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6.xml" ContentType="application/vnd.openxmlformats-officedocument.theme+xml"/>
  <Override PartName="/ppt/tags/tag7.xml" ContentType="application/vnd.openxmlformats-officedocument.presentationml.tags+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7.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 id="2147483660" r:id="rId5"/>
    <p:sldMasterId id="2147483693" r:id="rId6"/>
    <p:sldMasterId id="2147483711" r:id="rId7"/>
    <p:sldMasterId id="2147483728" r:id="rId8"/>
    <p:sldMasterId id="2147483749" r:id="rId9"/>
    <p:sldMasterId id="2147483784" r:id="rId10"/>
    <p:sldMasterId id="2147483799" r:id="rId11"/>
  </p:sldMasterIdLst>
  <p:notesMasterIdLst>
    <p:notesMasterId r:id="rId63"/>
  </p:notesMasterIdLst>
  <p:handoutMasterIdLst>
    <p:handoutMasterId r:id="rId64"/>
  </p:handoutMasterIdLst>
  <p:sldIdLst>
    <p:sldId id="2147472861" r:id="rId12"/>
    <p:sldId id="2147473078" r:id="rId13"/>
    <p:sldId id="2147473076" r:id="rId14"/>
    <p:sldId id="2147473077" r:id="rId15"/>
    <p:sldId id="2147473056" r:id="rId16"/>
    <p:sldId id="593" r:id="rId17"/>
    <p:sldId id="257" r:id="rId18"/>
    <p:sldId id="2145709202" r:id="rId19"/>
    <p:sldId id="2147473080" r:id="rId20"/>
    <p:sldId id="339" r:id="rId21"/>
    <p:sldId id="345" r:id="rId22"/>
    <p:sldId id="348" r:id="rId23"/>
    <p:sldId id="347" r:id="rId24"/>
    <p:sldId id="326" r:id="rId25"/>
    <p:sldId id="346" r:id="rId26"/>
    <p:sldId id="344" r:id="rId27"/>
    <p:sldId id="340" r:id="rId28"/>
    <p:sldId id="341" r:id="rId29"/>
    <p:sldId id="342" r:id="rId30"/>
    <p:sldId id="343" r:id="rId31"/>
    <p:sldId id="349" r:id="rId32"/>
    <p:sldId id="350" r:id="rId33"/>
    <p:sldId id="2147473083" r:id="rId34"/>
    <p:sldId id="2147473079" r:id="rId35"/>
    <p:sldId id="2147473084" r:id="rId36"/>
    <p:sldId id="2147473091" r:id="rId37"/>
    <p:sldId id="2147473093" r:id="rId38"/>
    <p:sldId id="2147473081" r:id="rId39"/>
    <p:sldId id="2147473049" r:id="rId40"/>
    <p:sldId id="2147473057" r:id="rId41"/>
    <p:sldId id="2147473050" r:id="rId42"/>
    <p:sldId id="2147473058" r:id="rId43"/>
    <p:sldId id="2147473051" r:id="rId44"/>
    <p:sldId id="2147473069" r:id="rId45"/>
    <p:sldId id="2147473085" r:id="rId46"/>
    <p:sldId id="2147473086" r:id="rId47"/>
    <p:sldId id="386" r:id="rId48"/>
    <p:sldId id="384" r:id="rId49"/>
    <p:sldId id="354" r:id="rId50"/>
    <p:sldId id="382" r:id="rId51"/>
    <p:sldId id="383" r:id="rId52"/>
    <p:sldId id="587" r:id="rId53"/>
    <p:sldId id="2147473092" r:id="rId54"/>
    <p:sldId id="2147473087" r:id="rId55"/>
    <p:sldId id="2147473088" r:id="rId56"/>
    <p:sldId id="2147473094" r:id="rId57"/>
    <p:sldId id="2147473097" r:id="rId58"/>
    <p:sldId id="2147473095" r:id="rId59"/>
    <p:sldId id="2147473096" r:id="rId60"/>
    <p:sldId id="2147473089" r:id="rId61"/>
    <p:sldId id="2147473071"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a:srgbClr val="31859C"/>
    <a:srgbClr val="4472C4"/>
    <a:srgbClr val="0099FF"/>
    <a:srgbClr val="00CCFF"/>
    <a:srgbClr val="CC99FF"/>
    <a:srgbClr val="CCCCFF"/>
    <a:srgbClr val="C609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AD0DE6-B044-4E16-8824-9157777035CB}" v="40" dt="2023-10-19T07:51:04.2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713" autoAdjust="0"/>
    <p:restoredTop sz="93784" autoAdjust="0"/>
  </p:normalViewPr>
  <p:slideViewPr>
    <p:cSldViewPr snapToGrid="0">
      <p:cViewPr>
        <p:scale>
          <a:sx n="42" d="100"/>
          <a:sy n="42" d="100"/>
        </p:scale>
        <p:origin x="1160" y="512"/>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handoutMaster" Target="handoutMasters/handoutMaster1.xml"/><Relationship Id="rId69" Type="http://schemas.microsoft.com/office/2016/11/relationships/changesInfo" Target="changesInfos/changesInfo1.xml"/><Relationship Id="rId8" Type="http://schemas.openxmlformats.org/officeDocument/2006/relationships/slideMaster" Target="slideMasters/slideMaster5.xml"/><Relationship Id="rId51" Type="http://schemas.openxmlformats.org/officeDocument/2006/relationships/slide" Target="slides/slide40.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theme" Target="theme/theme1.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shid Khan" userId="edcf90fe-b856-43cc-b214-fdda0a97a16b" providerId="ADAL" clId="{D1AD0DE6-B044-4E16-8824-9157777035CB}"/>
    <pc:docChg chg="undo redo custSel addSld delSld modSld sldOrd modMainMaster addSection modSection">
      <pc:chgData name="Rashid Khan" userId="edcf90fe-b856-43cc-b214-fdda0a97a16b" providerId="ADAL" clId="{D1AD0DE6-B044-4E16-8824-9157777035CB}" dt="2023-10-19T07:51:04.212" v="959"/>
      <pc:docMkLst>
        <pc:docMk/>
      </pc:docMkLst>
      <pc:sldChg chg="ord">
        <pc:chgData name="Rashid Khan" userId="edcf90fe-b856-43cc-b214-fdda0a97a16b" providerId="ADAL" clId="{D1AD0DE6-B044-4E16-8824-9157777035CB}" dt="2023-10-18T17:18:21.988" v="827"/>
        <pc:sldMkLst>
          <pc:docMk/>
          <pc:sldMk cId="2446880399" sldId="257"/>
        </pc:sldMkLst>
      </pc:sldChg>
      <pc:sldChg chg="del">
        <pc:chgData name="Rashid Khan" userId="edcf90fe-b856-43cc-b214-fdda0a97a16b" providerId="ADAL" clId="{D1AD0DE6-B044-4E16-8824-9157777035CB}" dt="2023-10-18T17:20:44.549" v="836" actId="47"/>
        <pc:sldMkLst>
          <pc:docMk/>
          <pc:sldMk cId="3917025553" sldId="261"/>
        </pc:sldMkLst>
      </pc:sldChg>
      <pc:sldChg chg="modSp mod">
        <pc:chgData name="Rashid Khan" userId="edcf90fe-b856-43cc-b214-fdda0a97a16b" providerId="ADAL" clId="{D1AD0DE6-B044-4E16-8824-9157777035CB}" dt="2023-10-18T17:20:37.269" v="835" actId="208"/>
        <pc:sldMkLst>
          <pc:docMk/>
          <pc:sldMk cId="4002391855" sldId="339"/>
        </pc:sldMkLst>
        <pc:spChg chg="mod">
          <ac:chgData name="Rashid Khan" userId="edcf90fe-b856-43cc-b214-fdda0a97a16b" providerId="ADAL" clId="{D1AD0DE6-B044-4E16-8824-9157777035CB}" dt="2023-10-18T17:18:41.476" v="828" actId="2711"/>
          <ac:spMkLst>
            <pc:docMk/>
            <pc:sldMk cId="4002391855" sldId="339"/>
            <ac:spMk id="9" creationId="{1EBC5D9A-D095-41F7-9C75-981E9CE93C40}"/>
          </ac:spMkLst>
        </pc:spChg>
        <pc:spChg chg="mod">
          <ac:chgData name="Rashid Khan" userId="edcf90fe-b856-43cc-b214-fdda0a97a16b" providerId="ADAL" clId="{D1AD0DE6-B044-4E16-8824-9157777035CB}" dt="2023-10-18T17:20:32.434" v="834" actId="207"/>
          <ac:spMkLst>
            <pc:docMk/>
            <pc:sldMk cId="4002391855" sldId="339"/>
            <ac:spMk id="10" creationId="{25F246A1-7035-429F-992E-542B4080B7F7}"/>
          </ac:spMkLst>
        </pc:spChg>
        <pc:spChg chg="mod">
          <ac:chgData name="Rashid Khan" userId="edcf90fe-b856-43cc-b214-fdda0a97a16b" providerId="ADAL" clId="{D1AD0DE6-B044-4E16-8824-9157777035CB}" dt="2023-10-18T17:20:37.269" v="835" actId="208"/>
          <ac:spMkLst>
            <pc:docMk/>
            <pc:sldMk cId="4002391855" sldId="339"/>
            <ac:spMk id="11" creationId="{38C7336A-FE67-47A2-A1C4-25663EADD320}"/>
          </ac:spMkLst>
        </pc:spChg>
        <pc:spChg chg="mod">
          <ac:chgData name="Rashid Khan" userId="edcf90fe-b856-43cc-b214-fdda0a97a16b" providerId="ADAL" clId="{D1AD0DE6-B044-4E16-8824-9157777035CB}" dt="2023-10-18T17:18:47.165" v="829" actId="1076"/>
          <ac:spMkLst>
            <pc:docMk/>
            <pc:sldMk cId="4002391855" sldId="339"/>
            <ac:spMk id="12" creationId="{E61FCEE3-AC3C-419E-9F7C-1F5637E0B0D3}"/>
          </ac:spMkLst>
        </pc:spChg>
        <pc:spChg chg="mod">
          <ac:chgData name="Rashid Khan" userId="edcf90fe-b856-43cc-b214-fdda0a97a16b" providerId="ADAL" clId="{D1AD0DE6-B044-4E16-8824-9157777035CB}" dt="2023-10-18T17:18:41.476" v="828" actId="2711"/>
          <ac:spMkLst>
            <pc:docMk/>
            <pc:sldMk cId="4002391855" sldId="339"/>
            <ac:spMk id="13" creationId="{78C8BE8B-0B70-4E30-9760-C1BF2B190ED1}"/>
          </ac:spMkLst>
        </pc:spChg>
        <pc:spChg chg="mod">
          <ac:chgData name="Rashid Khan" userId="edcf90fe-b856-43cc-b214-fdda0a97a16b" providerId="ADAL" clId="{D1AD0DE6-B044-4E16-8824-9157777035CB}" dt="2023-10-18T17:18:41.476" v="828" actId="2711"/>
          <ac:spMkLst>
            <pc:docMk/>
            <pc:sldMk cId="4002391855" sldId="339"/>
            <ac:spMk id="14" creationId="{1EE3419B-2E5E-4B91-B458-D37DAF809C45}"/>
          </ac:spMkLst>
        </pc:spChg>
        <pc:spChg chg="mod">
          <ac:chgData name="Rashid Khan" userId="edcf90fe-b856-43cc-b214-fdda0a97a16b" providerId="ADAL" clId="{D1AD0DE6-B044-4E16-8824-9157777035CB}" dt="2023-10-18T17:18:41.476" v="828" actId="2711"/>
          <ac:spMkLst>
            <pc:docMk/>
            <pc:sldMk cId="4002391855" sldId="339"/>
            <ac:spMk id="15" creationId="{55F47723-86FE-416F-8D73-219667221D34}"/>
          </ac:spMkLst>
        </pc:spChg>
      </pc:sldChg>
      <pc:sldChg chg="delSp modSp del mod">
        <pc:chgData name="Rashid Khan" userId="edcf90fe-b856-43cc-b214-fdda0a97a16b" providerId="ADAL" clId="{D1AD0DE6-B044-4E16-8824-9157777035CB}" dt="2023-10-14T12:08:19.761" v="543" actId="2696"/>
        <pc:sldMkLst>
          <pc:docMk/>
          <pc:sldMk cId="697821071" sldId="2145709184"/>
        </pc:sldMkLst>
        <pc:spChg chg="del mod">
          <ac:chgData name="Rashid Khan" userId="edcf90fe-b856-43cc-b214-fdda0a97a16b" providerId="ADAL" clId="{D1AD0DE6-B044-4E16-8824-9157777035CB}" dt="2023-10-14T12:07:53.470" v="531"/>
          <ac:spMkLst>
            <pc:docMk/>
            <pc:sldMk cId="697821071" sldId="2145709184"/>
            <ac:spMk id="8" creationId="{2C9D822C-EB42-FFF2-2B4A-1D1A08193944}"/>
          </ac:spMkLst>
        </pc:spChg>
        <pc:picChg chg="del">
          <ac:chgData name="Rashid Khan" userId="edcf90fe-b856-43cc-b214-fdda0a97a16b" providerId="ADAL" clId="{D1AD0DE6-B044-4E16-8824-9157777035CB}" dt="2023-10-14T12:08:01.975" v="536" actId="21"/>
          <ac:picMkLst>
            <pc:docMk/>
            <pc:sldMk cId="697821071" sldId="2145709184"/>
            <ac:picMk id="4" creationId="{B061A059-AD91-F5A2-277B-8B88547DABD4}"/>
          </ac:picMkLst>
        </pc:picChg>
      </pc:sldChg>
      <pc:sldChg chg="delSp del mod delAnim">
        <pc:chgData name="Rashid Khan" userId="edcf90fe-b856-43cc-b214-fdda0a97a16b" providerId="ADAL" clId="{D1AD0DE6-B044-4E16-8824-9157777035CB}" dt="2023-10-14T12:08:32.667" v="549" actId="47"/>
        <pc:sldMkLst>
          <pc:docMk/>
          <pc:sldMk cId="3018732654" sldId="2145709185"/>
        </pc:sldMkLst>
        <pc:picChg chg="del">
          <ac:chgData name="Rashid Khan" userId="edcf90fe-b856-43cc-b214-fdda0a97a16b" providerId="ADAL" clId="{D1AD0DE6-B044-4E16-8824-9157777035CB}" dt="2023-10-14T12:08:21.724" v="544" actId="21"/>
          <ac:picMkLst>
            <pc:docMk/>
            <pc:sldMk cId="3018732654" sldId="2145709185"/>
            <ac:picMk id="2" creationId="{37C95FBB-6162-7113-546D-BF7C22668343}"/>
          </ac:picMkLst>
        </pc:picChg>
      </pc:sldChg>
      <pc:sldChg chg="addSp delSp modSp mod">
        <pc:chgData name="Rashid Khan" userId="edcf90fe-b856-43cc-b214-fdda0a97a16b" providerId="ADAL" clId="{D1AD0DE6-B044-4E16-8824-9157777035CB}" dt="2023-10-14T11:55:23.895" v="310" actId="207"/>
        <pc:sldMkLst>
          <pc:docMk/>
          <pc:sldMk cId="645760609" sldId="2145709202"/>
        </pc:sldMkLst>
        <pc:spChg chg="add mod">
          <ac:chgData name="Rashid Khan" userId="edcf90fe-b856-43cc-b214-fdda0a97a16b" providerId="ADAL" clId="{D1AD0DE6-B044-4E16-8824-9157777035CB}" dt="2023-10-14T11:55:23.895" v="310" actId="207"/>
          <ac:spMkLst>
            <pc:docMk/>
            <pc:sldMk cId="645760609" sldId="2145709202"/>
            <ac:spMk id="2" creationId="{A22B5C4E-8B67-A736-626C-C6A2C7451CF7}"/>
          </ac:spMkLst>
        </pc:spChg>
        <pc:spChg chg="del mod">
          <ac:chgData name="Rashid Khan" userId="edcf90fe-b856-43cc-b214-fdda0a97a16b" providerId="ADAL" clId="{D1AD0DE6-B044-4E16-8824-9157777035CB}" dt="2023-10-14T11:51:49.363" v="286" actId="21"/>
          <ac:spMkLst>
            <pc:docMk/>
            <pc:sldMk cId="645760609" sldId="2145709202"/>
            <ac:spMk id="5" creationId="{97AFA643-2693-4D8E-9433-0D8B7FCDDCDF}"/>
          </ac:spMkLst>
        </pc:spChg>
        <pc:spChg chg="mod">
          <ac:chgData name="Rashid Khan" userId="edcf90fe-b856-43cc-b214-fdda0a97a16b" providerId="ADAL" clId="{D1AD0DE6-B044-4E16-8824-9157777035CB}" dt="2023-10-14T11:51:52.126" v="287" actId="1076"/>
          <ac:spMkLst>
            <pc:docMk/>
            <pc:sldMk cId="645760609" sldId="2145709202"/>
            <ac:spMk id="12" creationId="{966CB83A-CC5C-572D-0F1A-76B91B3271E2}"/>
          </ac:spMkLst>
        </pc:spChg>
        <pc:picChg chg="del mod">
          <ac:chgData name="Rashid Khan" userId="edcf90fe-b856-43cc-b214-fdda0a97a16b" providerId="ADAL" clId="{D1AD0DE6-B044-4E16-8824-9157777035CB}" dt="2023-10-14T11:51:20.999" v="276" actId="21"/>
          <ac:picMkLst>
            <pc:docMk/>
            <pc:sldMk cId="645760609" sldId="2145709202"/>
            <ac:picMk id="4" creationId="{3AEC018A-DA7A-1EC5-9C70-E95C55238F83}"/>
          </ac:picMkLst>
        </pc:picChg>
      </pc:sldChg>
      <pc:sldChg chg="del">
        <pc:chgData name="Rashid Khan" userId="edcf90fe-b856-43cc-b214-fdda0a97a16b" providerId="ADAL" clId="{D1AD0DE6-B044-4E16-8824-9157777035CB}" dt="2023-10-14T11:52:50.105" v="289" actId="47"/>
        <pc:sldMkLst>
          <pc:docMk/>
          <pc:sldMk cId="540851993" sldId="2145709221"/>
        </pc:sldMkLst>
      </pc:sldChg>
      <pc:sldChg chg="add del">
        <pc:chgData name="Rashid Khan" userId="edcf90fe-b856-43cc-b214-fdda0a97a16b" providerId="ADAL" clId="{D1AD0DE6-B044-4E16-8824-9157777035CB}" dt="2023-10-14T11:35:09.845" v="62"/>
        <pc:sldMkLst>
          <pc:docMk/>
          <pc:sldMk cId="2449243740" sldId="2147472845"/>
        </pc:sldMkLst>
      </pc:sldChg>
      <pc:sldChg chg="delSp modSp add mod">
        <pc:chgData name="Rashid Khan" userId="edcf90fe-b856-43cc-b214-fdda0a97a16b" providerId="ADAL" clId="{D1AD0DE6-B044-4E16-8824-9157777035CB}" dt="2023-10-14T12:10:51.968" v="568"/>
        <pc:sldMkLst>
          <pc:docMk/>
          <pc:sldMk cId="602187830" sldId="2147472861"/>
        </pc:sldMkLst>
        <pc:spChg chg="mod">
          <ac:chgData name="Rashid Khan" userId="edcf90fe-b856-43cc-b214-fdda0a97a16b" providerId="ADAL" clId="{D1AD0DE6-B044-4E16-8824-9157777035CB}" dt="2023-10-14T12:10:51.968" v="568"/>
          <ac:spMkLst>
            <pc:docMk/>
            <pc:sldMk cId="602187830" sldId="2147472861"/>
            <ac:spMk id="11" creationId="{E01432D2-D0CB-400E-8560-DA33DED2722E}"/>
          </ac:spMkLst>
        </pc:spChg>
        <pc:grpChg chg="ord">
          <ac:chgData name="Rashid Khan" userId="edcf90fe-b856-43cc-b214-fdda0a97a16b" providerId="ADAL" clId="{D1AD0DE6-B044-4E16-8824-9157777035CB}" dt="2023-10-14T12:10:19.103" v="562" actId="167"/>
          <ac:grpSpMkLst>
            <pc:docMk/>
            <pc:sldMk cId="602187830" sldId="2147472861"/>
            <ac:grpSpMk id="8" creationId="{1526C334-1A5C-4FEF-B780-E03B43670957}"/>
          </ac:grpSpMkLst>
        </pc:grpChg>
        <pc:picChg chg="ord">
          <ac:chgData name="Rashid Khan" userId="edcf90fe-b856-43cc-b214-fdda0a97a16b" providerId="ADAL" clId="{D1AD0DE6-B044-4E16-8824-9157777035CB}" dt="2023-10-14T12:10:22.072" v="563" actId="167"/>
          <ac:picMkLst>
            <pc:docMk/>
            <pc:sldMk cId="602187830" sldId="2147472861"/>
            <ac:picMk id="6" creationId="{B7D53C5A-03BF-4CA3-AAD1-98CBC5CF4CBF}"/>
          </ac:picMkLst>
        </pc:picChg>
        <pc:picChg chg="del">
          <ac:chgData name="Rashid Khan" userId="edcf90fe-b856-43cc-b214-fdda0a97a16b" providerId="ADAL" clId="{D1AD0DE6-B044-4E16-8824-9157777035CB}" dt="2023-10-14T12:10:13.848" v="561" actId="478"/>
          <ac:picMkLst>
            <pc:docMk/>
            <pc:sldMk cId="602187830" sldId="2147472861"/>
            <ac:picMk id="12" creationId="{03DE8763-DD7F-4D4E-9D82-59D6587F51E3}"/>
          </ac:picMkLst>
        </pc:picChg>
        <pc:picChg chg="del">
          <ac:chgData name="Rashid Khan" userId="edcf90fe-b856-43cc-b214-fdda0a97a16b" providerId="ADAL" clId="{D1AD0DE6-B044-4E16-8824-9157777035CB}" dt="2023-10-14T12:10:13.848" v="561" actId="478"/>
          <ac:picMkLst>
            <pc:docMk/>
            <pc:sldMk cId="602187830" sldId="2147472861"/>
            <ac:picMk id="13" creationId="{014479D2-1BAD-40CF-B400-FE561E7A1524}"/>
          </ac:picMkLst>
        </pc:picChg>
        <pc:picChg chg="del">
          <ac:chgData name="Rashid Khan" userId="edcf90fe-b856-43cc-b214-fdda0a97a16b" providerId="ADAL" clId="{D1AD0DE6-B044-4E16-8824-9157777035CB}" dt="2023-10-14T12:10:13.848" v="561" actId="478"/>
          <ac:picMkLst>
            <pc:docMk/>
            <pc:sldMk cId="602187830" sldId="2147472861"/>
            <ac:picMk id="17" creationId="{B8C7AF7C-C473-4E40-805C-D71F0382FD49}"/>
          </ac:picMkLst>
        </pc:picChg>
      </pc:sldChg>
      <pc:sldChg chg="del ord">
        <pc:chgData name="Rashid Khan" userId="edcf90fe-b856-43cc-b214-fdda0a97a16b" providerId="ADAL" clId="{D1AD0DE6-B044-4E16-8824-9157777035CB}" dt="2023-10-18T17:18:08.123" v="825" actId="47"/>
        <pc:sldMkLst>
          <pc:docMk/>
          <pc:sldMk cId="3497457655" sldId="2147473038"/>
        </pc:sldMkLst>
      </pc:sldChg>
      <pc:sldChg chg="del">
        <pc:chgData name="Rashid Khan" userId="edcf90fe-b856-43cc-b214-fdda0a97a16b" providerId="ADAL" clId="{D1AD0DE6-B044-4E16-8824-9157777035CB}" dt="2023-10-14T12:10:33.518" v="565" actId="47"/>
        <pc:sldMkLst>
          <pc:docMk/>
          <pc:sldMk cId="2334445128" sldId="2147473070"/>
        </pc:sldMkLst>
      </pc:sldChg>
      <pc:sldChg chg="modSp mod">
        <pc:chgData name="Rashid Khan" userId="edcf90fe-b856-43cc-b214-fdda0a97a16b" providerId="ADAL" clId="{D1AD0DE6-B044-4E16-8824-9157777035CB}" dt="2023-10-18T17:21:35.525" v="837" actId="1076"/>
        <pc:sldMkLst>
          <pc:docMk/>
          <pc:sldMk cId="119279150" sldId="2147473071"/>
        </pc:sldMkLst>
        <pc:spChg chg="mod">
          <ac:chgData name="Rashid Khan" userId="edcf90fe-b856-43cc-b214-fdda0a97a16b" providerId="ADAL" clId="{D1AD0DE6-B044-4E16-8824-9157777035CB}" dt="2023-10-18T17:21:35.525" v="837" actId="1076"/>
          <ac:spMkLst>
            <pc:docMk/>
            <pc:sldMk cId="119279150" sldId="2147473071"/>
            <ac:spMk id="2" creationId="{D4462CE3-082D-C3F1-6385-D073368E7EB2}"/>
          </ac:spMkLst>
        </pc:spChg>
      </pc:sldChg>
      <pc:sldChg chg="addSp delSp modSp add del mod">
        <pc:chgData name="Rashid Khan" userId="edcf90fe-b856-43cc-b214-fdda0a97a16b" providerId="ADAL" clId="{D1AD0DE6-B044-4E16-8824-9157777035CB}" dt="2023-10-14T11:50:18.241" v="265" actId="47"/>
        <pc:sldMkLst>
          <pc:docMk/>
          <pc:sldMk cId="3634211731" sldId="2147473072"/>
        </pc:sldMkLst>
        <pc:spChg chg="del">
          <ac:chgData name="Rashid Khan" userId="edcf90fe-b856-43cc-b214-fdda0a97a16b" providerId="ADAL" clId="{D1AD0DE6-B044-4E16-8824-9157777035CB}" dt="2023-10-14T11:33:44.885" v="8" actId="478"/>
          <ac:spMkLst>
            <pc:docMk/>
            <pc:sldMk cId="3634211731" sldId="2147473072"/>
            <ac:spMk id="2" creationId="{08A4A943-53F6-0A41-3970-2CAFA8AFB033}"/>
          </ac:spMkLst>
        </pc:spChg>
        <pc:spChg chg="del">
          <ac:chgData name="Rashid Khan" userId="edcf90fe-b856-43cc-b214-fdda0a97a16b" providerId="ADAL" clId="{D1AD0DE6-B044-4E16-8824-9157777035CB}" dt="2023-10-14T11:33:44.885" v="8" actId="478"/>
          <ac:spMkLst>
            <pc:docMk/>
            <pc:sldMk cId="3634211731" sldId="2147473072"/>
            <ac:spMk id="3" creationId="{41A98433-73C2-9275-11B3-F864534E0C08}"/>
          </ac:spMkLst>
        </pc:spChg>
        <pc:spChg chg="del">
          <ac:chgData name="Rashid Khan" userId="edcf90fe-b856-43cc-b214-fdda0a97a16b" providerId="ADAL" clId="{D1AD0DE6-B044-4E16-8824-9157777035CB}" dt="2023-10-14T11:33:44.885" v="8" actId="478"/>
          <ac:spMkLst>
            <pc:docMk/>
            <pc:sldMk cId="3634211731" sldId="2147473072"/>
            <ac:spMk id="4" creationId="{07BBBAC8-7F15-D45E-D4F4-800E1326862D}"/>
          </ac:spMkLst>
        </pc:spChg>
        <pc:spChg chg="del">
          <ac:chgData name="Rashid Khan" userId="edcf90fe-b856-43cc-b214-fdda0a97a16b" providerId="ADAL" clId="{D1AD0DE6-B044-4E16-8824-9157777035CB}" dt="2023-10-14T11:33:44.885" v="8" actId="478"/>
          <ac:spMkLst>
            <pc:docMk/>
            <pc:sldMk cId="3634211731" sldId="2147473072"/>
            <ac:spMk id="5" creationId="{6CF98DE0-32C9-C057-F1CC-00CF8EBCCC19}"/>
          </ac:spMkLst>
        </pc:spChg>
        <pc:spChg chg="add del mod">
          <ac:chgData name="Rashid Khan" userId="edcf90fe-b856-43cc-b214-fdda0a97a16b" providerId="ADAL" clId="{D1AD0DE6-B044-4E16-8824-9157777035CB}" dt="2023-10-14T11:35:21.287" v="66" actId="21"/>
          <ac:spMkLst>
            <pc:docMk/>
            <pc:sldMk cId="3634211731" sldId="2147473072"/>
            <ac:spMk id="6" creationId="{185F4A55-CC71-548A-F3BC-D41A8EC075F5}"/>
          </ac:spMkLst>
        </pc:spChg>
        <pc:spChg chg="mod">
          <ac:chgData name="Rashid Khan" userId="edcf90fe-b856-43cc-b214-fdda0a97a16b" providerId="ADAL" clId="{D1AD0DE6-B044-4E16-8824-9157777035CB}" dt="2023-10-14T11:35:19.533" v="65" actId="313"/>
          <ac:spMkLst>
            <pc:docMk/>
            <pc:sldMk cId="3634211731" sldId="2147473072"/>
            <ac:spMk id="7" creationId="{467C0CDB-465E-CC45-DB58-78F4272AF954}"/>
          </ac:spMkLst>
        </pc:spChg>
        <pc:spChg chg="add del mod">
          <ac:chgData name="Rashid Khan" userId="edcf90fe-b856-43cc-b214-fdda0a97a16b" providerId="ADAL" clId="{D1AD0DE6-B044-4E16-8824-9157777035CB}" dt="2023-10-14T11:35:40.006" v="70"/>
          <ac:spMkLst>
            <pc:docMk/>
            <pc:sldMk cId="3634211731" sldId="2147473072"/>
            <ac:spMk id="9" creationId="{FDD0B98B-DDA2-2EA8-F8C0-C55B3C799438}"/>
          </ac:spMkLst>
        </pc:spChg>
        <pc:spChg chg="add del mod">
          <ac:chgData name="Rashid Khan" userId="edcf90fe-b856-43cc-b214-fdda0a97a16b" providerId="ADAL" clId="{D1AD0DE6-B044-4E16-8824-9157777035CB}" dt="2023-10-14T11:37:39.195" v="93"/>
          <ac:spMkLst>
            <pc:docMk/>
            <pc:sldMk cId="3634211731" sldId="2147473072"/>
            <ac:spMk id="19" creationId="{C3C0C8FF-1B32-2DE5-A49E-4BA9DA0DEDDE}"/>
          </ac:spMkLst>
        </pc:spChg>
        <pc:spChg chg="del">
          <ac:chgData name="Rashid Khan" userId="edcf90fe-b856-43cc-b214-fdda0a97a16b" providerId="ADAL" clId="{D1AD0DE6-B044-4E16-8824-9157777035CB}" dt="2023-10-14T11:33:44.885" v="8" actId="478"/>
          <ac:spMkLst>
            <pc:docMk/>
            <pc:sldMk cId="3634211731" sldId="2147473072"/>
            <ac:spMk id="23" creationId="{918E90DA-0360-4E89-A4B3-0B4DD7334027}"/>
          </ac:spMkLst>
        </pc:spChg>
        <pc:spChg chg="del">
          <ac:chgData name="Rashid Khan" userId="edcf90fe-b856-43cc-b214-fdda0a97a16b" providerId="ADAL" clId="{D1AD0DE6-B044-4E16-8824-9157777035CB}" dt="2023-10-14T11:33:44.885" v="8" actId="478"/>
          <ac:spMkLst>
            <pc:docMk/>
            <pc:sldMk cId="3634211731" sldId="2147473072"/>
            <ac:spMk id="24" creationId="{726F57A4-999F-40EA-B508-DD1543687709}"/>
          </ac:spMkLst>
        </pc:spChg>
        <pc:spChg chg="del">
          <ac:chgData name="Rashid Khan" userId="edcf90fe-b856-43cc-b214-fdda0a97a16b" providerId="ADAL" clId="{D1AD0DE6-B044-4E16-8824-9157777035CB}" dt="2023-10-14T11:33:44.885" v="8" actId="478"/>
          <ac:spMkLst>
            <pc:docMk/>
            <pc:sldMk cId="3634211731" sldId="2147473072"/>
            <ac:spMk id="25" creationId="{B109B9F2-B641-421F-A8AE-B540966D8FEE}"/>
          </ac:spMkLst>
        </pc:spChg>
        <pc:spChg chg="del">
          <ac:chgData name="Rashid Khan" userId="edcf90fe-b856-43cc-b214-fdda0a97a16b" providerId="ADAL" clId="{D1AD0DE6-B044-4E16-8824-9157777035CB}" dt="2023-10-14T11:33:44.885" v="8" actId="478"/>
          <ac:spMkLst>
            <pc:docMk/>
            <pc:sldMk cId="3634211731" sldId="2147473072"/>
            <ac:spMk id="26" creationId="{630739C1-9A7D-496E-A238-CBF877423FC1}"/>
          </ac:spMkLst>
        </pc:spChg>
        <pc:spChg chg="del">
          <ac:chgData name="Rashid Khan" userId="edcf90fe-b856-43cc-b214-fdda0a97a16b" providerId="ADAL" clId="{D1AD0DE6-B044-4E16-8824-9157777035CB}" dt="2023-10-14T11:33:44.885" v="8" actId="478"/>
          <ac:spMkLst>
            <pc:docMk/>
            <pc:sldMk cId="3634211731" sldId="2147473072"/>
            <ac:spMk id="27" creationId="{99D8D13E-2946-4A36-B164-4E0817D0E9B5}"/>
          </ac:spMkLst>
        </pc:spChg>
        <pc:spChg chg="del">
          <ac:chgData name="Rashid Khan" userId="edcf90fe-b856-43cc-b214-fdda0a97a16b" providerId="ADAL" clId="{D1AD0DE6-B044-4E16-8824-9157777035CB}" dt="2023-10-14T11:33:44.885" v="8" actId="478"/>
          <ac:spMkLst>
            <pc:docMk/>
            <pc:sldMk cId="3634211731" sldId="2147473072"/>
            <ac:spMk id="28" creationId="{B1C2CCD6-6200-43B0-9573-93D5352F98FA}"/>
          </ac:spMkLst>
        </pc:spChg>
        <pc:spChg chg="del">
          <ac:chgData name="Rashid Khan" userId="edcf90fe-b856-43cc-b214-fdda0a97a16b" providerId="ADAL" clId="{D1AD0DE6-B044-4E16-8824-9157777035CB}" dt="2023-10-14T11:33:44.885" v="8" actId="478"/>
          <ac:spMkLst>
            <pc:docMk/>
            <pc:sldMk cId="3634211731" sldId="2147473072"/>
            <ac:spMk id="29" creationId="{A9E259CF-71E0-45CB-B624-BE104B8E02C6}"/>
          </ac:spMkLst>
        </pc:spChg>
        <pc:grpChg chg="del">
          <ac:chgData name="Rashid Khan" userId="edcf90fe-b856-43cc-b214-fdda0a97a16b" providerId="ADAL" clId="{D1AD0DE6-B044-4E16-8824-9157777035CB}" dt="2023-10-14T11:33:44.885" v="8" actId="478"/>
          <ac:grpSpMkLst>
            <pc:docMk/>
            <pc:sldMk cId="3634211731" sldId="2147473072"/>
            <ac:grpSpMk id="30" creationId="{A4AE742C-9A50-4CEA-894C-887958EE0C71}"/>
          </ac:grpSpMkLst>
        </pc:grpChg>
        <pc:graphicFrameChg chg="add del mod modGraphic">
          <ac:chgData name="Rashid Khan" userId="edcf90fe-b856-43cc-b214-fdda0a97a16b" providerId="ADAL" clId="{D1AD0DE6-B044-4E16-8824-9157777035CB}" dt="2023-10-14T11:35:40.006" v="70"/>
          <ac:graphicFrameMkLst>
            <pc:docMk/>
            <pc:sldMk cId="3634211731" sldId="2147473072"/>
            <ac:graphicFrameMk id="11" creationId="{0805AF0D-4350-A48C-82C0-61312ECABFD6}"/>
          </ac:graphicFrameMkLst>
        </pc:graphicFrameChg>
        <pc:graphicFrameChg chg="add del">
          <ac:chgData name="Rashid Khan" userId="edcf90fe-b856-43cc-b214-fdda0a97a16b" providerId="ADAL" clId="{D1AD0DE6-B044-4E16-8824-9157777035CB}" dt="2023-10-14T11:35:48.683" v="72"/>
          <ac:graphicFrameMkLst>
            <pc:docMk/>
            <pc:sldMk cId="3634211731" sldId="2147473072"/>
            <ac:graphicFrameMk id="13" creationId="{F3B85FC3-C0B7-2922-9F6F-1B334A84A9E7}"/>
          </ac:graphicFrameMkLst>
        </pc:graphicFrameChg>
        <pc:graphicFrameChg chg="add del modGraphic">
          <ac:chgData name="Rashid Khan" userId="edcf90fe-b856-43cc-b214-fdda0a97a16b" providerId="ADAL" clId="{D1AD0DE6-B044-4E16-8824-9157777035CB}" dt="2023-10-14T11:35:53.483" v="75" actId="478"/>
          <ac:graphicFrameMkLst>
            <pc:docMk/>
            <pc:sldMk cId="3634211731" sldId="2147473072"/>
            <ac:graphicFrameMk id="15" creationId="{3B9DCF67-78F7-54E1-A087-76BC5D8B7D78}"/>
          </ac:graphicFrameMkLst>
        </pc:graphicFrameChg>
        <pc:graphicFrameChg chg="add del">
          <ac:chgData name="Rashid Khan" userId="edcf90fe-b856-43cc-b214-fdda0a97a16b" providerId="ADAL" clId="{D1AD0DE6-B044-4E16-8824-9157777035CB}" dt="2023-10-14T11:35:56.611" v="77"/>
          <ac:graphicFrameMkLst>
            <pc:docMk/>
            <pc:sldMk cId="3634211731" sldId="2147473072"/>
            <ac:graphicFrameMk id="16" creationId="{0549A4E9-D954-E5AA-28BE-F271E07E8ECF}"/>
          </ac:graphicFrameMkLst>
        </pc:graphicFrameChg>
        <pc:graphicFrameChg chg="add del">
          <ac:chgData name="Rashid Khan" userId="edcf90fe-b856-43cc-b214-fdda0a97a16b" providerId="ADAL" clId="{D1AD0DE6-B044-4E16-8824-9157777035CB}" dt="2023-10-14T11:36:02.380" v="79" actId="478"/>
          <ac:graphicFrameMkLst>
            <pc:docMk/>
            <pc:sldMk cId="3634211731" sldId="2147473072"/>
            <ac:graphicFrameMk id="17" creationId="{185E231E-2371-318A-5667-8879E1635CBE}"/>
          </ac:graphicFrameMkLst>
        </pc:graphicFrameChg>
        <pc:picChg chg="del">
          <ac:chgData name="Rashid Khan" userId="edcf90fe-b856-43cc-b214-fdda0a97a16b" providerId="ADAL" clId="{D1AD0DE6-B044-4E16-8824-9157777035CB}" dt="2023-10-14T11:33:44.885" v="8" actId="478"/>
          <ac:picMkLst>
            <pc:docMk/>
            <pc:sldMk cId="3634211731" sldId="2147473072"/>
            <ac:picMk id="8" creationId="{AC381D67-8FDB-A56A-A4A5-349FBB0B4D5E}"/>
          </ac:picMkLst>
        </pc:picChg>
        <pc:picChg chg="del">
          <ac:chgData name="Rashid Khan" userId="edcf90fe-b856-43cc-b214-fdda0a97a16b" providerId="ADAL" clId="{D1AD0DE6-B044-4E16-8824-9157777035CB}" dt="2023-10-14T11:33:44.885" v="8" actId="478"/>
          <ac:picMkLst>
            <pc:docMk/>
            <pc:sldMk cId="3634211731" sldId="2147473072"/>
            <ac:picMk id="10" creationId="{9C3510CF-BAA8-7FEF-EEE1-793A4E30E768}"/>
          </ac:picMkLst>
        </pc:picChg>
        <pc:picChg chg="del">
          <ac:chgData name="Rashid Khan" userId="edcf90fe-b856-43cc-b214-fdda0a97a16b" providerId="ADAL" clId="{D1AD0DE6-B044-4E16-8824-9157777035CB}" dt="2023-10-14T11:33:44.885" v="8" actId="478"/>
          <ac:picMkLst>
            <pc:docMk/>
            <pc:sldMk cId="3634211731" sldId="2147473072"/>
            <ac:picMk id="12" creationId="{61A3E349-55B9-9556-82C9-0176870CD491}"/>
          </ac:picMkLst>
        </pc:picChg>
        <pc:picChg chg="del">
          <ac:chgData name="Rashid Khan" userId="edcf90fe-b856-43cc-b214-fdda0a97a16b" providerId="ADAL" clId="{D1AD0DE6-B044-4E16-8824-9157777035CB}" dt="2023-10-14T11:33:44.885" v="8" actId="478"/>
          <ac:picMkLst>
            <pc:docMk/>
            <pc:sldMk cId="3634211731" sldId="2147473072"/>
            <ac:picMk id="14" creationId="{8E2202E0-2677-20A7-A0D7-F418BDD30D13}"/>
          </ac:picMkLst>
        </pc:picChg>
        <pc:picChg chg="del">
          <ac:chgData name="Rashid Khan" userId="edcf90fe-b856-43cc-b214-fdda0a97a16b" providerId="ADAL" clId="{D1AD0DE6-B044-4E16-8824-9157777035CB}" dt="2023-10-14T11:33:44.885" v="8" actId="478"/>
          <ac:picMkLst>
            <pc:docMk/>
            <pc:sldMk cId="3634211731" sldId="2147473072"/>
            <ac:picMk id="42" creationId="{C6DE0080-C94F-4A44-8D37-48AD763C855B}"/>
          </ac:picMkLst>
        </pc:picChg>
        <pc:picChg chg="del">
          <ac:chgData name="Rashid Khan" userId="edcf90fe-b856-43cc-b214-fdda0a97a16b" providerId="ADAL" clId="{D1AD0DE6-B044-4E16-8824-9157777035CB}" dt="2023-10-14T11:33:44.885" v="8" actId="478"/>
          <ac:picMkLst>
            <pc:docMk/>
            <pc:sldMk cId="3634211731" sldId="2147473072"/>
            <ac:picMk id="44" creationId="{BE241FC4-0E7D-4D21-8712-28CE88709780}"/>
          </ac:picMkLst>
        </pc:picChg>
        <pc:picChg chg="del">
          <ac:chgData name="Rashid Khan" userId="edcf90fe-b856-43cc-b214-fdda0a97a16b" providerId="ADAL" clId="{D1AD0DE6-B044-4E16-8824-9157777035CB}" dt="2023-10-14T11:33:44.885" v="8" actId="478"/>
          <ac:picMkLst>
            <pc:docMk/>
            <pc:sldMk cId="3634211731" sldId="2147473072"/>
            <ac:picMk id="46" creationId="{07ECB989-0B74-41CC-888D-3ED40CD7DDAD}"/>
          </ac:picMkLst>
        </pc:picChg>
        <pc:picChg chg="del">
          <ac:chgData name="Rashid Khan" userId="edcf90fe-b856-43cc-b214-fdda0a97a16b" providerId="ADAL" clId="{D1AD0DE6-B044-4E16-8824-9157777035CB}" dt="2023-10-14T11:33:44.885" v="8" actId="478"/>
          <ac:picMkLst>
            <pc:docMk/>
            <pc:sldMk cId="3634211731" sldId="2147473072"/>
            <ac:picMk id="48" creationId="{887C3EDE-95E8-4608-BE9A-2DE2FAEEB85F}"/>
          </ac:picMkLst>
        </pc:picChg>
        <pc:picChg chg="del">
          <ac:chgData name="Rashid Khan" userId="edcf90fe-b856-43cc-b214-fdda0a97a16b" providerId="ADAL" clId="{D1AD0DE6-B044-4E16-8824-9157777035CB}" dt="2023-10-14T11:33:44.885" v="8" actId="478"/>
          <ac:picMkLst>
            <pc:docMk/>
            <pc:sldMk cId="3634211731" sldId="2147473072"/>
            <ac:picMk id="54" creationId="{8CAFCDC1-B54C-497F-91BD-0C5DA34E3CD9}"/>
          </ac:picMkLst>
        </pc:picChg>
        <pc:picChg chg="del">
          <ac:chgData name="Rashid Khan" userId="edcf90fe-b856-43cc-b214-fdda0a97a16b" providerId="ADAL" clId="{D1AD0DE6-B044-4E16-8824-9157777035CB}" dt="2023-10-14T11:33:44.885" v="8" actId="478"/>
          <ac:picMkLst>
            <pc:docMk/>
            <pc:sldMk cId="3634211731" sldId="2147473072"/>
            <ac:picMk id="58" creationId="{3E7C3524-A131-4E8E-92B6-31FB4849BF1E}"/>
          </ac:picMkLst>
        </pc:picChg>
      </pc:sldChg>
      <pc:sldChg chg="modSp add del mod">
        <pc:chgData name="Rashid Khan" userId="edcf90fe-b856-43cc-b214-fdda0a97a16b" providerId="ADAL" clId="{D1AD0DE6-B044-4E16-8824-9157777035CB}" dt="2023-10-14T11:39:13.625" v="115" actId="47"/>
        <pc:sldMkLst>
          <pc:docMk/>
          <pc:sldMk cId="872399599" sldId="2147473073"/>
        </pc:sldMkLst>
        <pc:spChg chg="mod">
          <ac:chgData name="Rashid Khan" userId="edcf90fe-b856-43cc-b214-fdda0a97a16b" providerId="ADAL" clId="{D1AD0DE6-B044-4E16-8824-9157777035CB}" dt="2023-10-14T11:35:17.398" v="64" actId="313"/>
          <ac:spMkLst>
            <pc:docMk/>
            <pc:sldMk cId="872399599" sldId="2147473073"/>
            <ac:spMk id="7" creationId="{467C0CDB-465E-CC45-DB58-78F4272AF954}"/>
          </ac:spMkLst>
        </pc:spChg>
      </pc:sldChg>
      <pc:sldChg chg="new del">
        <pc:chgData name="Rashid Khan" userId="edcf90fe-b856-43cc-b214-fdda0a97a16b" providerId="ADAL" clId="{D1AD0DE6-B044-4E16-8824-9157777035CB}" dt="2023-10-14T11:37:26.727" v="89" actId="47"/>
        <pc:sldMkLst>
          <pc:docMk/>
          <pc:sldMk cId="3492678779" sldId="2147473074"/>
        </pc:sldMkLst>
      </pc:sldChg>
      <pc:sldChg chg="addSp delSp modSp add del mod ord setBg setClrOvrMap">
        <pc:chgData name="Rashid Khan" userId="edcf90fe-b856-43cc-b214-fdda0a97a16b" providerId="ADAL" clId="{D1AD0DE6-B044-4E16-8824-9157777035CB}" dt="2023-10-14T11:51:03.848" v="274" actId="47"/>
        <pc:sldMkLst>
          <pc:docMk/>
          <pc:sldMk cId="765242453" sldId="2147473075"/>
        </pc:sldMkLst>
        <pc:spChg chg="mod">
          <ac:chgData name="Rashid Khan" userId="edcf90fe-b856-43cc-b214-fdda0a97a16b" providerId="ADAL" clId="{D1AD0DE6-B044-4E16-8824-9157777035CB}" dt="2023-10-14T11:40:15.641" v="130" actId="14100"/>
          <ac:spMkLst>
            <pc:docMk/>
            <pc:sldMk cId="765242453" sldId="2147473075"/>
            <ac:spMk id="3" creationId="{CD85D9E9-03B9-9DD9-687B-C9DBDF3E56F1}"/>
          </ac:spMkLst>
        </pc:spChg>
        <pc:spChg chg="add del">
          <ac:chgData name="Rashid Khan" userId="edcf90fe-b856-43cc-b214-fdda0a97a16b" providerId="ADAL" clId="{D1AD0DE6-B044-4E16-8824-9157777035CB}" dt="2023-10-14T11:38:49.865" v="109" actId="26606"/>
          <ac:spMkLst>
            <pc:docMk/>
            <pc:sldMk cId="765242453" sldId="2147473075"/>
            <ac:spMk id="5" creationId="{BD1CD86F-DFA5-920C-F5F7-909E7721E174}"/>
          </ac:spMkLst>
        </pc:spChg>
        <pc:spChg chg="add del">
          <ac:chgData name="Rashid Khan" userId="edcf90fe-b856-43cc-b214-fdda0a97a16b" providerId="ADAL" clId="{D1AD0DE6-B044-4E16-8824-9157777035CB}" dt="2023-10-14T11:38:46.238" v="106" actId="26606"/>
          <ac:spMkLst>
            <pc:docMk/>
            <pc:sldMk cId="765242453" sldId="2147473075"/>
            <ac:spMk id="12" creationId="{9228552E-C8B1-4A80-8448-0787CE0FC704}"/>
          </ac:spMkLst>
        </pc:spChg>
        <pc:spChg chg="add del">
          <ac:chgData name="Rashid Khan" userId="edcf90fe-b856-43cc-b214-fdda0a97a16b" providerId="ADAL" clId="{D1AD0DE6-B044-4E16-8824-9157777035CB}" dt="2023-10-14T11:38:49.865" v="108" actId="26606"/>
          <ac:spMkLst>
            <pc:docMk/>
            <pc:sldMk cId="765242453" sldId="2147473075"/>
            <ac:spMk id="13" creationId="{64960379-9FF9-400A-A8A8-F5AB633FD3BF}"/>
          </ac:spMkLst>
        </pc:spChg>
        <pc:spChg chg="add del">
          <ac:chgData name="Rashid Khan" userId="edcf90fe-b856-43cc-b214-fdda0a97a16b" providerId="ADAL" clId="{D1AD0DE6-B044-4E16-8824-9157777035CB}" dt="2023-10-14T11:38:49.865" v="108" actId="26606"/>
          <ac:spMkLst>
            <pc:docMk/>
            <pc:sldMk cId="765242453" sldId="2147473075"/>
            <ac:spMk id="14" creationId="{8DF67618-B87B-4195-8E24-3B126F79FF55}"/>
          </ac:spMkLst>
        </pc:spChg>
        <pc:spChg chg="add">
          <ac:chgData name="Rashid Khan" userId="edcf90fe-b856-43cc-b214-fdda0a97a16b" providerId="ADAL" clId="{D1AD0DE6-B044-4E16-8824-9157777035CB}" dt="2023-10-14T11:38:49.865" v="109" actId="26606"/>
          <ac:spMkLst>
            <pc:docMk/>
            <pc:sldMk cId="765242453" sldId="2147473075"/>
            <ac:spMk id="72" creationId="{907EF6B7-1338-4443-8C46-6A318D952DFD}"/>
          </ac:spMkLst>
        </pc:spChg>
        <pc:spChg chg="add">
          <ac:chgData name="Rashid Khan" userId="edcf90fe-b856-43cc-b214-fdda0a97a16b" providerId="ADAL" clId="{D1AD0DE6-B044-4E16-8824-9157777035CB}" dt="2023-10-14T11:38:49.865" v="109" actId="26606"/>
          <ac:spMkLst>
            <pc:docMk/>
            <pc:sldMk cId="765242453" sldId="2147473075"/>
            <ac:spMk id="73" creationId="{DAAE4CDD-124C-4DCF-9584-B6033B545DD5}"/>
          </ac:spMkLst>
        </pc:spChg>
        <pc:spChg chg="add">
          <ac:chgData name="Rashid Khan" userId="edcf90fe-b856-43cc-b214-fdda0a97a16b" providerId="ADAL" clId="{D1AD0DE6-B044-4E16-8824-9157777035CB}" dt="2023-10-14T11:38:49.865" v="109" actId="26606"/>
          <ac:spMkLst>
            <pc:docMk/>
            <pc:sldMk cId="765242453" sldId="2147473075"/>
            <ac:spMk id="74" creationId="{081E4A58-353D-44AE-B2FC-2A74E2E400F7}"/>
          </ac:spMkLst>
        </pc:spChg>
        <pc:spChg chg="add del mod">
          <ac:chgData name="Rashid Khan" userId="edcf90fe-b856-43cc-b214-fdda0a97a16b" providerId="ADAL" clId="{D1AD0DE6-B044-4E16-8824-9157777035CB}" dt="2023-10-14T11:49:36.151" v="260" actId="21"/>
          <ac:spMkLst>
            <pc:docMk/>
            <pc:sldMk cId="765242453" sldId="2147473075"/>
            <ac:spMk id="75" creationId="{BD1CD86F-DFA5-920C-F5F7-909E7721E174}"/>
          </ac:spMkLst>
        </pc:spChg>
        <pc:grpChg chg="del">
          <ac:chgData name="Rashid Khan" userId="edcf90fe-b856-43cc-b214-fdda0a97a16b" providerId="ADAL" clId="{D1AD0DE6-B044-4E16-8824-9157777035CB}" dt="2023-10-14T11:37:34.401" v="90" actId="478"/>
          <ac:grpSpMkLst>
            <pc:docMk/>
            <pc:sldMk cId="765242453" sldId="2147473075"/>
            <ac:grpSpMk id="2" creationId="{BA5E91AD-D0B9-216D-CA5C-48500B900717}"/>
          </ac:grpSpMkLst>
        </pc:grpChg>
        <pc:grpChg chg="add del">
          <ac:chgData name="Rashid Khan" userId="edcf90fe-b856-43cc-b214-fdda0a97a16b" providerId="ADAL" clId="{D1AD0DE6-B044-4E16-8824-9157777035CB}" dt="2023-10-14T11:38:49.865" v="108" actId="26606"/>
          <ac:grpSpMkLst>
            <pc:docMk/>
            <pc:sldMk cId="765242453" sldId="2147473075"/>
            <ac:grpSpMk id="35" creationId="{2C491629-AE25-486B-9B22-2CE4EE8F7E47}"/>
          </ac:grpSpMkLst>
        </pc:grpChg>
        <pc:grpChg chg="add del">
          <ac:chgData name="Rashid Khan" userId="edcf90fe-b856-43cc-b214-fdda0a97a16b" providerId="ADAL" clId="{D1AD0DE6-B044-4E16-8824-9157777035CB}" dt="2023-10-14T11:38:49.865" v="108" actId="26606"/>
          <ac:grpSpMkLst>
            <pc:docMk/>
            <pc:sldMk cId="765242453" sldId="2147473075"/>
            <ac:grpSpMk id="42" creationId="{43F5E015-E085-4624-B431-B42414448684}"/>
          </ac:grpSpMkLst>
        </pc:grpChg>
        <pc:graphicFrameChg chg="add del">
          <ac:chgData name="Rashid Khan" userId="edcf90fe-b856-43cc-b214-fdda0a97a16b" providerId="ADAL" clId="{D1AD0DE6-B044-4E16-8824-9157777035CB}" dt="2023-10-14T11:38:46.238" v="106" actId="26606"/>
          <ac:graphicFrameMkLst>
            <pc:docMk/>
            <pc:sldMk cId="765242453" sldId="2147473075"/>
            <ac:graphicFrameMk id="11" creationId="{5E7BC359-98AF-1019-E1B3-6E75C13D98DE}"/>
          </ac:graphicFrameMkLst>
        </pc:graphicFrameChg>
        <pc:graphicFrameChg chg="add del">
          <ac:chgData name="Rashid Khan" userId="edcf90fe-b856-43cc-b214-fdda0a97a16b" providerId="ADAL" clId="{D1AD0DE6-B044-4E16-8824-9157777035CB}" dt="2023-10-14T11:38:49.865" v="108" actId="26606"/>
          <ac:graphicFrameMkLst>
            <pc:docMk/>
            <pc:sldMk cId="765242453" sldId="2147473075"/>
            <ac:graphicFrameMk id="70" creationId="{A60B8871-12A6-5F67-47B5-A25A0277E74B}"/>
          </ac:graphicFrameMkLst>
        </pc:graphicFrameChg>
        <pc:picChg chg="add del">
          <ac:chgData name="Rashid Khan" userId="edcf90fe-b856-43cc-b214-fdda0a97a16b" providerId="ADAL" clId="{D1AD0DE6-B044-4E16-8824-9157777035CB}" dt="2023-10-14T11:38:46.238" v="106" actId="26606"/>
          <ac:picMkLst>
            <pc:docMk/>
            <pc:sldMk cId="765242453" sldId="2147473075"/>
            <ac:picMk id="10" creationId="{82AD596A-B744-C963-9E96-2E2D11A2C9FE}"/>
          </ac:picMkLst>
        </pc:picChg>
      </pc:sldChg>
      <pc:sldChg chg="addSp delSp modSp new mod ord">
        <pc:chgData name="Rashid Khan" userId="edcf90fe-b856-43cc-b214-fdda0a97a16b" providerId="ADAL" clId="{D1AD0DE6-B044-4E16-8824-9157777035CB}" dt="2023-10-18T06:15:48.285" v="821" actId="20577"/>
        <pc:sldMkLst>
          <pc:docMk/>
          <pc:sldMk cId="2043839961" sldId="2147473076"/>
        </pc:sldMkLst>
        <pc:spChg chg="del">
          <ac:chgData name="Rashid Khan" userId="edcf90fe-b856-43cc-b214-fdda0a97a16b" providerId="ADAL" clId="{D1AD0DE6-B044-4E16-8824-9157777035CB}" dt="2023-10-14T11:44:03.290" v="149" actId="478"/>
          <ac:spMkLst>
            <pc:docMk/>
            <pc:sldMk cId="2043839961" sldId="2147473076"/>
            <ac:spMk id="2" creationId="{BBADC0AC-578B-5645-7D24-3B64B88D29C5}"/>
          </ac:spMkLst>
        </pc:spChg>
        <pc:spChg chg="del">
          <ac:chgData name="Rashid Khan" userId="edcf90fe-b856-43cc-b214-fdda0a97a16b" providerId="ADAL" clId="{D1AD0DE6-B044-4E16-8824-9157777035CB}" dt="2023-10-14T11:44:03.290" v="149" actId="478"/>
          <ac:spMkLst>
            <pc:docMk/>
            <pc:sldMk cId="2043839961" sldId="2147473076"/>
            <ac:spMk id="3" creationId="{1B9DB96B-B0BF-69C5-A54C-8E36EFBB503D}"/>
          </ac:spMkLst>
        </pc:spChg>
        <pc:spChg chg="del">
          <ac:chgData name="Rashid Khan" userId="edcf90fe-b856-43cc-b214-fdda0a97a16b" providerId="ADAL" clId="{D1AD0DE6-B044-4E16-8824-9157777035CB}" dt="2023-10-14T11:44:03.290" v="149" actId="478"/>
          <ac:spMkLst>
            <pc:docMk/>
            <pc:sldMk cId="2043839961" sldId="2147473076"/>
            <ac:spMk id="4" creationId="{CE81A9AD-889A-A872-5CE6-BD8715C7EC60}"/>
          </ac:spMkLst>
        </pc:spChg>
        <pc:spChg chg="del">
          <ac:chgData name="Rashid Khan" userId="edcf90fe-b856-43cc-b214-fdda0a97a16b" providerId="ADAL" clId="{D1AD0DE6-B044-4E16-8824-9157777035CB}" dt="2023-10-14T11:44:03.290" v="149" actId="478"/>
          <ac:spMkLst>
            <pc:docMk/>
            <pc:sldMk cId="2043839961" sldId="2147473076"/>
            <ac:spMk id="5" creationId="{5EEAEAE0-34C4-1CAB-7C81-72FFD42113DD}"/>
          </ac:spMkLst>
        </pc:spChg>
        <pc:spChg chg="del">
          <ac:chgData name="Rashid Khan" userId="edcf90fe-b856-43cc-b214-fdda0a97a16b" providerId="ADAL" clId="{D1AD0DE6-B044-4E16-8824-9157777035CB}" dt="2023-10-14T11:44:03.290" v="149" actId="478"/>
          <ac:spMkLst>
            <pc:docMk/>
            <pc:sldMk cId="2043839961" sldId="2147473076"/>
            <ac:spMk id="6" creationId="{342A670C-3101-F17B-E70C-74913DA55F01}"/>
          </ac:spMkLst>
        </pc:spChg>
        <pc:spChg chg="add mod">
          <ac:chgData name="Rashid Khan" userId="edcf90fe-b856-43cc-b214-fdda0a97a16b" providerId="ADAL" clId="{D1AD0DE6-B044-4E16-8824-9157777035CB}" dt="2023-10-18T06:15:48.285" v="821" actId="20577"/>
          <ac:spMkLst>
            <pc:docMk/>
            <pc:sldMk cId="2043839961" sldId="2147473076"/>
            <ac:spMk id="8" creationId="{FD01F5E4-96D0-03BC-6956-305824C3EE28}"/>
          </ac:spMkLst>
        </pc:spChg>
        <pc:spChg chg="add mod">
          <ac:chgData name="Rashid Khan" userId="edcf90fe-b856-43cc-b214-fdda0a97a16b" providerId="ADAL" clId="{D1AD0DE6-B044-4E16-8824-9157777035CB}" dt="2023-10-14T11:45:03.949" v="176" actId="403"/>
          <ac:spMkLst>
            <pc:docMk/>
            <pc:sldMk cId="2043839961" sldId="2147473076"/>
            <ac:spMk id="10" creationId="{1FC7566D-E96E-5A21-E2A3-50E4FA96E308}"/>
          </ac:spMkLst>
        </pc:spChg>
        <pc:picChg chg="add del mod">
          <ac:chgData name="Rashid Khan" userId="edcf90fe-b856-43cc-b214-fdda0a97a16b" providerId="ADAL" clId="{D1AD0DE6-B044-4E16-8824-9157777035CB}" dt="2023-10-18T06:10:22.636" v="696" actId="478"/>
          <ac:picMkLst>
            <pc:docMk/>
            <pc:sldMk cId="2043839961" sldId="2147473076"/>
            <ac:picMk id="3" creationId="{CC9C7D3A-9842-9D75-507C-164F4D5CCBC0}"/>
          </ac:picMkLst>
        </pc:picChg>
      </pc:sldChg>
      <pc:sldChg chg="modSp add mod modNotesTx">
        <pc:chgData name="Rashid Khan" userId="edcf90fe-b856-43cc-b214-fdda0a97a16b" providerId="ADAL" clId="{D1AD0DE6-B044-4E16-8824-9157777035CB}" dt="2023-10-19T06:32:02.596" v="871" actId="20577"/>
        <pc:sldMkLst>
          <pc:docMk/>
          <pc:sldMk cId="2894497982" sldId="2147473077"/>
        </pc:sldMkLst>
        <pc:spChg chg="mod">
          <ac:chgData name="Rashid Khan" userId="edcf90fe-b856-43cc-b214-fdda0a97a16b" providerId="ADAL" clId="{D1AD0DE6-B044-4E16-8824-9157777035CB}" dt="2023-10-19T06:32:02.596" v="871" actId="20577"/>
          <ac:spMkLst>
            <pc:docMk/>
            <pc:sldMk cId="2894497982" sldId="2147473077"/>
            <ac:spMk id="8" creationId="{FD01F5E4-96D0-03BC-6956-305824C3EE28}"/>
          </ac:spMkLst>
        </pc:spChg>
        <pc:spChg chg="mod">
          <ac:chgData name="Rashid Khan" userId="edcf90fe-b856-43cc-b214-fdda0a97a16b" providerId="ADAL" clId="{D1AD0DE6-B044-4E16-8824-9157777035CB}" dt="2023-10-14T12:11:05.888" v="573" actId="20577"/>
          <ac:spMkLst>
            <pc:docMk/>
            <pc:sldMk cId="2894497982" sldId="2147473077"/>
            <ac:spMk id="10" creationId="{1FC7566D-E96E-5A21-E2A3-50E4FA96E308}"/>
          </ac:spMkLst>
        </pc:spChg>
      </pc:sldChg>
      <pc:sldChg chg="new del">
        <pc:chgData name="Rashid Khan" userId="edcf90fe-b856-43cc-b214-fdda0a97a16b" providerId="ADAL" clId="{D1AD0DE6-B044-4E16-8824-9157777035CB}" dt="2023-10-14T11:46:58.089" v="192" actId="680"/>
        <pc:sldMkLst>
          <pc:docMk/>
          <pc:sldMk cId="1429999002" sldId="2147473078"/>
        </pc:sldMkLst>
      </pc:sldChg>
      <pc:sldChg chg="addSp delSp modSp new mod ord">
        <pc:chgData name="Rashid Khan" userId="edcf90fe-b856-43cc-b214-fdda0a97a16b" providerId="ADAL" clId="{D1AD0DE6-B044-4E16-8824-9157777035CB}" dt="2023-10-14T11:48:41.226" v="239" actId="1076"/>
        <pc:sldMkLst>
          <pc:docMk/>
          <pc:sldMk cId="2629560271" sldId="2147473078"/>
        </pc:sldMkLst>
        <pc:spChg chg="del">
          <ac:chgData name="Rashid Khan" userId="edcf90fe-b856-43cc-b214-fdda0a97a16b" providerId="ADAL" clId="{D1AD0DE6-B044-4E16-8824-9157777035CB}" dt="2023-10-14T11:47:03.625" v="194" actId="478"/>
          <ac:spMkLst>
            <pc:docMk/>
            <pc:sldMk cId="2629560271" sldId="2147473078"/>
            <ac:spMk id="2" creationId="{3256FA81-D1FC-8B8B-A9AD-06BF8406DB63}"/>
          </ac:spMkLst>
        </pc:spChg>
        <pc:spChg chg="del">
          <ac:chgData name="Rashid Khan" userId="edcf90fe-b856-43cc-b214-fdda0a97a16b" providerId="ADAL" clId="{D1AD0DE6-B044-4E16-8824-9157777035CB}" dt="2023-10-14T11:47:03.625" v="194" actId="478"/>
          <ac:spMkLst>
            <pc:docMk/>
            <pc:sldMk cId="2629560271" sldId="2147473078"/>
            <ac:spMk id="3" creationId="{D9F87CBD-1483-F41A-E161-9FDB370B5CDD}"/>
          </ac:spMkLst>
        </pc:spChg>
        <pc:spChg chg="del">
          <ac:chgData name="Rashid Khan" userId="edcf90fe-b856-43cc-b214-fdda0a97a16b" providerId="ADAL" clId="{D1AD0DE6-B044-4E16-8824-9157777035CB}" dt="2023-10-14T11:47:03.625" v="194" actId="478"/>
          <ac:spMkLst>
            <pc:docMk/>
            <pc:sldMk cId="2629560271" sldId="2147473078"/>
            <ac:spMk id="4" creationId="{9246D57F-4E5A-F02A-28B8-A1C0074B2813}"/>
          </ac:spMkLst>
        </pc:spChg>
        <pc:spChg chg="del">
          <ac:chgData name="Rashid Khan" userId="edcf90fe-b856-43cc-b214-fdda0a97a16b" providerId="ADAL" clId="{D1AD0DE6-B044-4E16-8824-9157777035CB}" dt="2023-10-14T11:47:03.625" v="194" actId="478"/>
          <ac:spMkLst>
            <pc:docMk/>
            <pc:sldMk cId="2629560271" sldId="2147473078"/>
            <ac:spMk id="5" creationId="{4CDD6EAE-ED79-6E2E-4D8A-B75CD288ECB6}"/>
          </ac:spMkLst>
        </pc:spChg>
        <pc:spChg chg="del">
          <ac:chgData name="Rashid Khan" userId="edcf90fe-b856-43cc-b214-fdda0a97a16b" providerId="ADAL" clId="{D1AD0DE6-B044-4E16-8824-9157777035CB}" dt="2023-10-14T11:47:03.625" v="194" actId="478"/>
          <ac:spMkLst>
            <pc:docMk/>
            <pc:sldMk cId="2629560271" sldId="2147473078"/>
            <ac:spMk id="6" creationId="{EAE4CE28-BA85-594D-2823-622562383B51}"/>
          </ac:spMkLst>
        </pc:spChg>
        <pc:picChg chg="add del mod">
          <ac:chgData name="Rashid Khan" userId="edcf90fe-b856-43cc-b214-fdda0a97a16b" providerId="ADAL" clId="{D1AD0DE6-B044-4E16-8824-9157777035CB}" dt="2023-10-14T11:48:00.855" v="215" actId="478"/>
          <ac:picMkLst>
            <pc:docMk/>
            <pc:sldMk cId="2629560271" sldId="2147473078"/>
            <ac:picMk id="7" creationId="{36AFD9B1-A689-4CFB-B758-AF5DDF3D84B2}"/>
          </ac:picMkLst>
        </pc:picChg>
        <pc:picChg chg="add mod">
          <ac:chgData name="Rashid Khan" userId="edcf90fe-b856-43cc-b214-fdda0a97a16b" providerId="ADAL" clId="{D1AD0DE6-B044-4E16-8824-9157777035CB}" dt="2023-10-14T11:48:38.270" v="236" actId="1076"/>
          <ac:picMkLst>
            <pc:docMk/>
            <pc:sldMk cId="2629560271" sldId="2147473078"/>
            <ac:picMk id="8" creationId="{8D4A544F-7FAB-82DF-1343-983D65836382}"/>
          </ac:picMkLst>
        </pc:picChg>
        <pc:picChg chg="add mod">
          <ac:chgData name="Rashid Khan" userId="edcf90fe-b856-43cc-b214-fdda0a97a16b" providerId="ADAL" clId="{D1AD0DE6-B044-4E16-8824-9157777035CB}" dt="2023-10-14T11:48:41.226" v="239" actId="1076"/>
          <ac:picMkLst>
            <pc:docMk/>
            <pc:sldMk cId="2629560271" sldId="2147473078"/>
            <ac:picMk id="9" creationId="{B741CAD2-F9D6-848E-2234-23515B047062}"/>
          </ac:picMkLst>
        </pc:picChg>
        <pc:picChg chg="add mod">
          <ac:chgData name="Rashid Khan" userId="edcf90fe-b856-43cc-b214-fdda0a97a16b" providerId="ADAL" clId="{D1AD0DE6-B044-4E16-8824-9157777035CB}" dt="2023-10-14T11:48:13.438" v="223" actId="1076"/>
          <ac:picMkLst>
            <pc:docMk/>
            <pc:sldMk cId="2629560271" sldId="2147473078"/>
            <ac:picMk id="10" creationId="{D401FD1C-D174-518A-EF92-61CAF3DFA796}"/>
          </ac:picMkLst>
        </pc:picChg>
        <pc:picChg chg="add mod">
          <ac:chgData name="Rashid Khan" userId="edcf90fe-b856-43cc-b214-fdda0a97a16b" providerId="ADAL" clId="{D1AD0DE6-B044-4E16-8824-9157777035CB}" dt="2023-10-14T11:48:39.256" v="237" actId="1076"/>
          <ac:picMkLst>
            <pc:docMk/>
            <pc:sldMk cId="2629560271" sldId="2147473078"/>
            <ac:picMk id="11" creationId="{498647FA-B2F0-D4A0-9606-745E27C385C6}"/>
          </ac:picMkLst>
        </pc:picChg>
        <pc:picChg chg="add mod">
          <ac:chgData name="Rashid Khan" userId="edcf90fe-b856-43cc-b214-fdda0a97a16b" providerId="ADAL" clId="{D1AD0DE6-B044-4E16-8824-9157777035CB}" dt="2023-10-14T11:48:16.411" v="225" actId="14100"/>
          <ac:picMkLst>
            <pc:docMk/>
            <pc:sldMk cId="2629560271" sldId="2147473078"/>
            <ac:picMk id="12" creationId="{6748E30E-A630-E279-9755-B4F3C0E97D33}"/>
          </ac:picMkLst>
        </pc:picChg>
        <pc:picChg chg="add mod">
          <ac:chgData name="Rashid Khan" userId="edcf90fe-b856-43cc-b214-fdda0a97a16b" providerId="ADAL" clId="{D1AD0DE6-B044-4E16-8824-9157777035CB}" dt="2023-10-14T11:48:40.243" v="238" actId="1076"/>
          <ac:picMkLst>
            <pc:docMk/>
            <pc:sldMk cId="2629560271" sldId="2147473078"/>
            <ac:picMk id="13" creationId="{4DF79D20-4056-5D72-2157-0201C4D22DBE}"/>
          </ac:picMkLst>
        </pc:picChg>
        <pc:picChg chg="add mod">
          <ac:chgData name="Rashid Khan" userId="edcf90fe-b856-43cc-b214-fdda0a97a16b" providerId="ADAL" clId="{D1AD0DE6-B044-4E16-8824-9157777035CB}" dt="2023-10-14T11:48:09.807" v="220" actId="1076"/>
          <ac:picMkLst>
            <pc:docMk/>
            <pc:sldMk cId="2629560271" sldId="2147473078"/>
            <ac:picMk id="15" creationId="{45504C6D-AD5F-2677-471E-3CB0CF10A3BB}"/>
          </ac:picMkLst>
        </pc:picChg>
      </pc:sldChg>
      <pc:sldChg chg="addSp delSp modSp add mod ord">
        <pc:chgData name="Rashid Khan" userId="edcf90fe-b856-43cc-b214-fdda0a97a16b" providerId="ADAL" clId="{D1AD0DE6-B044-4E16-8824-9157777035CB}" dt="2023-10-14T12:00:57.038" v="422" actId="207"/>
        <pc:sldMkLst>
          <pc:docMk/>
          <pc:sldMk cId="3657084048" sldId="2147473079"/>
        </pc:sldMkLst>
        <pc:spChg chg="mod">
          <ac:chgData name="Rashid Khan" userId="edcf90fe-b856-43cc-b214-fdda0a97a16b" providerId="ADAL" clId="{D1AD0DE6-B044-4E16-8824-9157777035CB}" dt="2023-10-14T11:50:33.142" v="269" actId="1076"/>
          <ac:spMkLst>
            <pc:docMk/>
            <pc:sldMk cId="3657084048" sldId="2147473079"/>
            <ac:spMk id="2" creationId="{D4F36D2A-A743-D560-BDAF-0F1DCCC64517}"/>
          </ac:spMkLst>
        </pc:spChg>
        <pc:spChg chg="add mod">
          <ac:chgData name="Rashid Khan" userId="edcf90fe-b856-43cc-b214-fdda0a97a16b" providerId="ADAL" clId="{D1AD0DE6-B044-4E16-8824-9157777035CB}" dt="2023-10-14T12:00:57.038" v="422" actId="207"/>
          <ac:spMkLst>
            <pc:docMk/>
            <pc:sldMk cId="3657084048" sldId="2147473079"/>
            <ac:spMk id="4" creationId="{D7EF8D43-F7E1-C08B-68EB-5241E1F0374C}"/>
          </ac:spMkLst>
        </pc:spChg>
        <pc:spChg chg="mod">
          <ac:chgData name="Rashid Khan" userId="edcf90fe-b856-43cc-b214-fdda0a97a16b" providerId="ADAL" clId="{D1AD0DE6-B044-4E16-8824-9157777035CB}" dt="2023-10-14T11:50:33.142" v="269" actId="1076"/>
          <ac:spMkLst>
            <pc:docMk/>
            <pc:sldMk cId="3657084048" sldId="2147473079"/>
            <ac:spMk id="8" creationId="{B158644E-D7D1-3BC5-00C1-2DE38FF46C3B}"/>
          </ac:spMkLst>
        </pc:spChg>
        <pc:spChg chg="mod">
          <ac:chgData name="Rashid Khan" userId="edcf90fe-b856-43cc-b214-fdda0a97a16b" providerId="ADAL" clId="{D1AD0DE6-B044-4E16-8824-9157777035CB}" dt="2023-10-14T11:50:33.142" v="269" actId="1076"/>
          <ac:spMkLst>
            <pc:docMk/>
            <pc:sldMk cId="3657084048" sldId="2147473079"/>
            <ac:spMk id="9" creationId="{D0DA8D05-1111-EC46-BB94-0D82672CF83B}"/>
          </ac:spMkLst>
        </pc:spChg>
        <pc:spChg chg="mod">
          <ac:chgData name="Rashid Khan" userId="edcf90fe-b856-43cc-b214-fdda0a97a16b" providerId="ADAL" clId="{D1AD0DE6-B044-4E16-8824-9157777035CB}" dt="2023-10-14T11:50:33.142" v="269" actId="1076"/>
          <ac:spMkLst>
            <pc:docMk/>
            <pc:sldMk cId="3657084048" sldId="2147473079"/>
            <ac:spMk id="10" creationId="{FF60BCA6-235D-EF00-E34D-4915C46D40CA}"/>
          </ac:spMkLst>
        </pc:spChg>
        <pc:spChg chg="mod">
          <ac:chgData name="Rashid Khan" userId="edcf90fe-b856-43cc-b214-fdda0a97a16b" providerId="ADAL" clId="{D1AD0DE6-B044-4E16-8824-9157777035CB}" dt="2023-10-14T11:50:33.142" v="269" actId="1076"/>
          <ac:spMkLst>
            <pc:docMk/>
            <pc:sldMk cId="3657084048" sldId="2147473079"/>
            <ac:spMk id="15" creationId="{4803384E-4739-6A75-C9F1-FE23C238AD9A}"/>
          </ac:spMkLst>
        </pc:spChg>
        <pc:spChg chg="mod">
          <ac:chgData name="Rashid Khan" userId="edcf90fe-b856-43cc-b214-fdda0a97a16b" providerId="ADAL" clId="{D1AD0DE6-B044-4E16-8824-9157777035CB}" dt="2023-10-14T11:50:33.142" v="269" actId="1076"/>
          <ac:spMkLst>
            <pc:docMk/>
            <pc:sldMk cId="3657084048" sldId="2147473079"/>
            <ac:spMk id="16" creationId="{FA80BBB6-3AE6-560B-EB3A-C3C36BC34A30}"/>
          </ac:spMkLst>
        </pc:spChg>
        <pc:spChg chg="mod">
          <ac:chgData name="Rashid Khan" userId="edcf90fe-b856-43cc-b214-fdda0a97a16b" providerId="ADAL" clId="{D1AD0DE6-B044-4E16-8824-9157777035CB}" dt="2023-10-14T11:50:33.142" v="269" actId="1076"/>
          <ac:spMkLst>
            <pc:docMk/>
            <pc:sldMk cId="3657084048" sldId="2147473079"/>
            <ac:spMk id="48" creationId="{7B202180-00ED-E990-3E6C-1D6D2369432B}"/>
          </ac:spMkLst>
        </pc:spChg>
        <pc:spChg chg="mod">
          <ac:chgData name="Rashid Khan" userId="edcf90fe-b856-43cc-b214-fdda0a97a16b" providerId="ADAL" clId="{D1AD0DE6-B044-4E16-8824-9157777035CB}" dt="2023-10-14T11:50:33.142" v="269" actId="1076"/>
          <ac:spMkLst>
            <pc:docMk/>
            <pc:sldMk cId="3657084048" sldId="2147473079"/>
            <ac:spMk id="49" creationId="{F7253957-7FAB-4121-E027-62593B14F63C}"/>
          </ac:spMkLst>
        </pc:spChg>
        <pc:spChg chg="mod">
          <ac:chgData name="Rashid Khan" userId="edcf90fe-b856-43cc-b214-fdda0a97a16b" providerId="ADAL" clId="{D1AD0DE6-B044-4E16-8824-9157777035CB}" dt="2023-10-14T11:50:33.142" v="269" actId="1076"/>
          <ac:spMkLst>
            <pc:docMk/>
            <pc:sldMk cId="3657084048" sldId="2147473079"/>
            <ac:spMk id="50" creationId="{DC940149-92CA-2E91-52AA-4438DB751BF0}"/>
          </ac:spMkLst>
        </pc:spChg>
        <pc:spChg chg="mod">
          <ac:chgData name="Rashid Khan" userId="edcf90fe-b856-43cc-b214-fdda0a97a16b" providerId="ADAL" clId="{D1AD0DE6-B044-4E16-8824-9157777035CB}" dt="2023-10-14T11:50:33.142" v="269" actId="1076"/>
          <ac:spMkLst>
            <pc:docMk/>
            <pc:sldMk cId="3657084048" sldId="2147473079"/>
            <ac:spMk id="51" creationId="{1F2D0FB7-4653-AD2E-46E4-102C22F61181}"/>
          </ac:spMkLst>
        </pc:spChg>
        <pc:spChg chg="mod">
          <ac:chgData name="Rashid Khan" userId="edcf90fe-b856-43cc-b214-fdda0a97a16b" providerId="ADAL" clId="{D1AD0DE6-B044-4E16-8824-9157777035CB}" dt="2023-10-14T11:50:33.142" v="269" actId="1076"/>
          <ac:spMkLst>
            <pc:docMk/>
            <pc:sldMk cId="3657084048" sldId="2147473079"/>
            <ac:spMk id="52" creationId="{B96CC973-E703-4D23-5631-C5CC2170E66E}"/>
          </ac:spMkLst>
        </pc:spChg>
        <pc:spChg chg="mod">
          <ac:chgData name="Rashid Khan" userId="edcf90fe-b856-43cc-b214-fdda0a97a16b" providerId="ADAL" clId="{D1AD0DE6-B044-4E16-8824-9157777035CB}" dt="2023-10-14T11:50:33.142" v="269" actId="1076"/>
          <ac:spMkLst>
            <pc:docMk/>
            <pc:sldMk cId="3657084048" sldId="2147473079"/>
            <ac:spMk id="53" creationId="{E61549E7-25B1-5FAD-51C9-A5A0C5D1518C}"/>
          </ac:spMkLst>
        </pc:spChg>
        <pc:spChg chg="mod">
          <ac:chgData name="Rashid Khan" userId="edcf90fe-b856-43cc-b214-fdda0a97a16b" providerId="ADAL" clId="{D1AD0DE6-B044-4E16-8824-9157777035CB}" dt="2023-10-14T11:50:33.142" v="269" actId="1076"/>
          <ac:spMkLst>
            <pc:docMk/>
            <pc:sldMk cId="3657084048" sldId="2147473079"/>
            <ac:spMk id="54" creationId="{6B02CFE8-4408-FE4D-0D70-646303584127}"/>
          </ac:spMkLst>
        </pc:spChg>
        <pc:spChg chg="mod">
          <ac:chgData name="Rashid Khan" userId="edcf90fe-b856-43cc-b214-fdda0a97a16b" providerId="ADAL" clId="{D1AD0DE6-B044-4E16-8824-9157777035CB}" dt="2023-10-14T11:50:33.142" v="269" actId="1076"/>
          <ac:spMkLst>
            <pc:docMk/>
            <pc:sldMk cId="3657084048" sldId="2147473079"/>
            <ac:spMk id="55" creationId="{0C24A359-870C-47F8-D27A-994D360CC988}"/>
          </ac:spMkLst>
        </pc:spChg>
        <pc:spChg chg="mod">
          <ac:chgData name="Rashid Khan" userId="edcf90fe-b856-43cc-b214-fdda0a97a16b" providerId="ADAL" clId="{D1AD0DE6-B044-4E16-8824-9157777035CB}" dt="2023-10-14T11:50:33.142" v="269" actId="1076"/>
          <ac:spMkLst>
            <pc:docMk/>
            <pc:sldMk cId="3657084048" sldId="2147473079"/>
            <ac:spMk id="56" creationId="{0743DB1F-546E-40C5-02FF-8EE2ADDCB1B8}"/>
          </ac:spMkLst>
        </pc:spChg>
        <pc:spChg chg="mod">
          <ac:chgData name="Rashid Khan" userId="edcf90fe-b856-43cc-b214-fdda0a97a16b" providerId="ADAL" clId="{D1AD0DE6-B044-4E16-8824-9157777035CB}" dt="2023-10-14T11:50:33.142" v="269" actId="1076"/>
          <ac:spMkLst>
            <pc:docMk/>
            <pc:sldMk cId="3657084048" sldId="2147473079"/>
            <ac:spMk id="57" creationId="{20B1C56A-6EC8-748A-06C9-36AEFA5CAE6E}"/>
          </ac:spMkLst>
        </pc:spChg>
        <pc:spChg chg="mod">
          <ac:chgData name="Rashid Khan" userId="edcf90fe-b856-43cc-b214-fdda0a97a16b" providerId="ADAL" clId="{D1AD0DE6-B044-4E16-8824-9157777035CB}" dt="2023-10-14T11:50:33.142" v="269" actId="1076"/>
          <ac:spMkLst>
            <pc:docMk/>
            <pc:sldMk cId="3657084048" sldId="2147473079"/>
            <ac:spMk id="58" creationId="{9093751C-900C-C700-9531-BBA17F150527}"/>
          </ac:spMkLst>
        </pc:spChg>
        <pc:spChg chg="mod">
          <ac:chgData name="Rashid Khan" userId="edcf90fe-b856-43cc-b214-fdda0a97a16b" providerId="ADAL" clId="{D1AD0DE6-B044-4E16-8824-9157777035CB}" dt="2023-10-14T11:50:33.142" v="269" actId="1076"/>
          <ac:spMkLst>
            <pc:docMk/>
            <pc:sldMk cId="3657084048" sldId="2147473079"/>
            <ac:spMk id="59" creationId="{B3C60A5C-6501-ED89-DB06-70B8600ABC87}"/>
          </ac:spMkLst>
        </pc:spChg>
        <pc:spChg chg="mod">
          <ac:chgData name="Rashid Khan" userId="edcf90fe-b856-43cc-b214-fdda0a97a16b" providerId="ADAL" clId="{D1AD0DE6-B044-4E16-8824-9157777035CB}" dt="2023-10-14T11:50:33.142" v="269" actId="1076"/>
          <ac:spMkLst>
            <pc:docMk/>
            <pc:sldMk cId="3657084048" sldId="2147473079"/>
            <ac:spMk id="60" creationId="{4700001D-DDE3-ED00-848A-E8A1F1F89A62}"/>
          </ac:spMkLst>
        </pc:spChg>
        <pc:spChg chg="mod">
          <ac:chgData name="Rashid Khan" userId="edcf90fe-b856-43cc-b214-fdda0a97a16b" providerId="ADAL" clId="{D1AD0DE6-B044-4E16-8824-9157777035CB}" dt="2023-10-14T11:50:33.142" v="269" actId="1076"/>
          <ac:spMkLst>
            <pc:docMk/>
            <pc:sldMk cId="3657084048" sldId="2147473079"/>
            <ac:spMk id="61" creationId="{2433FB05-8891-023D-E0C7-A253F2E873FD}"/>
          </ac:spMkLst>
        </pc:spChg>
        <pc:spChg chg="mod">
          <ac:chgData name="Rashid Khan" userId="edcf90fe-b856-43cc-b214-fdda0a97a16b" providerId="ADAL" clId="{D1AD0DE6-B044-4E16-8824-9157777035CB}" dt="2023-10-14T11:50:33.142" v="269" actId="1076"/>
          <ac:spMkLst>
            <pc:docMk/>
            <pc:sldMk cId="3657084048" sldId="2147473079"/>
            <ac:spMk id="62" creationId="{6C02BA5E-B39E-F1F2-DAFE-2BA130B8D4AA}"/>
          </ac:spMkLst>
        </pc:spChg>
        <pc:spChg chg="mod">
          <ac:chgData name="Rashid Khan" userId="edcf90fe-b856-43cc-b214-fdda0a97a16b" providerId="ADAL" clId="{D1AD0DE6-B044-4E16-8824-9157777035CB}" dt="2023-10-14T11:50:33.142" v="269" actId="1076"/>
          <ac:spMkLst>
            <pc:docMk/>
            <pc:sldMk cId="3657084048" sldId="2147473079"/>
            <ac:spMk id="63" creationId="{6D02D92A-DC86-5578-6437-E10EDEEDB1C8}"/>
          </ac:spMkLst>
        </pc:spChg>
        <pc:spChg chg="mod">
          <ac:chgData name="Rashid Khan" userId="edcf90fe-b856-43cc-b214-fdda0a97a16b" providerId="ADAL" clId="{D1AD0DE6-B044-4E16-8824-9157777035CB}" dt="2023-10-14T11:50:33.142" v="269" actId="1076"/>
          <ac:spMkLst>
            <pc:docMk/>
            <pc:sldMk cId="3657084048" sldId="2147473079"/>
            <ac:spMk id="64" creationId="{98D9BB7A-057D-0C34-66FA-DC00B1C064BD}"/>
          </ac:spMkLst>
        </pc:spChg>
        <pc:spChg chg="mod">
          <ac:chgData name="Rashid Khan" userId="edcf90fe-b856-43cc-b214-fdda0a97a16b" providerId="ADAL" clId="{D1AD0DE6-B044-4E16-8824-9157777035CB}" dt="2023-10-14T11:50:33.142" v="269" actId="1076"/>
          <ac:spMkLst>
            <pc:docMk/>
            <pc:sldMk cId="3657084048" sldId="2147473079"/>
            <ac:spMk id="65" creationId="{92196268-335E-C8D6-7DE3-43EDFC4F1F49}"/>
          </ac:spMkLst>
        </pc:spChg>
        <pc:spChg chg="mod">
          <ac:chgData name="Rashid Khan" userId="edcf90fe-b856-43cc-b214-fdda0a97a16b" providerId="ADAL" clId="{D1AD0DE6-B044-4E16-8824-9157777035CB}" dt="2023-10-14T11:50:33.142" v="269" actId="1076"/>
          <ac:spMkLst>
            <pc:docMk/>
            <pc:sldMk cId="3657084048" sldId="2147473079"/>
            <ac:spMk id="66" creationId="{2AF7861B-A5C8-E240-963D-13BFBEBF5D0B}"/>
          </ac:spMkLst>
        </pc:spChg>
        <pc:spChg chg="mod">
          <ac:chgData name="Rashid Khan" userId="edcf90fe-b856-43cc-b214-fdda0a97a16b" providerId="ADAL" clId="{D1AD0DE6-B044-4E16-8824-9157777035CB}" dt="2023-10-14T11:50:33.142" v="269" actId="1076"/>
          <ac:spMkLst>
            <pc:docMk/>
            <pc:sldMk cId="3657084048" sldId="2147473079"/>
            <ac:spMk id="67" creationId="{7823A861-3055-B741-BAC7-1092E130D5B8}"/>
          </ac:spMkLst>
        </pc:spChg>
        <pc:spChg chg="mod">
          <ac:chgData name="Rashid Khan" userId="edcf90fe-b856-43cc-b214-fdda0a97a16b" providerId="ADAL" clId="{D1AD0DE6-B044-4E16-8824-9157777035CB}" dt="2023-10-14T11:50:33.142" v="269" actId="1076"/>
          <ac:spMkLst>
            <pc:docMk/>
            <pc:sldMk cId="3657084048" sldId="2147473079"/>
            <ac:spMk id="68" creationId="{F78E460A-2BFD-52D0-8DE4-187D7DA91F02}"/>
          </ac:spMkLst>
        </pc:spChg>
        <pc:spChg chg="del mod">
          <ac:chgData name="Rashid Khan" userId="edcf90fe-b856-43cc-b214-fdda0a97a16b" providerId="ADAL" clId="{D1AD0DE6-B044-4E16-8824-9157777035CB}" dt="2023-10-14T11:50:21.408" v="266" actId="21"/>
          <ac:spMkLst>
            <pc:docMk/>
            <pc:sldMk cId="3657084048" sldId="2147473079"/>
            <ac:spMk id="72" creationId="{A4585B24-C0BF-8C1A-D8F7-4D728DE4BE4B}"/>
          </ac:spMkLst>
        </pc:spChg>
        <pc:spChg chg="mod">
          <ac:chgData name="Rashid Khan" userId="edcf90fe-b856-43cc-b214-fdda0a97a16b" providerId="ADAL" clId="{D1AD0DE6-B044-4E16-8824-9157777035CB}" dt="2023-10-14T11:50:33.142" v="269" actId="1076"/>
          <ac:spMkLst>
            <pc:docMk/>
            <pc:sldMk cId="3657084048" sldId="2147473079"/>
            <ac:spMk id="73" creationId="{0830024A-9615-231E-080E-157880C0D985}"/>
          </ac:spMkLst>
        </pc:spChg>
        <pc:spChg chg="mod">
          <ac:chgData name="Rashid Khan" userId="edcf90fe-b856-43cc-b214-fdda0a97a16b" providerId="ADAL" clId="{D1AD0DE6-B044-4E16-8824-9157777035CB}" dt="2023-10-14T11:50:33.142" v="269" actId="1076"/>
          <ac:spMkLst>
            <pc:docMk/>
            <pc:sldMk cId="3657084048" sldId="2147473079"/>
            <ac:spMk id="74" creationId="{69ADD98B-F17F-F5EA-ADA7-47F0B9899A39}"/>
          </ac:spMkLst>
        </pc:spChg>
        <pc:spChg chg="mod">
          <ac:chgData name="Rashid Khan" userId="edcf90fe-b856-43cc-b214-fdda0a97a16b" providerId="ADAL" clId="{D1AD0DE6-B044-4E16-8824-9157777035CB}" dt="2023-10-14T11:50:33.142" v="269" actId="1076"/>
          <ac:spMkLst>
            <pc:docMk/>
            <pc:sldMk cId="3657084048" sldId="2147473079"/>
            <ac:spMk id="75" creationId="{FFA19E1C-1BE5-9236-99BB-4C54B6399454}"/>
          </ac:spMkLst>
        </pc:spChg>
        <pc:spChg chg="mod">
          <ac:chgData name="Rashid Khan" userId="edcf90fe-b856-43cc-b214-fdda0a97a16b" providerId="ADAL" clId="{D1AD0DE6-B044-4E16-8824-9157777035CB}" dt="2023-10-14T11:50:33.142" v="269" actId="1076"/>
          <ac:spMkLst>
            <pc:docMk/>
            <pc:sldMk cId="3657084048" sldId="2147473079"/>
            <ac:spMk id="76" creationId="{11704B4F-00DC-94E1-C6A4-365C75FCD2C7}"/>
          </ac:spMkLst>
        </pc:spChg>
        <pc:spChg chg="mod">
          <ac:chgData name="Rashid Khan" userId="edcf90fe-b856-43cc-b214-fdda0a97a16b" providerId="ADAL" clId="{D1AD0DE6-B044-4E16-8824-9157777035CB}" dt="2023-10-14T11:50:33.142" v="269" actId="1076"/>
          <ac:spMkLst>
            <pc:docMk/>
            <pc:sldMk cId="3657084048" sldId="2147473079"/>
            <ac:spMk id="77" creationId="{2F5B0377-4A7B-9FE0-39B2-B6B3B5F14B99}"/>
          </ac:spMkLst>
        </pc:spChg>
        <pc:spChg chg="mod">
          <ac:chgData name="Rashid Khan" userId="edcf90fe-b856-43cc-b214-fdda0a97a16b" providerId="ADAL" clId="{D1AD0DE6-B044-4E16-8824-9157777035CB}" dt="2023-10-14T11:50:33.142" v="269" actId="1076"/>
          <ac:spMkLst>
            <pc:docMk/>
            <pc:sldMk cId="3657084048" sldId="2147473079"/>
            <ac:spMk id="78" creationId="{5875F3C8-EFCE-8D09-DA6B-8E2A8834245D}"/>
          </ac:spMkLst>
        </pc:spChg>
        <pc:spChg chg="mod">
          <ac:chgData name="Rashid Khan" userId="edcf90fe-b856-43cc-b214-fdda0a97a16b" providerId="ADAL" clId="{D1AD0DE6-B044-4E16-8824-9157777035CB}" dt="2023-10-14T11:50:33.142" v="269" actId="1076"/>
          <ac:spMkLst>
            <pc:docMk/>
            <pc:sldMk cId="3657084048" sldId="2147473079"/>
            <ac:spMk id="79" creationId="{9E16F855-F521-F6B8-8941-10A9CE0854B1}"/>
          </ac:spMkLst>
        </pc:spChg>
        <pc:spChg chg="mod">
          <ac:chgData name="Rashid Khan" userId="edcf90fe-b856-43cc-b214-fdda0a97a16b" providerId="ADAL" clId="{D1AD0DE6-B044-4E16-8824-9157777035CB}" dt="2023-10-14T11:50:33.142" v="269" actId="1076"/>
          <ac:spMkLst>
            <pc:docMk/>
            <pc:sldMk cId="3657084048" sldId="2147473079"/>
            <ac:spMk id="80" creationId="{ECB928CF-787C-A1D8-98C0-3759E950F858}"/>
          </ac:spMkLst>
        </pc:spChg>
        <pc:spChg chg="mod">
          <ac:chgData name="Rashid Khan" userId="edcf90fe-b856-43cc-b214-fdda0a97a16b" providerId="ADAL" clId="{D1AD0DE6-B044-4E16-8824-9157777035CB}" dt="2023-10-14T11:50:33.142" v="269" actId="1076"/>
          <ac:spMkLst>
            <pc:docMk/>
            <pc:sldMk cId="3657084048" sldId="2147473079"/>
            <ac:spMk id="81" creationId="{D8B50940-B232-FA4F-FAFE-F012E6F145C8}"/>
          </ac:spMkLst>
        </pc:spChg>
      </pc:sldChg>
      <pc:sldChg chg="addSp delSp modSp add mod">
        <pc:chgData name="Rashid Khan" userId="edcf90fe-b856-43cc-b214-fdda0a97a16b" providerId="ADAL" clId="{D1AD0DE6-B044-4E16-8824-9157777035CB}" dt="2023-10-14T11:55:31.681" v="311" actId="207"/>
        <pc:sldMkLst>
          <pc:docMk/>
          <pc:sldMk cId="1076253044" sldId="2147473080"/>
        </pc:sldMkLst>
        <pc:spChg chg="add mod">
          <ac:chgData name="Rashid Khan" userId="edcf90fe-b856-43cc-b214-fdda0a97a16b" providerId="ADAL" clId="{D1AD0DE6-B044-4E16-8824-9157777035CB}" dt="2023-10-14T11:49:43.039" v="263" actId="1076"/>
          <ac:spMkLst>
            <pc:docMk/>
            <pc:sldMk cId="1076253044" sldId="2147473080"/>
            <ac:spMk id="2" creationId="{4633F0B3-2E97-9EEA-05AD-CADD5D22FB59}"/>
          </ac:spMkLst>
        </pc:spChg>
        <pc:spChg chg="del">
          <ac:chgData name="Rashid Khan" userId="edcf90fe-b856-43cc-b214-fdda0a97a16b" providerId="ADAL" clId="{D1AD0DE6-B044-4E16-8824-9157777035CB}" dt="2023-10-14T11:49:39.655" v="261" actId="478"/>
          <ac:spMkLst>
            <pc:docMk/>
            <pc:sldMk cId="1076253044" sldId="2147473080"/>
            <ac:spMk id="8" creationId="{FD01F5E4-96D0-03BC-6956-305824C3EE28}"/>
          </ac:spMkLst>
        </pc:spChg>
        <pc:spChg chg="mod">
          <ac:chgData name="Rashid Khan" userId="edcf90fe-b856-43cc-b214-fdda0a97a16b" providerId="ADAL" clId="{D1AD0DE6-B044-4E16-8824-9157777035CB}" dt="2023-10-14T11:55:31.681" v="311" actId="207"/>
          <ac:spMkLst>
            <pc:docMk/>
            <pc:sldMk cId="1076253044" sldId="2147473080"/>
            <ac:spMk id="10" creationId="{1FC7566D-E96E-5A21-E2A3-50E4FA96E308}"/>
          </ac:spMkLst>
        </pc:spChg>
      </pc:sldChg>
      <pc:sldChg chg="addSp delSp modSp add mod ord">
        <pc:chgData name="Rashid Khan" userId="edcf90fe-b856-43cc-b214-fdda0a97a16b" providerId="ADAL" clId="{D1AD0DE6-B044-4E16-8824-9157777035CB}" dt="2023-10-14T12:01:03.328" v="423" actId="207"/>
        <pc:sldMkLst>
          <pc:docMk/>
          <pc:sldMk cId="1981066938" sldId="2147473081"/>
        </pc:sldMkLst>
        <pc:spChg chg="del">
          <ac:chgData name="Rashid Khan" userId="edcf90fe-b856-43cc-b214-fdda0a97a16b" providerId="ADAL" clId="{D1AD0DE6-B044-4E16-8824-9157777035CB}" dt="2023-10-14T11:54:09.836" v="293" actId="478"/>
          <ac:spMkLst>
            <pc:docMk/>
            <pc:sldMk cId="1981066938" sldId="2147473081"/>
            <ac:spMk id="2" creationId="{4633F0B3-2E97-9EEA-05AD-CADD5D22FB59}"/>
          </ac:spMkLst>
        </pc:spChg>
        <pc:spChg chg="mod">
          <ac:chgData name="Rashid Khan" userId="edcf90fe-b856-43cc-b214-fdda0a97a16b" providerId="ADAL" clId="{D1AD0DE6-B044-4E16-8824-9157777035CB}" dt="2023-10-14T12:01:03.328" v="423" actId="207"/>
          <ac:spMkLst>
            <pc:docMk/>
            <pc:sldMk cId="1981066938" sldId="2147473081"/>
            <ac:spMk id="10" creationId="{1FC7566D-E96E-5A21-E2A3-50E4FA96E308}"/>
          </ac:spMkLst>
        </pc:spChg>
        <pc:picChg chg="add del mod">
          <ac:chgData name="Rashid Khan" userId="edcf90fe-b856-43cc-b214-fdda0a97a16b" providerId="ADAL" clId="{D1AD0DE6-B044-4E16-8824-9157777035CB}" dt="2023-10-14T11:59:27.785" v="405" actId="478"/>
          <ac:picMkLst>
            <pc:docMk/>
            <pc:sldMk cId="1981066938" sldId="2147473081"/>
            <ac:picMk id="4" creationId="{2A5E96E9-2B6B-B387-BBD4-FE2CFB0C0375}"/>
          </ac:picMkLst>
        </pc:picChg>
        <pc:picChg chg="add mod">
          <ac:chgData name="Rashid Khan" userId="edcf90fe-b856-43cc-b214-fdda0a97a16b" providerId="ADAL" clId="{D1AD0DE6-B044-4E16-8824-9157777035CB}" dt="2023-10-14T11:59:33.786" v="411" actId="1076"/>
          <ac:picMkLst>
            <pc:docMk/>
            <pc:sldMk cId="1981066938" sldId="2147473081"/>
            <ac:picMk id="6" creationId="{81B9CA4F-4E36-11F0-73E4-F7EBCE2719BC}"/>
          </ac:picMkLst>
        </pc:picChg>
        <pc:picChg chg="add mod">
          <ac:chgData name="Rashid Khan" userId="edcf90fe-b856-43cc-b214-fdda0a97a16b" providerId="ADAL" clId="{D1AD0DE6-B044-4E16-8824-9157777035CB}" dt="2023-10-14T11:59:40.640" v="415" actId="1076"/>
          <ac:picMkLst>
            <pc:docMk/>
            <pc:sldMk cId="1981066938" sldId="2147473081"/>
            <ac:picMk id="8" creationId="{6A576007-171E-86C0-ADC2-EA85B1674AE3}"/>
          </ac:picMkLst>
        </pc:picChg>
      </pc:sldChg>
      <pc:sldChg chg="delSp new del mod ord">
        <pc:chgData name="Rashid Khan" userId="edcf90fe-b856-43cc-b214-fdda0a97a16b" providerId="ADAL" clId="{D1AD0DE6-B044-4E16-8824-9157777035CB}" dt="2023-10-14T11:56:09.973" v="321" actId="47"/>
        <pc:sldMkLst>
          <pc:docMk/>
          <pc:sldMk cId="2829128020" sldId="2147473082"/>
        </pc:sldMkLst>
        <pc:spChg chg="del">
          <ac:chgData name="Rashid Khan" userId="edcf90fe-b856-43cc-b214-fdda0a97a16b" providerId="ADAL" clId="{D1AD0DE6-B044-4E16-8824-9157777035CB}" dt="2023-10-14T11:56:05.228" v="317" actId="478"/>
          <ac:spMkLst>
            <pc:docMk/>
            <pc:sldMk cId="2829128020" sldId="2147473082"/>
            <ac:spMk id="2" creationId="{2403041E-871E-C25B-A1B6-DC68E9771EC2}"/>
          </ac:spMkLst>
        </pc:spChg>
        <pc:spChg chg="del">
          <ac:chgData name="Rashid Khan" userId="edcf90fe-b856-43cc-b214-fdda0a97a16b" providerId="ADAL" clId="{D1AD0DE6-B044-4E16-8824-9157777035CB}" dt="2023-10-14T11:56:05.228" v="317" actId="478"/>
          <ac:spMkLst>
            <pc:docMk/>
            <pc:sldMk cId="2829128020" sldId="2147473082"/>
            <ac:spMk id="3" creationId="{A1BEB8C3-1E21-C993-554A-B17591543694}"/>
          </ac:spMkLst>
        </pc:spChg>
        <pc:spChg chg="del">
          <ac:chgData name="Rashid Khan" userId="edcf90fe-b856-43cc-b214-fdda0a97a16b" providerId="ADAL" clId="{D1AD0DE6-B044-4E16-8824-9157777035CB}" dt="2023-10-14T11:56:05.228" v="317" actId="478"/>
          <ac:spMkLst>
            <pc:docMk/>
            <pc:sldMk cId="2829128020" sldId="2147473082"/>
            <ac:spMk id="4" creationId="{D0187F4E-C904-0CC1-1D27-A1F7DC354A06}"/>
          </ac:spMkLst>
        </pc:spChg>
        <pc:spChg chg="del">
          <ac:chgData name="Rashid Khan" userId="edcf90fe-b856-43cc-b214-fdda0a97a16b" providerId="ADAL" clId="{D1AD0DE6-B044-4E16-8824-9157777035CB}" dt="2023-10-14T11:56:05.228" v="317" actId="478"/>
          <ac:spMkLst>
            <pc:docMk/>
            <pc:sldMk cId="2829128020" sldId="2147473082"/>
            <ac:spMk id="5" creationId="{996CB906-B3F9-8329-0850-6EF2FBA12406}"/>
          </ac:spMkLst>
        </pc:spChg>
        <pc:spChg chg="del">
          <ac:chgData name="Rashid Khan" userId="edcf90fe-b856-43cc-b214-fdda0a97a16b" providerId="ADAL" clId="{D1AD0DE6-B044-4E16-8824-9157777035CB}" dt="2023-10-14T11:56:05.228" v="317" actId="478"/>
          <ac:spMkLst>
            <pc:docMk/>
            <pc:sldMk cId="2829128020" sldId="2147473082"/>
            <ac:spMk id="6" creationId="{B2CB2A61-7D40-D72C-AB48-DAC173A8ACCB}"/>
          </ac:spMkLst>
        </pc:spChg>
      </pc:sldChg>
      <pc:sldChg chg="addSp delSp modSp add mod ord">
        <pc:chgData name="Rashid Khan" userId="edcf90fe-b856-43cc-b214-fdda0a97a16b" providerId="ADAL" clId="{D1AD0DE6-B044-4E16-8824-9157777035CB}" dt="2023-10-14T12:00:19.450" v="418" actId="207"/>
        <pc:sldMkLst>
          <pc:docMk/>
          <pc:sldMk cId="3757443499" sldId="2147473083"/>
        </pc:sldMkLst>
        <pc:spChg chg="add mod">
          <ac:chgData name="Rashid Khan" userId="edcf90fe-b856-43cc-b214-fdda0a97a16b" providerId="ADAL" clId="{D1AD0DE6-B044-4E16-8824-9157777035CB}" dt="2023-10-14T11:58:42.651" v="379" actId="1076"/>
          <ac:spMkLst>
            <pc:docMk/>
            <pc:sldMk cId="3757443499" sldId="2147473083"/>
            <ac:spMk id="3" creationId="{30F6380C-0534-3F14-8B01-26AC2B70ED6E}"/>
          </ac:spMkLst>
        </pc:spChg>
        <pc:spChg chg="add mod">
          <ac:chgData name="Rashid Khan" userId="edcf90fe-b856-43cc-b214-fdda0a97a16b" providerId="ADAL" clId="{D1AD0DE6-B044-4E16-8824-9157777035CB}" dt="2023-10-14T11:58:51.319" v="383" actId="1076"/>
          <ac:spMkLst>
            <pc:docMk/>
            <pc:sldMk cId="3757443499" sldId="2147473083"/>
            <ac:spMk id="7" creationId="{27F3AC97-1091-18FE-9112-1792E860892A}"/>
          </ac:spMkLst>
        </pc:spChg>
        <pc:spChg chg="mod">
          <ac:chgData name="Rashid Khan" userId="edcf90fe-b856-43cc-b214-fdda0a97a16b" providerId="ADAL" clId="{D1AD0DE6-B044-4E16-8824-9157777035CB}" dt="2023-10-14T12:00:19.450" v="418" actId="207"/>
          <ac:spMkLst>
            <pc:docMk/>
            <pc:sldMk cId="3757443499" sldId="2147473083"/>
            <ac:spMk id="10" creationId="{1FC7566D-E96E-5A21-E2A3-50E4FA96E308}"/>
          </ac:spMkLst>
        </pc:spChg>
        <pc:picChg chg="del">
          <ac:chgData name="Rashid Khan" userId="edcf90fe-b856-43cc-b214-fdda0a97a16b" providerId="ADAL" clId="{D1AD0DE6-B044-4E16-8824-9157777035CB}" dt="2023-10-14T11:56:31.235" v="331" actId="21"/>
          <ac:picMkLst>
            <pc:docMk/>
            <pc:sldMk cId="3757443499" sldId="2147473083"/>
            <ac:picMk id="4" creationId="{2A5E96E9-2B6B-B387-BBD4-FE2CFB0C0375}"/>
          </ac:picMkLst>
        </pc:picChg>
        <pc:picChg chg="add mod">
          <ac:chgData name="Rashid Khan" userId="edcf90fe-b856-43cc-b214-fdda0a97a16b" providerId="ADAL" clId="{D1AD0DE6-B044-4E16-8824-9157777035CB}" dt="2023-10-14T11:58:52.902" v="384" actId="1076"/>
          <ac:picMkLst>
            <pc:docMk/>
            <pc:sldMk cId="3757443499" sldId="2147473083"/>
            <ac:picMk id="5" creationId="{A11256C4-F017-CEB3-BE8E-71FF378F3699}"/>
          </ac:picMkLst>
        </pc:picChg>
        <pc:picChg chg="del">
          <ac:chgData name="Rashid Khan" userId="edcf90fe-b856-43cc-b214-fdda0a97a16b" providerId="ADAL" clId="{D1AD0DE6-B044-4E16-8824-9157777035CB}" dt="2023-10-14T11:56:32.207" v="332" actId="21"/>
          <ac:picMkLst>
            <pc:docMk/>
            <pc:sldMk cId="3757443499" sldId="2147473083"/>
            <ac:picMk id="6" creationId="{81B9CA4F-4E36-11F0-73E4-F7EBCE2719BC}"/>
          </ac:picMkLst>
        </pc:picChg>
        <pc:picChg chg="add mod">
          <ac:chgData name="Rashid Khan" userId="edcf90fe-b856-43cc-b214-fdda0a97a16b" providerId="ADAL" clId="{D1AD0DE6-B044-4E16-8824-9157777035CB}" dt="2023-10-14T11:58:39.534" v="378" actId="1076"/>
          <ac:picMkLst>
            <pc:docMk/>
            <pc:sldMk cId="3757443499" sldId="2147473083"/>
            <ac:picMk id="9" creationId="{12C3BF2D-192F-8C40-5DA8-7EA13E2B1578}"/>
          </ac:picMkLst>
        </pc:picChg>
      </pc:sldChg>
      <pc:sldChg chg="new del">
        <pc:chgData name="Rashid Khan" userId="edcf90fe-b856-43cc-b214-fdda0a97a16b" providerId="ADAL" clId="{D1AD0DE6-B044-4E16-8824-9157777035CB}" dt="2023-10-14T12:01:13.900" v="426" actId="2696"/>
        <pc:sldMkLst>
          <pc:docMk/>
          <pc:sldMk cId="1246352250" sldId="2147473084"/>
        </pc:sldMkLst>
      </pc:sldChg>
      <pc:sldChg chg="addSp delSp modSp add mod">
        <pc:chgData name="Rashid Khan" userId="edcf90fe-b856-43cc-b214-fdda0a97a16b" providerId="ADAL" clId="{D1AD0DE6-B044-4E16-8824-9157777035CB}" dt="2023-10-14T12:02:17.500" v="436" actId="207"/>
        <pc:sldMkLst>
          <pc:docMk/>
          <pc:sldMk cId="2211523467" sldId="2147473084"/>
        </pc:sldMkLst>
        <pc:spChg chg="del">
          <ac:chgData name="Rashid Khan" userId="edcf90fe-b856-43cc-b214-fdda0a97a16b" providerId="ADAL" clId="{D1AD0DE6-B044-4E16-8824-9157777035CB}" dt="2023-10-14T12:01:33.386" v="432" actId="478"/>
          <ac:spMkLst>
            <pc:docMk/>
            <pc:sldMk cId="2211523467" sldId="2147473084"/>
            <ac:spMk id="2" creationId="{D4F36D2A-A743-D560-BDAF-0F1DCCC64517}"/>
          </ac:spMkLst>
        </pc:spChg>
        <pc:spChg chg="mod">
          <ac:chgData name="Rashid Khan" userId="edcf90fe-b856-43cc-b214-fdda0a97a16b" providerId="ADAL" clId="{D1AD0DE6-B044-4E16-8824-9157777035CB}" dt="2023-10-14T12:02:17.500" v="436" actId="207"/>
          <ac:spMkLst>
            <pc:docMk/>
            <pc:sldMk cId="2211523467" sldId="2147473084"/>
            <ac:spMk id="4" creationId="{D7EF8D43-F7E1-C08B-68EB-5241E1F0374C}"/>
          </ac:spMkLst>
        </pc:spChg>
        <pc:spChg chg="del">
          <ac:chgData name="Rashid Khan" userId="edcf90fe-b856-43cc-b214-fdda0a97a16b" providerId="ADAL" clId="{D1AD0DE6-B044-4E16-8824-9157777035CB}" dt="2023-10-14T12:01:33.386" v="432" actId="478"/>
          <ac:spMkLst>
            <pc:docMk/>
            <pc:sldMk cId="2211523467" sldId="2147473084"/>
            <ac:spMk id="8" creationId="{B158644E-D7D1-3BC5-00C1-2DE38FF46C3B}"/>
          </ac:spMkLst>
        </pc:spChg>
        <pc:spChg chg="del">
          <ac:chgData name="Rashid Khan" userId="edcf90fe-b856-43cc-b214-fdda0a97a16b" providerId="ADAL" clId="{D1AD0DE6-B044-4E16-8824-9157777035CB}" dt="2023-10-14T12:01:33.386" v="432" actId="478"/>
          <ac:spMkLst>
            <pc:docMk/>
            <pc:sldMk cId="2211523467" sldId="2147473084"/>
            <ac:spMk id="9" creationId="{D0DA8D05-1111-EC46-BB94-0D82672CF83B}"/>
          </ac:spMkLst>
        </pc:spChg>
        <pc:spChg chg="del">
          <ac:chgData name="Rashid Khan" userId="edcf90fe-b856-43cc-b214-fdda0a97a16b" providerId="ADAL" clId="{D1AD0DE6-B044-4E16-8824-9157777035CB}" dt="2023-10-14T12:01:33.386" v="432" actId="478"/>
          <ac:spMkLst>
            <pc:docMk/>
            <pc:sldMk cId="2211523467" sldId="2147473084"/>
            <ac:spMk id="10" creationId="{FF60BCA6-235D-EF00-E34D-4915C46D40CA}"/>
          </ac:spMkLst>
        </pc:spChg>
        <pc:spChg chg="add mod">
          <ac:chgData name="Rashid Khan" userId="edcf90fe-b856-43cc-b214-fdda0a97a16b" providerId="ADAL" clId="{D1AD0DE6-B044-4E16-8824-9157777035CB}" dt="2023-10-14T12:01:56.482" v="435" actId="113"/>
          <ac:spMkLst>
            <pc:docMk/>
            <pc:sldMk cId="2211523467" sldId="2147473084"/>
            <ac:spMk id="12" creationId="{D8C97416-4CDF-6E48-7721-3C5496F3B7F6}"/>
          </ac:spMkLst>
        </pc:spChg>
        <pc:spChg chg="del">
          <ac:chgData name="Rashid Khan" userId="edcf90fe-b856-43cc-b214-fdda0a97a16b" providerId="ADAL" clId="{D1AD0DE6-B044-4E16-8824-9157777035CB}" dt="2023-10-14T12:01:33.386" v="432" actId="478"/>
          <ac:spMkLst>
            <pc:docMk/>
            <pc:sldMk cId="2211523467" sldId="2147473084"/>
            <ac:spMk id="15" creationId="{4803384E-4739-6A75-C9F1-FE23C238AD9A}"/>
          </ac:spMkLst>
        </pc:spChg>
        <pc:spChg chg="del">
          <ac:chgData name="Rashid Khan" userId="edcf90fe-b856-43cc-b214-fdda0a97a16b" providerId="ADAL" clId="{D1AD0DE6-B044-4E16-8824-9157777035CB}" dt="2023-10-14T12:01:33.386" v="432" actId="478"/>
          <ac:spMkLst>
            <pc:docMk/>
            <pc:sldMk cId="2211523467" sldId="2147473084"/>
            <ac:spMk id="16" creationId="{FA80BBB6-3AE6-560B-EB3A-C3C36BC34A30}"/>
          </ac:spMkLst>
        </pc:spChg>
        <pc:spChg chg="del">
          <ac:chgData name="Rashid Khan" userId="edcf90fe-b856-43cc-b214-fdda0a97a16b" providerId="ADAL" clId="{D1AD0DE6-B044-4E16-8824-9157777035CB}" dt="2023-10-14T12:01:33.386" v="432" actId="478"/>
          <ac:spMkLst>
            <pc:docMk/>
            <pc:sldMk cId="2211523467" sldId="2147473084"/>
            <ac:spMk id="48" creationId="{7B202180-00ED-E990-3E6C-1D6D2369432B}"/>
          </ac:spMkLst>
        </pc:spChg>
        <pc:spChg chg="del">
          <ac:chgData name="Rashid Khan" userId="edcf90fe-b856-43cc-b214-fdda0a97a16b" providerId="ADAL" clId="{D1AD0DE6-B044-4E16-8824-9157777035CB}" dt="2023-10-14T12:01:33.386" v="432" actId="478"/>
          <ac:spMkLst>
            <pc:docMk/>
            <pc:sldMk cId="2211523467" sldId="2147473084"/>
            <ac:spMk id="49" creationId="{F7253957-7FAB-4121-E027-62593B14F63C}"/>
          </ac:spMkLst>
        </pc:spChg>
        <pc:spChg chg="del">
          <ac:chgData name="Rashid Khan" userId="edcf90fe-b856-43cc-b214-fdda0a97a16b" providerId="ADAL" clId="{D1AD0DE6-B044-4E16-8824-9157777035CB}" dt="2023-10-14T12:01:33.386" v="432" actId="478"/>
          <ac:spMkLst>
            <pc:docMk/>
            <pc:sldMk cId="2211523467" sldId="2147473084"/>
            <ac:spMk id="50" creationId="{DC940149-92CA-2E91-52AA-4438DB751BF0}"/>
          </ac:spMkLst>
        </pc:spChg>
        <pc:spChg chg="del">
          <ac:chgData name="Rashid Khan" userId="edcf90fe-b856-43cc-b214-fdda0a97a16b" providerId="ADAL" clId="{D1AD0DE6-B044-4E16-8824-9157777035CB}" dt="2023-10-14T12:01:33.386" v="432" actId="478"/>
          <ac:spMkLst>
            <pc:docMk/>
            <pc:sldMk cId="2211523467" sldId="2147473084"/>
            <ac:spMk id="51" creationId="{1F2D0FB7-4653-AD2E-46E4-102C22F61181}"/>
          </ac:spMkLst>
        </pc:spChg>
        <pc:spChg chg="del">
          <ac:chgData name="Rashid Khan" userId="edcf90fe-b856-43cc-b214-fdda0a97a16b" providerId="ADAL" clId="{D1AD0DE6-B044-4E16-8824-9157777035CB}" dt="2023-10-14T12:01:33.386" v="432" actId="478"/>
          <ac:spMkLst>
            <pc:docMk/>
            <pc:sldMk cId="2211523467" sldId="2147473084"/>
            <ac:spMk id="52" creationId="{B96CC973-E703-4D23-5631-C5CC2170E66E}"/>
          </ac:spMkLst>
        </pc:spChg>
        <pc:spChg chg="del">
          <ac:chgData name="Rashid Khan" userId="edcf90fe-b856-43cc-b214-fdda0a97a16b" providerId="ADAL" clId="{D1AD0DE6-B044-4E16-8824-9157777035CB}" dt="2023-10-14T12:01:33.386" v="432" actId="478"/>
          <ac:spMkLst>
            <pc:docMk/>
            <pc:sldMk cId="2211523467" sldId="2147473084"/>
            <ac:spMk id="53" creationId="{E61549E7-25B1-5FAD-51C9-A5A0C5D1518C}"/>
          </ac:spMkLst>
        </pc:spChg>
        <pc:spChg chg="del">
          <ac:chgData name="Rashid Khan" userId="edcf90fe-b856-43cc-b214-fdda0a97a16b" providerId="ADAL" clId="{D1AD0DE6-B044-4E16-8824-9157777035CB}" dt="2023-10-14T12:01:33.386" v="432" actId="478"/>
          <ac:spMkLst>
            <pc:docMk/>
            <pc:sldMk cId="2211523467" sldId="2147473084"/>
            <ac:spMk id="54" creationId="{6B02CFE8-4408-FE4D-0D70-646303584127}"/>
          </ac:spMkLst>
        </pc:spChg>
        <pc:spChg chg="del">
          <ac:chgData name="Rashid Khan" userId="edcf90fe-b856-43cc-b214-fdda0a97a16b" providerId="ADAL" clId="{D1AD0DE6-B044-4E16-8824-9157777035CB}" dt="2023-10-14T12:01:33.386" v="432" actId="478"/>
          <ac:spMkLst>
            <pc:docMk/>
            <pc:sldMk cId="2211523467" sldId="2147473084"/>
            <ac:spMk id="55" creationId="{0C24A359-870C-47F8-D27A-994D360CC988}"/>
          </ac:spMkLst>
        </pc:spChg>
        <pc:spChg chg="del">
          <ac:chgData name="Rashid Khan" userId="edcf90fe-b856-43cc-b214-fdda0a97a16b" providerId="ADAL" clId="{D1AD0DE6-B044-4E16-8824-9157777035CB}" dt="2023-10-14T12:01:33.386" v="432" actId="478"/>
          <ac:spMkLst>
            <pc:docMk/>
            <pc:sldMk cId="2211523467" sldId="2147473084"/>
            <ac:spMk id="56" creationId="{0743DB1F-546E-40C5-02FF-8EE2ADDCB1B8}"/>
          </ac:spMkLst>
        </pc:spChg>
        <pc:spChg chg="del">
          <ac:chgData name="Rashid Khan" userId="edcf90fe-b856-43cc-b214-fdda0a97a16b" providerId="ADAL" clId="{D1AD0DE6-B044-4E16-8824-9157777035CB}" dt="2023-10-14T12:01:33.386" v="432" actId="478"/>
          <ac:spMkLst>
            <pc:docMk/>
            <pc:sldMk cId="2211523467" sldId="2147473084"/>
            <ac:spMk id="57" creationId="{20B1C56A-6EC8-748A-06C9-36AEFA5CAE6E}"/>
          </ac:spMkLst>
        </pc:spChg>
        <pc:spChg chg="del">
          <ac:chgData name="Rashid Khan" userId="edcf90fe-b856-43cc-b214-fdda0a97a16b" providerId="ADAL" clId="{D1AD0DE6-B044-4E16-8824-9157777035CB}" dt="2023-10-14T12:01:33.386" v="432" actId="478"/>
          <ac:spMkLst>
            <pc:docMk/>
            <pc:sldMk cId="2211523467" sldId="2147473084"/>
            <ac:spMk id="58" creationId="{9093751C-900C-C700-9531-BBA17F150527}"/>
          </ac:spMkLst>
        </pc:spChg>
        <pc:spChg chg="del">
          <ac:chgData name="Rashid Khan" userId="edcf90fe-b856-43cc-b214-fdda0a97a16b" providerId="ADAL" clId="{D1AD0DE6-B044-4E16-8824-9157777035CB}" dt="2023-10-14T12:01:33.386" v="432" actId="478"/>
          <ac:spMkLst>
            <pc:docMk/>
            <pc:sldMk cId="2211523467" sldId="2147473084"/>
            <ac:spMk id="59" creationId="{B3C60A5C-6501-ED89-DB06-70B8600ABC87}"/>
          </ac:spMkLst>
        </pc:spChg>
        <pc:spChg chg="del">
          <ac:chgData name="Rashid Khan" userId="edcf90fe-b856-43cc-b214-fdda0a97a16b" providerId="ADAL" clId="{D1AD0DE6-B044-4E16-8824-9157777035CB}" dt="2023-10-14T12:01:33.386" v="432" actId="478"/>
          <ac:spMkLst>
            <pc:docMk/>
            <pc:sldMk cId="2211523467" sldId="2147473084"/>
            <ac:spMk id="60" creationId="{4700001D-DDE3-ED00-848A-E8A1F1F89A62}"/>
          </ac:spMkLst>
        </pc:spChg>
        <pc:spChg chg="del">
          <ac:chgData name="Rashid Khan" userId="edcf90fe-b856-43cc-b214-fdda0a97a16b" providerId="ADAL" clId="{D1AD0DE6-B044-4E16-8824-9157777035CB}" dt="2023-10-14T12:01:33.386" v="432" actId="478"/>
          <ac:spMkLst>
            <pc:docMk/>
            <pc:sldMk cId="2211523467" sldId="2147473084"/>
            <ac:spMk id="61" creationId="{2433FB05-8891-023D-E0C7-A253F2E873FD}"/>
          </ac:spMkLst>
        </pc:spChg>
        <pc:spChg chg="del">
          <ac:chgData name="Rashid Khan" userId="edcf90fe-b856-43cc-b214-fdda0a97a16b" providerId="ADAL" clId="{D1AD0DE6-B044-4E16-8824-9157777035CB}" dt="2023-10-14T12:01:33.386" v="432" actId="478"/>
          <ac:spMkLst>
            <pc:docMk/>
            <pc:sldMk cId="2211523467" sldId="2147473084"/>
            <ac:spMk id="62" creationId="{6C02BA5E-B39E-F1F2-DAFE-2BA130B8D4AA}"/>
          </ac:spMkLst>
        </pc:spChg>
        <pc:spChg chg="del">
          <ac:chgData name="Rashid Khan" userId="edcf90fe-b856-43cc-b214-fdda0a97a16b" providerId="ADAL" clId="{D1AD0DE6-B044-4E16-8824-9157777035CB}" dt="2023-10-14T12:01:33.386" v="432" actId="478"/>
          <ac:spMkLst>
            <pc:docMk/>
            <pc:sldMk cId="2211523467" sldId="2147473084"/>
            <ac:spMk id="63" creationId="{6D02D92A-DC86-5578-6437-E10EDEEDB1C8}"/>
          </ac:spMkLst>
        </pc:spChg>
        <pc:spChg chg="del">
          <ac:chgData name="Rashid Khan" userId="edcf90fe-b856-43cc-b214-fdda0a97a16b" providerId="ADAL" clId="{D1AD0DE6-B044-4E16-8824-9157777035CB}" dt="2023-10-14T12:01:33.386" v="432" actId="478"/>
          <ac:spMkLst>
            <pc:docMk/>
            <pc:sldMk cId="2211523467" sldId="2147473084"/>
            <ac:spMk id="64" creationId="{98D9BB7A-057D-0C34-66FA-DC00B1C064BD}"/>
          </ac:spMkLst>
        </pc:spChg>
        <pc:spChg chg="del">
          <ac:chgData name="Rashid Khan" userId="edcf90fe-b856-43cc-b214-fdda0a97a16b" providerId="ADAL" clId="{D1AD0DE6-B044-4E16-8824-9157777035CB}" dt="2023-10-14T12:01:33.386" v="432" actId="478"/>
          <ac:spMkLst>
            <pc:docMk/>
            <pc:sldMk cId="2211523467" sldId="2147473084"/>
            <ac:spMk id="65" creationId="{92196268-335E-C8D6-7DE3-43EDFC4F1F49}"/>
          </ac:spMkLst>
        </pc:spChg>
        <pc:spChg chg="del">
          <ac:chgData name="Rashid Khan" userId="edcf90fe-b856-43cc-b214-fdda0a97a16b" providerId="ADAL" clId="{D1AD0DE6-B044-4E16-8824-9157777035CB}" dt="2023-10-14T12:01:33.386" v="432" actId="478"/>
          <ac:spMkLst>
            <pc:docMk/>
            <pc:sldMk cId="2211523467" sldId="2147473084"/>
            <ac:spMk id="66" creationId="{2AF7861B-A5C8-E240-963D-13BFBEBF5D0B}"/>
          </ac:spMkLst>
        </pc:spChg>
        <pc:spChg chg="del">
          <ac:chgData name="Rashid Khan" userId="edcf90fe-b856-43cc-b214-fdda0a97a16b" providerId="ADAL" clId="{D1AD0DE6-B044-4E16-8824-9157777035CB}" dt="2023-10-14T12:01:33.386" v="432" actId="478"/>
          <ac:spMkLst>
            <pc:docMk/>
            <pc:sldMk cId="2211523467" sldId="2147473084"/>
            <ac:spMk id="67" creationId="{7823A861-3055-B741-BAC7-1092E130D5B8}"/>
          </ac:spMkLst>
        </pc:spChg>
        <pc:spChg chg="del">
          <ac:chgData name="Rashid Khan" userId="edcf90fe-b856-43cc-b214-fdda0a97a16b" providerId="ADAL" clId="{D1AD0DE6-B044-4E16-8824-9157777035CB}" dt="2023-10-14T12:01:33.386" v="432" actId="478"/>
          <ac:spMkLst>
            <pc:docMk/>
            <pc:sldMk cId="2211523467" sldId="2147473084"/>
            <ac:spMk id="68" creationId="{F78E460A-2BFD-52D0-8DE4-187D7DA91F02}"/>
          </ac:spMkLst>
        </pc:spChg>
        <pc:spChg chg="del">
          <ac:chgData name="Rashid Khan" userId="edcf90fe-b856-43cc-b214-fdda0a97a16b" providerId="ADAL" clId="{D1AD0DE6-B044-4E16-8824-9157777035CB}" dt="2023-10-14T12:01:33.386" v="432" actId="478"/>
          <ac:spMkLst>
            <pc:docMk/>
            <pc:sldMk cId="2211523467" sldId="2147473084"/>
            <ac:spMk id="73" creationId="{0830024A-9615-231E-080E-157880C0D985}"/>
          </ac:spMkLst>
        </pc:spChg>
        <pc:spChg chg="del">
          <ac:chgData name="Rashid Khan" userId="edcf90fe-b856-43cc-b214-fdda0a97a16b" providerId="ADAL" clId="{D1AD0DE6-B044-4E16-8824-9157777035CB}" dt="2023-10-14T12:01:33.386" v="432" actId="478"/>
          <ac:spMkLst>
            <pc:docMk/>
            <pc:sldMk cId="2211523467" sldId="2147473084"/>
            <ac:spMk id="74" creationId="{69ADD98B-F17F-F5EA-ADA7-47F0B9899A39}"/>
          </ac:spMkLst>
        </pc:spChg>
        <pc:spChg chg="del">
          <ac:chgData name="Rashid Khan" userId="edcf90fe-b856-43cc-b214-fdda0a97a16b" providerId="ADAL" clId="{D1AD0DE6-B044-4E16-8824-9157777035CB}" dt="2023-10-14T12:01:33.386" v="432" actId="478"/>
          <ac:spMkLst>
            <pc:docMk/>
            <pc:sldMk cId="2211523467" sldId="2147473084"/>
            <ac:spMk id="75" creationId="{FFA19E1C-1BE5-9236-99BB-4C54B6399454}"/>
          </ac:spMkLst>
        </pc:spChg>
        <pc:spChg chg="del">
          <ac:chgData name="Rashid Khan" userId="edcf90fe-b856-43cc-b214-fdda0a97a16b" providerId="ADAL" clId="{D1AD0DE6-B044-4E16-8824-9157777035CB}" dt="2023-10-14T12:01:33.386" v="432" actId="478"/>
          <ac:spMkLst>
            <pc:docMk/>
            <pc:sldMk cId="2211523467" sldId="2147473084"/>
            <ac:spMk id="76" creationId="{11704B4F-00DC-94E1-C6A4-365C75FCD2C7}"/>
          </ac:spMkLst>
        </pc:spChg>
        <pc:spChg chg="del">
          <ac:chgData name="Rashid Khan" userId="edcf90fe-b856-43cc-b214-fdda0a97a16b" providerId="ADAL" clId="{D1AD0DE6-B044-4E16-8824-9157777035CB}" dt="2023-10-14T12:01:33.386" v="432" actId="478"/>
          <ac:spMkLst>
            <pc:docMk/>
            <pc:sldMk cId="2211523467" sldId="2147473084"/>
            <ac:spMk id="77" creationId="{2F5B0377-4A7B-9FE0-39B2-B6B3B5F14B99}"/>
          </ac:spMkLst>
        </pc:spChg>
        <pc:spChg chg="del">
          <ac:chgData name="Rashid Khan" userId="edcf90fe-b856-43cc-b214-fdda0a97a16b" providerId="ADAL" clId="{D1AD0DE6-B044-4E16-8824-9157777035CB}" dt="2023-10-14T12:01:33.386" v="432" actId="478"/>
          <ac:spMkLst>
            <pc:docMk/>
            <pc:sldMk cId="2211523467" sldId="2147473084"/>
            <ac:spMk id="78" creationId="{5875F3C8-EFCE-8D09-DA6B-8E2A8834245D}"/>
          </ac:spMkLst>
        </pc:spChg>
        <pc:spChg chg="del">
          <ac:chgData name="Rashid Khan" userId="edcf90fe-b856-43cc-b214-fdda0a97a16b" providerId="ADAL" clId="{D1AD0DE6-B044-4E16-8824-9157777035CB}" dt="2023-10-14T12:01:33.386" v="432" actId="478"/>
          <ac:spMkLst>
            <pc:docMk/>
            <pc:sldMk cId="2211523467" sldId="2147473084"/>
            <ac:spMk id="79" creationId="{9E16F855-F521-F6B8-8941-10A9CE0854B1}"/>
          </ac:spMkLst>
        </pc:spChg>
        <pc:spChg chg="del">
          <ac:chgData name="Rashid Khan" userId="edcf90fe-b856-43cc-b214-fdda0a97a16b" providerId="ADAL" clId="{D1AD0DE6-B044-4E16-8824-9157777035CB}" dt="2023-10-14T12:01:33.386" v="432" actId="478"/>
          <ac:spMkLst>
            <pc:docMk/>
            <pc:sldMk cId="2211523467" sldId="2147473084"/>
            <ac:spMk id="80" creationId="{ECB928CF-787C-A1D8-98C0-3759E950F858}"/>
          </ac:spMkLst>
        </pc:spChg>
        <pc:spChg chg="del">
          <ac:chgData name="Rashid Khan" userId="edcf90fe-b856-43cc-b214-fdda0a97a16b" providerId="ADAL" clId="{D1AD0DE6-B044-4E16-8824-9157777035CB}" dt="2023-10-14T12:01:33.386" v="432" actId="478"/>
          <ac:spMkLst>
            <pc:docMk/>
            <pc:sldMk cId="2211523467" sldId="2147473084"/>
            <ac:spMk id="81" creationId="{D8B50940-B232-FA4F-FAFE-F012E6F145C8}"/>
          </ac:spMkLst>
        </pc:spChg>
        <pc:grpChg chg="add mod">
          <ac:chgData name="Rashid Khan" userId="edcf90fe-b856-43cc-b214-fdda0a97a16b" providerId="ADAL" clId="{D1AD0DE6-B044-4E16-8824-9157777035CB}" dt="2023-10-14T12:01:47.952" v="433"/>
          <ac:grpSpMkLst>
            <pc:docMk/>
            <pc:sldMk cId="2211523467" sldId="2147473084"/>
            <ac:grpSpMk id="5" creationId="{29CBFE49-996F-5376-9DCD-5E226D01E4A1}"/>
          </ac:grpSpMkLst>
        </pc:grpChg>
        <pc:picChg chg="mod">
          <ac:chgData name="Rashid Khan" userId="edcf90fe-b856-43cc-b214-fdda0a97a16b" providerId="ADAL" clId="{D1AD0DE6-B044-4E16-8824-9157777035CB}" dt="2023-10-14T12:01:47.952" v="433"/>
          <ac:picMkLst>
            <pc:docMk/>
            <pc:sldMk cId="2211523467" sldId="2147473084"/>
            <ac:picMk id="6" creationId="{28648A57-80E5-5FE5-8EEF-931AD9CE09A2}"/>
          </ac:picMkLst>
        </pc:picChg>
        <pc:picChg chg="mod">
          <ac:chgData name="Rashid Khan" userId="edcf90fe-b856-43cc-b214-fdda0a97a16b" providerId="ADAL" clId="{D1AD0DE6-B044-4E16-8824-9157777035CB}" dt="2023-10-14T12:01:47.952" v="433"/>
          <ac:picMkLst>
            <pc:docMk/>
            <pc:sldMk cId="2211523467" sldId="2147473084"/>
            <ac:picMk id="7" creationId="{F25FD2BA-872A-7767-F3CB-1E1B7C815717}"/>
          </ac:picMkLst>
        </pc:picChg>
        <pc:picChg chg="mod">
          <ac:chgData name="Rashid Khan" userId="edcf90fe-b856-43cc-b214-fdda0a97a16b" providerId="ADAL" clId="{D1AD0DE6-B044-4E16-8824-9157777035CB}" dt="2023-10-14T12:01:47.952" v="433"/>
          <ac:picMkLst>
            <pc:docMk/>
            <pc:sldMk cId="2211523467" sldId="2147473084"/>
            <ac:picMk id="11" creationId="{1597ADA1-0170-CC97-64AE-ED40D5E0EDB3}"/>
          </ac:picMkLst>
        </pc:picChg>
      </pc:sldChg>
      <pc:sldChg chg="addSp delSp modSp add mod">
        <pc:chgData name="Rashid Khan" userId="edcf90fe-b856-43cc-b214-fdda0a97a16b" providerId="ADAL" clId="{D1AD0DE6-B044-4E16-8824-9157777035CB}" dt="2023-10-14T12:03:39.589" v="465" actId="14100"/>
        <pc:sldMkLst>
          <pc:docMk/>
          <pc:sldMk cId="1018038033" sldId="2147473085"/>
        </pc:sldMkLst>
        <pc:spChg chg="add mod">
          <ac:chgData name="Rashid Khan" userId="edcf90fe-b856-43cc-b214-fdda0a97a16b" providerId="ADAL" clId="{D1AD0DE6-B044-4E16-8824-9157777035CB}" dt="2023-10-14T12:03:39.589" v="465" actId="14100"/>
          <ac:spMkLst>
            <pc:docMk/>
            <pc:sldMk cId="1018038033" sldId="2147473085"/>
            <ac:spMk id="3" creationId="{37C0B629-A1D2-14C7-D735-BACBF199F719}"/>
          </ac:spMkLst>
        </pc:spChg>
        <pc:spChg chg="mod">
          <ac:chgData name="Rashid Khan" userId="edcf90fe-b856-43cc-b214-fdda0a97a16b" providerId="ADAL" clId="{D1AD0DE6-B044-4E16-8824-9157777035CB}" dt="2023-10-14T12:03:29.001" v="447"/>
          <ac:spMkLst>
            <pc:docMk/>
            <pc:sldMk cId="1018038033" sldId="2147473085"/>
            <ac:spMk id="10" creationId="{1FC7566D-E96E-5A21-E2A3-50E4FA96E308}"/>
          </ac:spMkLst>
        </pc:spChg>
        <pc:picChg chg="del">
          <ac:chgData name="Rashid Khan" userId="edcf90fe-b856-43cc-b214-fdda0a97a16b" providerId="ADAL" clId="{D1AD0DE6-B044-4E16-8824-9157777035CB}" dt="2023-10-14T12:02:47.097" v="439" actId="478"/>
          <ac:picMkLst>
            <pc:docMk/>
            <pc:sldMk cId="1018038033" sldId="2147473085"/>
            <ac:picMk id="6" creationId="{81B9CA4F-4E36-11F0-73E4-F7EBCE2719BC}"/>
          </ac:picMkLst>
        </pc:picChg>
        <pc:picChg chg="del">
          <ac:chgData name="Rashid Khan" userId="edcf90fe-b856-43cc-b214-fdda0a97a16b" providerId="ADAL" clId="{D1AD0DE6-B044-4E16-8824-9157777035CB}" dt="2023-10-14T12:02:48.041" v="440" actId="478"/>
          <ac:picMkLst>
            <pc:docMk/>
            <pc:sldMk cId="1018038033" sldId="2147473085"/>
            <ac:picMk id="8" creationId="{6A576007-171E-86C0-ADC2-EA85B1674AE3}"/>
          </ac:picMkLst>
        </pc:picChg>
      </pc:sldChg>
      <pc:sldChg chg="add del">
        <pc:chgData name="Rashid Khan" userId="edcf90fe-b856-43cc-b214-fdda0a97a16b" providerId="ADAL" clId="{D1AD0DE6-B044-4E16-8824-9157777035CB}" dt="2023-10-14T12:01:17.253" v="427" actId="2696"/>
        <pc:sldMkLst>
          <pc:docMk/>
          <pc:sldMk cId="3958983127" sldId="2147473085"/>
        </pc:sldMkLst>
      </pc:sldChg>
      <pc:sldChg chg="addSp delSp modSp add mod">
        <pc:chgData name="Rashid Khan" userId="edcf90fe-b856-43cc-b214-fdda0a97a16b" providerId="ADAL" clId="{D1AD0DE6-B044-4E16-8824-9157777035CB}" dt="2023-10-14T12:05:28.304" v="508" actId="207"/>
        <pc:sldMkLst>
          <pc:docMk/>
          <pc:sldMk cId="1003174569" sldId="2147473086"/>
        </pc:sldMkLst>
        <pc:spChg chg="mod">
          <ac:chgData name="Rashid Khan" userId="edcf90fe-b856-43cc-b214-fdda0a97a16b" providerId="ADAL" clId="{D1AD0DE6-B044-4E16-8824-9157777035CB}" dt="2023-10-14T12:04:33.090" v="484" actId="14100"/>
          <ac:spMkLst>
            <pc:docMk/>
            <pc:sldMk cId="1003174569" sldId="2147473086"/>
            <ac:spMk id="3" creationId="{37C0B629-A1D2-14C7-D735-BACBF199F719}"/>
          </ac:spMkLst>
        </pc:spChg>
        <pc:spChg chg="mod">
          <ac:chgData name="Rashid Khan" userId="edcf90fe-b856-43cc-b214-fdda0a97a16b" providerId="ADAL" clId="{D1AD0DE6-B044-4E16-8824-9157777035CB}" dt="2023-10-14T12:05:28.304" v="508" actId="207"/>
          <ac:spMkLst>
            <pc:docMk/>
            <pc:sldMk cId="1003174569" sldId="2147473086"/>
            <ac:spMk id="10" creationId="{1FC7566D-E96E-5A21-E2A3-50E4FA96E308}"/>
          </ac:spMkLst>
        </pc:spChg>
        <pc:picChg chg="add del">
          <ac:chgData name="Rashid Khan" userId="edcf90fe-b856-43cc-b214-fdda0a97a16b" providerId="ADAL" clId="{D1AD0DE6-B044-4E16-8824-9157777035CB}" dt="2023-10-14T12:04:13.746" v="473" actId="22"/>
          <ac:picMkLst>
            <pc:docMk/>
            <pc:sldMk cId="1003174569" sldId="2147473086"/>
            <ac:picMk id="4" creationId="{8635E318-4B7A-5537-0FFA-83AB5CFDBA99}"/>
          </ac:picMkLst>
        </pc:picChg>
      </pc:sldChg>
      <pc:sldChg chg="modSp add mod">
        <pc:chgData name="Rashid Khan" userId="edcf90fe-b856-43cc-b214-fdda0a97a16b" providerId="ADAL" clId="{D1AD0DE6-B044-4E16-8824-9157777035CB}" dt="2023-10-14T12:08:55.802" v="551" actId="20577"/>
        <pc:sldMkLst>
          <pc:docMk/>
          <pc:sldMk cId="1789078196" sldId="2147473087"/>
        </pc:sldMkLst>
        <pc:spChg chg="mod">
          <ac:chgData name="Rashid Khan" userId="edcf90fe-b856-43cc-b214-fdda0a97a16b" providerId="ADAL" clId="{D1AD0DE6-B044-4E16-8824-9157777035CB}" dt="2023-10-14T12:04:55.707" v="491" actId="1076"/>
          <ac:spMkLst>
            <pc:docMk/>
            <pc:sldMk cId="1789078196" sldId="2147473087"/>
            <ac:spMk id="3" creationId="{37C0B629-A1D2-14C7-D735-BACBF199F719}"/>
          </ac:spMkLst>
        </pc:spChg>
        <pc:spChg chg="mod">
          <ac:chgData name="Rashid Khan" userId="edcf90fe-b856-43cc-b214-fdda0a97a16b" providerId="ADAL" clId="{D1AD0DE6-B044-4E16-8824-9157777035CB}" dt="2023-10-14T12:08:55.802" v="551" actId="20577"/>
          <ac:spMkLst>
            <pc:docMk/>
            <pc:sldMk cId="1789078196" sldId="2147473087"/>
            <ac:spMk id="10" creationId="{1FC7566D-E96E-5A21-E2A3-50E4FA96E308}"/>
          </ac:spMkLst>
        </pc:spChg>
      </pc:sldChg>
      <pc:sldChg chg="modSp add mod replId">
        <pc:chgData name="Rashid Khan" userId="edcf90fe-b856-43cc-b214-fdda0a97a16b" providerId="ADAL" clId="{D1AD0DE6-B044-4E16-8824-9157777035CB}" dt="2023-10-14T12:08:59.084" v="553" actId="20577"/>
        <pc:sldMkLst>
          <pc:docMk/>
          <pc:sldMk cId="454618198" sldId="2147473088"/>
        </pc:sldMkLst>
        <pc:spChg chg="mod">
          <ac:chgData name="Rashid Khan" userId="edcf90fe-b856-43cc-b214-fdda0a97a16b" providerId="ADAL" clId="{D1AD0DE6-B044-4E16-8824-9157777035CB}" dt="2023-10-14T12:05:21.770" v="507" actId="1076"/>
          <ac:spMkLst>
            <pc:docMk/>
            <pc:sldMk cId="454618198" sldId="2147473088"/>
            <ac:spMk id="3" creationId="{37C0B629-A1D2-14C7-D735-BACBF199F719}"/>
          </ac:spMkLst>
        </pc:spChg>
        <pc:spChg chg="mod">
          <ac:chgData name="Rashid Khan" userId="edcf90fe-b856-43cc-b214-fdda0a97a16b" providerId="ADAL" clId="{D1AD0DE6-B044-4E16-8824-9157777035CB}" dt="2023-10-14T12:08:59.084" v="553" actId="20577"/>
          <ac:spMkLst>
            <pc:docMk/>
            <pc:sldMk cId="454618198" sldId="2147473088"/>
            <ac:spMk id="10" creationId="{1FC7566D-E96E-5A21-E2A3-50E4FA96E308}"/>
          </ac:spMkLst>
        </pc:spChg>
      </pc:sldChg>
      <pc:sldChg chg="new del">
        <pc:chgData name="Rashid Khan" userId="edcf90fe-b856-43cc-b214-fdda0a97a16b" providerId="ADAL" clId="{D1AD0DE6-B044-4E16-8824-9157777035CB}" dt="2023-10-14T12:05:40.856" v="511" actId="680"/>
        <pc:sldMkLst>
          <pc:docMk/>
          <pc:sldMk cId="209046165" sldId="2147473089"/>
        </pc:sldMkLst>
      </pc:sldChg>
      <pc:sldChg chg="modSp add mod">
        <pc:chgData name="Rashid Khan" userId="edcf90fe-b856-43cc-b214-fdda0a97a16b" providerId="ADAL" clId="{D1AD0DE6-B044-4E16-8824-9157777035CB}" dt="2023-10-14T12:09:23.356" v="559" actId="20577"/>
        <pc:sldMkLst>
          <pc:docMk/>
          <pc:sldMk cId="3072479965" sldId="2147473089"/>
        </pc:sldMkLst>
        <pc:spChg chg="mod">
          <ac:chgData name="Rashid Khan" userId="edcf90fe-b856-43cc-b214-fdda0a97a16b" providerId="ADAL" clId="{D1AD0DE6-B044-4E16-8824-9157777035CB}" dt="2023-10-14T12:05:54.520" v="516" actId="12"/>
          <ac:spMkLst>
            <pc:docMk/>
            <pc:sldMk cId="3072479965" sldId="2147473089"/>
            <ac:spMk id="3" creationId="{37C0B629-A1D2-14C7-D735-BACBF199F719}"/>
          </ac:spMkLst>
        </pc:spChg>
        <pc:spChg chg="mod">
          <ac:chgData name="Rashid Khan" userId="edcf90fe-b856-43cc-b214-fdda0a97a16b" providerId="ADAL" clId="{D1AD0DE6-B044-4E16-8824-9157777035CB}" dt="2023-10-14T12:09:23.356" v="559" actId="20577"/>
          <ac:spMkLst>
            <pc:docMk/>
            <pc:sldMk cId="3072479965" sldId="2147473089"/>
            <ac:spMk id="10" creationId="{1FC7566D-E96E-5A21-E2A3-50E4FA96E308}"/>
          </ac:spMkLst>
        </pc:spChg>
      </pc:sldChg>
      <pc:sldChg chg="new del">
        <pc:chgData name="Rashid Khan" userId="edcf90fe-b856-43cc-b214-fdda0a97a16b" providerId="ADAL" clId="{D1AD0DE6-B044-4E16-8824-9157777035CB}" dt="2023-10-14T12:06:40.777" v="520" actId="680"/>
        <pc:sldMkLst>
          <pc:docMk/>
          <pc:sldMk cId="2548980380" sldId="2147473090"/>
        </pc:sldMkLst>
      </pc:sldChg>
      <pc:sldChg chg="del">
        <pc:chgData name="Rashid Khan" userId="edcf90fe-b856-43cc-b214-fdda0a97a16b" providerId="ADAL" clId="{D1AD0DE6-B044-4E16-8824-9157777035CB}" dt="2023-10-18T17:17:53.036" v="822" actId="47"/>
        <pc:sldMkLst>
          <pc:docMk/>
          <pc:sldMk cId="2607393672" sldId="2147473090"/>
        </pc:sldMkLst>
      </pc:sldChg>
      <pc:sldChg chg="addSp delSp modSp add mod ord modAnim">
        <pc:chgData name="Rashid Khan" userId="edcf90fe-b856-43cc-b214-fdda0a97a16b" providerId="ADAL" clId="{D1AD0DE6-B044-4E16-8824-9157777035CB}" dt="2023-10-14T12:08:30.404" v="548" actId="1076"/>
        <pc:sldMkLst>
          <pc:docMk/>
          <pc:sldMk cId="3427610202" sldId="2147473090"/>
        </pc:sldMkLst>
        <pc:spChg chg="mod">
          <ac:chgData name="Rashid Khan" userId="edcf90fe-b856-43cc-b214-fdda0a97a16b" providerId="ADAL" clId="{D1AD0DE6-B044-4E16-8824-9157777035CB}" dt="2023-10-14T12:08:18.107" v="542"/>
          <ac:spMkLst>
            <pc:docMk/>
            <pc:sldMk cId="3427610202" sldId="2147473090"/>
            <ac:spMk id="2" creationId="{A22B5C4E-8B67-A736-626C-C6A2C7451CF7}"/>
          </ac:spMkLst>
        </pc:spChg>
        <pc:spChg chg="del">
          <ac:chgData name="Rashid Khan" userId="edcf90fe-b856-43cc-b214-fdda0a97a16b" providerId="ADAL" clId="{D1AD0DE6-B044-4E16-8824-9157777035CB}" dt="2023-10-14T12:08:26.046" v="545" actId="478"/>
          <ac:spMkLst>
            <pc:docMk/>
            <pc:sldMk cId="3427610202" sldId="2147473090"/>
            <ac:spMk id="12" creationId="{966CB83A-CC5C-572D-0F1A-76B91B3271E2}"/>
          </ac:spMkLst>
        </pc:spChg>
        <pc:picChg chg="add mod">
          <ac:chgData name="Rashid Khan" userId="edcf90fe-b856-43cc-b214-fdda0a97a16b" providerId="ADAL" clId="{D1AD0DE6-B044-4E16-8824-9157777035CB}" dt="2023-10-14T12:08:30.404" v="548" actId="1076"/>
          <ac:picMkLst>
            <pc:docMk/>
            <pc:sldMk cId="3427610202" sldId="2147473090"/>
            <ac:picMk id="4" creationId="{B8445F74-92A0-3085-74E9-8D10060D8AD2}"/>
          </ac:picMkLst>
        </pc:picChg>
      </pc:sldChg>
      <pc:sldChg chg="addSp delSp modSp add mod ord">
        <pc:chgData name="Rashid Khan" userId="edcf90fe-b856-43cc-b214-fdda0a97a16b" providerId="ADAL" clId="{D1AD0DE6-B044-4E16-8824-9157777035CB}" dt="2023-10-14T12:08:07.644" v="539" actId="1076"/>
        <pc:sldMkLst>
          <pc:docMk/>
          <pc:sldMk cId="2978455763" sldId="2147473091"/>
        </pc:sldMkLst>
        <pc:spChg chg="del">
          <ac:chgData name="Rashid Khan" userId="edcf90fe-b856-43cc-b214-fdda0a97a16b" providerId="ADAL" clId="{D1AD0DE6-B044-4E16-8824-9157777035CB}" dt="2023-10-14T12:08:00.027" v="535" actId="21"/>
          <ac:spMkLst>
            <pc:docMk/>
            <pc:sldMk cId="2978455763" sldId="2147473091"/>
            <ac:spMk id="8" creationId="{FD01F5E4-96D0-03BC-6956-305824C3EE28}"/>
          </ac:spMkLst>
        </pc:spChg>
        <pc:spChg chg="mod">
          <ac:chgData name="Rashid Khan" userId="edcf90fe-b856-43cc-b214-fdda0a97a16b" providerId="ADAL" clId="{D1AD0DE6-B044-4E16-8824-9157777035CB}" dt="2023-10-14T12:07:57.092" v="534"/>
          <ac:spMkLst>
            <pc:docMk/>
            <pc:sldMk cId="2978455763" sldId="2147473091"/>
            <ac:spMk id="10" creationId="{1FC7566D-E96E-5A21-E2A3-50E4FA96E308}"/>
          </ac:spMkLst>
        </pc:spChg>
        <pc:picChg chg="add mod">
          <ac:chgData name="Rashid Khan" userId="edcf90fe-b856-43cc-b214-fdda0a97a16b" providerId="ADAL" clId="{D1AD0DE6-B044-4E16-8824-9157777035CB}" dt="2023-10-14T12:08:07.644" v="539" actId="1076"/>
          <ac:picMkLst>
            <pc:docMk/>
            <pc:sldMk cId="2978455763" sldId="2147473091"/>
            <ac:picMk id="2" creationId="{27FA598D-E8C1-83B6-2370-74CA361EBBEB}"/>
          </ac:picMkLst>
        </pc:picChg>
      </pc:sldChg>
      <pc:sldChg chg="addSp delSp modSp add mod">
        <pc:chgData name="Rashid Khan" userId="edcf90fe-b856-43cc-b214-fdda0a97a16b" providerId="ADAL" clId="{D1AD0DE6-B044-4E16-8824-9157777035CB}" dt="2023-10-19T06:18:27.585" v="868" actId="20577"/>
        <pc:sldMkLst>
          <pc:docMk/>
          <pc:sldMk cId="845696766" sldId="2147473094"/>
        </pc:sldMkLst>
        <pc:spChg chg="add mod">
          <ac:chgData name="Rashid Khan" userId="edcf90fe-b856-43cc-b214-fdda0a97a16b" providerId="ADAL" clId="{D1AD0DE6-B044-4E16-8824-9157777035CB}" dt="2023-10-19T06:17:05.105" v="842" actId="1076"/>
          <ac:spMkLst>
            <pc:docMk/>
            <pc:sldMk cId="845696766" sldId="2147473094"/>
            <ac:spMk id="2" creationId="{4AEB9B14-19BD-2076-27F8-6506DF084EF6}"/>
          </ac:spMkLst>
        </pc:spChg>
        <pc:spChg chg="del">
          <ac:chgData name="Rashid Khan" userId="edcf90fe-b856-43cc-b214-fdda0a97a16b" providerId="ADAL" clId="{D1AD0DE6-B044-4E16-8824-9157777035CB}" dt="2023-10-19T06:16:52.571" v="840" actId="478"/>
          <ac:spMkLst>
            <pc:docMk/>
            <pc:sldMk cId="845696766" sldId="2147473094"/>
            <ac:spMk id="3" creationId="{37C0B629-A1D2-14C7-D735-BACBF199F719}"/>
          </ac:spMkLst>
        </pc:spChg>
        <pc:spChg chg="add mod">
          <ac:chgData name="Rashid Khan" userId="edcf90fe-b856-43cc-b214-fdda0a97a16b" providerId="ADAL" clId="{D1AD0DE6-B044-4E16-8824-9157777035CB}" dt="2023-10-19T06:18:19.238" v="867" actId="20577"/>
          <ac:spMkLst>
            <pc:docMk/>
            <pc:sldMk cId="845696766" sldId="2147473094"/>
            <ac:spMk id="4" creationId="{13D7F5CB-5A8F-1975-9E96-0C50DE1D8D18}"/>
          </ac:spMkLst>
        </pc:spChg>
        <pc:spChg chg="add mod">
          <ac:chgData name="Rashid Khan" userId="edcf90fe-b856-43cc-b214-fdda0a97a16b" providerId="ADAL" clId="{D1AD0DE6-B044-4E16-8824-9157777035CB}" dt="2023-10-19T06:17:54.502" v="865" actId="20577"/>
          <ac:spMkLst>
            <pc:docMk/>
            <pc:sldMk cId="845696766" sldId="2147473094"/>
            <ac:spMk id="5" creationId="{C76D50B4-FC75-55F0-E57F-244BFF91BB07}"/>
          </ac:spMkLst>
        </pc:spChg>
        <pc:spChg chg="add mod">
          <ac:chgData name="Rashid Khan" userId="edcf90fe-b856-43cc-b214-fdda0a97a16b" providerId="ADAL" clId="{D1AD0DE6-B044-4E16-8824-9157777035CB}" dt="2023-10-19T06:17:05.105" v="842" actId="1076"/>
          <ac:spMkLst>
            <pc:docMk/>
            <pc:sldMk cId="845696766" sldId="2147473094"/>
            <ac:spMk id="6" creationId="{699023A4-6357-9FA5-BA16-8A25C8FCB39E}"/>
          </ac:spMkLst>
        </pc:spChg>
        <pc:spChg chg="add mod">
          <ac:chgData name="Rashid Khan" userId="edcf90fe-b856-43cc-b214-fdda0a97a16b" providerId="ADAL" clId="{D1AD0DE6-B044-4E16-8824-9157777035CB}" dt="2023-10-19T06:17:05.105" v="842" actId="1076"/>
          <ac:spMkLst>
            <pc:docMk/>
            <pc:sldMk cId="845696766" sldId="2147473094"/>
            <ac:spMk id="7" creationId="{92123349-D99A-5994-6516-221981D625C6}"/>
          </ac:spMkLst>
        </pc:spChg>
        <pc:spChg chg="add mod">
          <ac:chgData name="Rashid Khan" userId="edcf90fe-b856-43cc-b214-fdda0a97a16b" providerId="ADAL" clId="{D1AD0DE6-B044-4E16-8824-9157777035CB}" dt="2023-10-19T06:17:05.105" v="842" actId="1076"/>
          <ac:spMkLst>
            <pc:docMk/>
            <pc:sldMk cId="845696766" sldId="2147473094"/>
            <ac:spMk id="8" creationId="{9114E6F7-CD78-E82C-C84A-876BE053EDDA}"/>
          </ac:spMkLst>
        </pc:spChg>
        <pc:spChg chg="add mod">
          <ac:chgData name="Rashid Khan" userId="edcf90fe-b856-43cc-b214-fdda0a97a16b" providerId="ADAL" clId="{D1AD0DE6-B044-4E16-8824-9157777035CB}" dt="2023-10-19T06:17:05.105" v="842" actId="1076"/>
          <ac:spMkLst>
            <pc:docMk/>
            <pc:sldMk cId="845696766" sldId="2147473094"/>
            <ac:spMk id="9" creationId="{610A8413-4558-A5EE-2172-3A02D7591C85}"/>
          </ac:spMkLst>
        </pc:spChg>
        <pc:spChg chg="del">
          <ac:chgData name="Rashid Khan" userId="edcf90fe-b856-43cc-b214-fdda0a97a16b" providerId="ADAL" clId="{D1AD0DE6-B044-4E16-8824-9157777035CB}" dt="2023-10-19T06:16:51.215" v="839" actId="478"/>
          <ac:spMkLst>
            <pc:docMk/>
            <pc:sldMk cId="845696766" sldId="2147473094"/>
            <ac:spMk id="10" creationId="{1FC7566D-E96E-5A21-E2A3-50E4FA96E308}"/>
          </ac:spMkLst>
        </pc:spChg>
        <pc:spChg chg="mod">
          <ac:chgData name="Rashid Khan" userId="edcf90fe-b856-43cc-b214-fdda0a97a16b" providerId="ADAL" clId="{D1AD0DE6-B044-4E16-8824-9157777035CB}" dt="2023-10-19T06:17:02.020" v="841"/>
          <ac:spMkLst>
            <pc:docMk/>
            <pc:sldMk cId="845696766" sldId="2147473094"/>
            <ac:spMk id="15" creationId="{E423BBB5-CB07-C18D-7F01-B674A20D4605}"/>
          </ac:spMkLst>
        </pc:spChg>
        <pc:spChg chg="mod">
          <ac:chgData name="Rashid Khan" userId="edcf90fe-b856-43cc-b214-fdda0a97a16b" providerId="ADAL" clId="{D1AD0DE6-B044-4E16-8824-9157777035CB}" dt="2023-10-19T06:17:02.020" v="841"/>
          <ac:spMkLst>
            <pc:docMk/>
            <pc:sldMk cId="845696766" sldId="2147473094"/>
            <ac:spMk id="16" creationId="{66462708-3EFB-81C1-E4B2-16D93B065C37}"/>
          </ac:spMkLst>
        </pc:spChg>
        <pc:spChg chg="mod">
          <ac:chgData name="Rashid Khan" userId="edcf90fe-b856-43cc-b214-fdda0a97a16b" providerId="ADAL" clId="{D1AD0DE6-B044-4E16-8824-9157777035CB}" dt="2023-10-19T06:17:02.020" v="841"/>
          <ac:spMkLst>
            <pc:docMk/>
            <pc:sldMk cId="845696766" sldId="2147473094"/>
            <ac:spMk id="17" creationId="{45BA450F-41CF-FBAB-3881-C6D5E2F529C3}"/>
          </ac:spMkLst>
        </pc:spChg>
        <pc:spChg chg="mod">
          <ac:chgData name="Rashid Khan" userId="edcf90fe-b856-43cc-b214-fdda0a97a16b" providerId="ADAL" clId="{D1AD0DE6-B044-4E16-8824-9157777035CB}" dt="2023-10-19T06:17:02.020" v="841"/>
          <ac:spMkLst>
            <pc:docMk/>
            <pc:sldMk cId="845696766" sldId="2147473094"/>
            <ac:spMk id="18" creationId="{67F535F6-94A5-CD60-C194-381BE053B624}"/>
          </ac:spMkLst>
        </pc:spChg>
        <pc:spChg chg="mod">
          <ac:chgData name="Rashid Khan" userId="edcf90fe-b856-43cc-b214-fdda0a97a16b" providerId="ADAL" clId="{D1AD0DE6-B044-4E16-8824-9157777035CB}" dt="2023-10-19T06:17:38.139" v="861" actId="120"/>
          <ac:spMkLst>
            <pc:docMk/>
            <pc:sldMk cId="845696766" sldId="2147473094"/>
            <ac:spMk id="19" creationId="{441679FB-E8D8-57B7-161A-019FDB022940}"/>
          </ac:spMkLst>
        </pc:spChg>
        <pc:spChg chg="mod">
          <ac:chgData name="Rashid Khan" userId="edcf90fe-b856-43cc-b214-fdda0a97a16b" providerId="ADAL" clId="{D1AD0DE6-B044-4E16-8824-9157777035CB}" dt="2023-10-19T06:17:09.875" v="843" actId="20577"/>
          <ac:spMkLst>
            <pc:docMk/>
            <pc:sldMk cId="845696766" sldId="2147473094"/>
            <ac:spMk id="20" creationId="{F50F6866-B274-72A3-2C8E-0C0E6F5E1E51}"/>
          </ac:spMkLst>
        </pc:spChg>
        <pc:spChg chg="mod">
          <ac:chgData name="Rashid Khan" userId="edcf90fe-b856-43cc-b214-fdda0a97a16b" providerId="ADAL" clId="{D1AD0DE6-B044-4E16-8824-9157777035CB}" dt="2023-10-19T06:17:02.020" v="841"/>
          <ac:spMkLst>
            <pc:docMk/>
            <pc:sldMk cId="845696766" sldId="2147473094"/>
            <ac:spMk id="22" creationId="{1EADA626-AEF0-8A51-70D8-7EA51D6992DC}"/>
          </ac:spMkLst>
        </pc:spChg>
        <pc:spChg chg="mod">
          <ac:chgData name="Rashid Khan" userId="edcf90fe-b856-43cc-b214-fdda0a97a16b" providerId="ADAL" clId="{D1AD0DE6-B044-4E16-8824-9157777035CB}" dt="2023-10-19T06:17:02.020" v="841"/>
          <ac:spMkLst>
            <pc:docMk/>
            <pc:sldMk cId="845696766" sldId="2147473094"/>
            <ac:spMk id="23" creationId="{EB294394-CFEC-C04E-8FC8-EABDCA5AB982}"/>
          </ac:spMkLst>
        </pc:spChg>
        <pc:spChg chg="mod">
          <ac:chgData name="Rashid Khan" userId="edcf90fe-b856-43cc-b214-fdda0a97a16b" providerId="ADAL" clId="{D1AD0DE6-B044-4E16-8824-9157777035CB}" dt="2023-10-19T06:17:02.020" v="841"/>
          <ac:spMkLst>
            <pc:docMk/>
            <pc:sldMk cId="845696766" sldId="2147473094"/>
            <ac:spMk id="27" creationId="{35E4E4E3-7A0C-CBBD-F3D9-1029E0D428AB}"/>
          </ac:spMkLst>
        </pc:spChg>
        <pc:spChg chg="mod">
          <ac:chgData name="Rashid Khan" userId="edcf90fe-b856-43cc-b214-fdda0a97a16b" providerId="ADAL" clId="{D1AD0DE6-B044-4E16-8824-9157777035CB}" dt="2023-10-19T06:17:02.020" v="841"/>
          <ac:spMkLst>
            <pc:docMk/>
            <pc:sldMk cId="845696766" sldId="2147473094"/>
            <ac:spMk id="29" creationId="{9C18B789-91BA-0BF5-6073-CCBEF751C855}"/>
          </ac:spMkLst>
        </pc:spChg>
        <pc:spChg chg="mod">
          <ac:chgData name="Rashid Khan" userId="edcf90fe-b856-43cc-b214-fdda0a97a16b" providerId="ADAL" clId="{D1AD0DE6-B044-4E16-8824-9157777035CB}" dt="2023-10-19T06:17:02.020" v="841"/>
          <ac:spMkLst>
            <pc:docMk/>
            <pc:sldMk cId="845696766" sldId="2147473094"/>
            <ac:spMk id="36" creationId="{ED623C26-ABD0-B7CB-505A-DEB92CE72704}"/>
          </ac:spMkLst>
        </pc:spChg>
        <pc:spChg chg="mod">
          <ac:chgData name="Rashid Khan" userId="edcf90fe-b856-43cc-b214-fdda0a97a16b" providerId="ADAL" clId="{D1AD0DE6-B044-4E16-8824-9157777035CB}" dt="2023-10-19T06:17:02.020" v="841"/>
          <ac:spMkLst>
            <pc:docMk/>
            <pc:sldMk cId="845696766" sldId="2147473094"/>
            <ac:spMk id="38" creationId="{4096740C-6152-B3BE-68AA-F87CB4F37837}"/>
          </ac:spMkLst>
        </pc:spChg>
        <pc:spChg chg="mod">
          <ac:chgData name="Rashid Khan" userId="edcf90fe-b856-43cc-b214-fdda0a97a16b" providerId="ADAL" clId="{D1AD0DE6-B044-4E16-8824-9157777035CB}" dt="2023-10-19T06:17:02.020" v="841"/>
          <ac:spMkLst>
            <pc:docMk/>
            <pc:sldMk cId="845696766" sldId="2147473094"/>
            <ac:spMk id="43" creationId="{E295BCCC-2682-15AB-1FBB-FCCD82D73B61}"/>
          </ac:spMkLst>
        </pc:spChg>
        <pc:spChg chg="del mod">
          <ac:chgData name="Rashid Khan" userId="edcf90fe-b856-43cc-b214-fdda0a97a16b" providerId="ADAL" clId="{D1AD0DE6-B044-4E16-8824-9157777035CB}" dt="2023-10-19T06:17:15.728" v="844" actId="478"/>
          <ac:spMkLst>
            <pc:docMk/>
            <pc:sldMk cId="845696766" sldId="2147473094"/>
            <ac:spMk id="44" creationId="{0E2FCA32-E397-20A1-E0F2-1C12C50A0CCB}"/>
          </ac:spMkLst>
        </pc:spChg>
        <pc:spChg chg="add mod">
          <ac:chgData name="Rashid Khan" userId="edcf90fe-b856-43cc-b214-fdda0a97a16b" providerId="ADAL" clId="{D1AD0DE6-B044-4E16-8824-9157777035CB}" dt="2023-10-19T06:17:05.105" v="842" actId="1076"/>
          <ac:spMkLst>
            <pc:docMk/>
            <pc:sldMk cId="845696766" sldId="2147473094"/>
            <ac:spMk id="56" creationId="{06DC0B4A-ED89-4EA2-B9A9-F3761E2D7EAD}"/>
          </ac:spMkLst>
        </pc:spChg>
        <pc:spChg chg="add mod">
          <ac:chgData name="Rashid Khan" userId="edcf90fe-b856-43cc-b214-fdda0a97a16b" providerId="ADAL" clId="{D1AD0DE6-B044-4E16-8824-9157777035CB}" dt="2023-10-19T06:17:05.105" v="842" actId="1076"/>
          <ac:spMkLst>
            <pc:docMk/>
            <pc:sldMk cId="845696766" sldId="2147473094"/>
            <ac:spMk id="59" creationId="{73B66689-A748-6C2C-ABFC-072023AF11A9}"/>
          </ac:spMkLst>
        </pc:spChg>
        <pc:spChg chg="add mod">
          <ac:chgData name="Rashid Khan" userId="edcf90fe-b856-43cc-b214-fdda0a97a16b" providerId="ADAL" clId="{D1AD0DE6-B044-4E16-8824-9157777035CB}" dt="2023-10-19T06:18:27.585" v="868" actId="20577"/>
          <ac:spMkLst>
            <pc:docMk/>
            <pc:sldMk cId="845696766" sldId="2147473094"/>
            <ac:spMk id="60" creationId="{0B28BBE9-0302-D9E9-CD2D-46DCA1B78D9F}"/>
          </ac:spMkLst>
        </pc:spChg>
        <pc:spChg chg="add mod">
          <ac:chgData name="Rashid Khan" userId="edcf90fe-b856-43cc-b214-fdda0a97a16b" providerId="ADAL" clId="{D1AD0DE6-B044-4E16-8824-9157777035CB}" dt="2023-10-19T06:17:05.105" v="842" actId="1076"/>
          <ac:spMkLst>
            <pc:docMk/>
            <pc:sldMk cId="845696766" sldId="2147473094"/>
            <ac:spMk id="61" creationId="{B9A3C8B3-1B84-4D75-24D4-5386A5CA24B6}"/>
          </ac:spMkLst>
        </pc:spChg>
        <pc:grpChg chg="add mod">
          <ac:chgData name="Rashid Khan" userId="edcf90fe-b856-43cc-b214-fdda0a97a16b" providerId="ADAL" clId="{D1AD0DE6-B044-4E16-8824-9157777035CB}" dt="2023-10-19T06:17:05.105" v="842" actId="1076"/>
          <ac:grpSpMkLst>
            <pc:docMk/>
            <pc:sldMk cId="845696766" sldId="2147473094"/>
            <ac:grpSpMk id="11" creationId="{4CED76D1-38C6-643B-CC92-E382562459B8}"/>
          </ac:grpSpMkLst>
        </pc:grpChg>
        <pc:grpChg chg="mod">
          <ac:chgData name="Rashid Khan" userId="edcf90fe-b856-43cc-b214-fdda0a97a16b" providerId="ADAL" clId="{D1AD0DE6-B044-4E16-8824-9157777035CB}" dt="2023-10-19T06:17:02.020" v="841"/>
          <ac:grpSpMkLst>
            <pc:docMk/>
            <pc:sldMk cId="845696766" sldId="2147473094"/>
            <ac:grpSpMk id="13" creationId="{2AC54BB2-E9E2-8DAE-EA00-DC6AADD828BE}"/>
          </ac:grpSpMkLst>
        </pc:grpChg>
        <pc:picChg chg="mod">
          <ac:chgData name="Rashid Khan" userId="edcf90fe-b856-43cc-b214-fdda0a97a16b" providerId="ADAL" clId="{D1AD0DE6-B044-4E16-8824-9157777035CB}" dt="2023-10-19T06:17:02.020" v="841"/>
          <ac:picMkLst>
            <pc:docMk/>
            <pc:sldMk cId="845696766" sldId="2147473094"/>
            <ac:picMk id="12" creationId="{BE1E5D08-523B-52BA-959C-FEBA39268BCD}"/>
          </ac:picMkLst>
        </pc:picChg>
        <pc:picChg chg="mod">
          <ac:chgData name="Rashid Khan" userId="edcf90fe-b856-43cc-b214-fdda0a97a16b" providerId="ADAL" clId="{D1AD0DE6-B044-4E16-8824-9157777035CB}" dt="2023-10-19T06:17:02.020" v="841"/>
          <ac:picMkLst>
            <pc:docMk/>
            <pc:sldMk cId="845696766" sldId="2147473094"/>
            <ac:picMk id="14" creationId="{52C2B392-EBC7-2A7A-DF51-ED50521364BE}"/>
          </ac:picMkLst>
        </pc:picChg>
        <pc:picChg chg="mod">
          <ac:chgData name="Rashid Khan" userId="edcf90fe-b856-43cc-b214-fdda0a97a16b" providerId="ADAL" clId="{D1AD0DE6-B044-4E16-8824-9157777035CB}" dt="2023-10-19T06:17:02.020" v="841"/>
          <ac:picMkLst>
            <pc:docMk/>
            <pc:sldMk cId="845696766" sldId="2147473094"/>
            <ac:picMk id="21" creationId="{B5C5033B-79EF-AB7C-E6B0-0A03B8BCE22E}"/>
          </ac:picMkLst>
        </pc:picChg>
        <pc:picChg chg="mod">
          <ac:chgData name="Rashid Khan" userId="edcf90fe-b856-43cc-b214-fdda0a97a16b" providerId="ADAL" clId="{D1AD0DE6-B044-4E16-8824-9157777035CB}" dt="2023-10-19T06:17:02.020" v="841"/>
          <ac:picMkLst>
            <pc:docMk/>
            <pc:sldMk cId="845696766" sldId="2147473094"/>
            <ac:picMk id="26" creationId="{F77DB239-F6DB-920D-418A-58998EC51341}"/>
          </ac:picMkLst>
        </pc:picChg>
        <pc:picChg chg="mod">
          <ac:chgData name="Rashid Khan" userId="edcf90fe-b856-43cc-b214-fdda0a97a16b" providerId="ADAL" clId="{D1AD0DE6-B044-4E16-8824-9157777035CB}" dt="2023-10-19T06:17:02.020" v="841"/>
          <ac:picMkLst>
            <pc:docMk/>
            <pc:sldMk cId="845696766" sldId="2147473094"/>
            <ac:picMk id="28" creationId="{3E83A2FC-D298-8C67-EDC8-313599801ACC}"/>
          </ac:picMkLst>
        </pc:picChg>
        <pc:picChg chg="mod">
          <ac:chgData name="Rashid Khan" userId="edcf90fe-b856-43cc-b214-fdda0a97a16b" providerId="ADAL" clId="{D1AD0DE6-B044-4E16-8824-9157777035CB}" dt="2023-10-19T06:17:02.020" v="841"/>
          <ac:picMkLst>
            <pc:docMk/>
            <pc:sldMk cId="845696766" sldId="2147473094"/>
            <ac:picMk id="31" creationId="{665D50AE-451E-A1D5-2920-D715D4765EED}"/>
          </ac:picMkLst>
        </pc:picChg>
        <pc:picChg chg="mod">
          <ac:chgData name="Rashid Khan" userId="edcf90fe-b856-43cc-b214-fdda0a97a16b" providerId="ADAL" clId="{D1AD0DE6-B044-4E16-8824-9157777035CB}" dt="2023-10-19T06:17:02.020" v="841"/>
          <ac:picMkLst>
            <pc:docMk/>
            <pc:sldMk cId="845696766" sldId="2147473094"/>
            <ac:picMk id="32" creationId="{132BB233-5067-02DB-B3AC-BA02334B0F04}"/>
          </ac:picMkLst>
        </pc:picChg>
        <pc:picChg chg="mod">
          <ac:chgData name="Rashid Khan" userId="edcf90fe-b856-43cc-b214-fdda0a97a16b" providerId="ADAL" clId="{D1AD0DE6-B044-4E16-8824-9157777035CB}" dt="2023-10-19T06:17:02.020" v="841"/>
          <ac:picMkLst>
            <pc:docMk/>
            <pc:sldMk cId="845696766" sldId="2147473094"/>
            <ac:picMk id="33" creationId="{8E618645-0A74-CC90-C971-BEF5A6460E93}"/>
          </ac:picMkLst>
        </pc:picChg>
        <pc:picChg chg="mod">
          <ac:chgData name="Rashid Khan" userId="edcf90fe-b856-43cc-b214-fdda0a97a16b" providerId="ADAL" clId="{D1AD0DE6-B044-4E16-8824-9157777035CB}" dt="2023-10-19T06:17:02.020" v="841"/>
          <ac:picMkLst>
            <pc:docMk/>
            <pc:sldMk cId="845696766" sldId="2147473094"/>
            <ac:picMk id="34" creationId="{8EFB5262-2E0D-5CEF-D5F5-564BCBF2EE7F}"/>
          </ac:picMkLst>
        </pc:picChg>
        <pc:picChg chg="mod">
          <ac:chgData name="Rashid Khan" userId="edcf90fe-b856-43cc-b214-fdda0a97a16b" providerId="ADAL" clId="{D1AD0DE6-B044-4E16-8824-9157777035CB}" dt="2023-10-19T06:17:02.020" v="841"/>
          <ac:picMkLst>
            <pc:docMk/>
            <pc:sldMk cId="845696766" sldId="2147473094"/>
            <ac:picMk id="41" creationId="{1C381E32-100B-C360-69E8-13580BC1AD01}"/>
          </ac:picMkLst>
        </pc:picChg>
        <pc:picChg chg="mod">
          <ac:chgData name="Rashid Khan" userId="edcf90fe-b856-43cc-b214-fdda0a97a16b" providerId="ADAL" clId="{D1AD0DE6-B044-4E16-8824-9157777035CB}" dt="2023-10-19T06:17:02.020" v="841"/>
          <ac:picMkLst>
            <pc:docMk/>
            <pc:sldMk cId="845696766" sldId="2147473094"/>
            <ac:picMk id="42" creationId="{682B5957-79E9-9FB1-3F6F-E732C9967BAA}"/>
          </ac:picMkLst>
        </pc:picChg>
        <pc:picChg chg="mod">
          <ac:chgData name="Rashid Khan" userId="edcf90fe-b856-43cc-b214-fdda0a97a16b" providerId="ADAL" clId="{D1AD0DE6-B044-4E16-8824-9157777035CB}" dt="2023-10-19T06:17:02.020" v="841"/>
          <ac:picMkLst>
            <pc:docMk/>
            <pc:sldMk cId="845696766" sldId="2147473094"/>
            <ac:picMk id="47" creationId="{7E2D0280-D655-7358-BBA4-D98667485EB1}"/>
          </ac:picMkLst>
        </pc:picChg>
        <pc:picChg chg="mod">
          <ac:chgData name="Rashid Khan" userId="edcf90fe-b856-43cc-b214-fdda0a97a16b" providerId="ADAL" clId="{D1AD0DE6-B044-4E16-8824-9157777035CB}" dt="2023-10-19T06:17:02.020" v="841"/>
          <ac:picMkLst>
            <pc:docMk/>
            <pc:sldMk cId="845696766" sldId="2147473094"/>
            <ac:picMk id="48" creationId="{4E1D709F-F5EA-0F1D-8464-4EE5DB95CD16}"/>
          </ac:picMkLst>
        </pc:picChg>
        <pc:picChg chg="mod">
          <ac:chgData name="Rashid Khan" userId="edcf90fe-b856-43cc-b214-fdda0a97a16b" providerId="ADAL" clId="{D1AD0DE6-B044-4E16-8824-9157777035CB}" dt="2023-10-19T06:17:02.020" v="841"/>
          <ac:picMkLst>
            <pc:docMk/>
            <pc:sldMk cId="845696766" sldId="2147473094"/>
            <ac:picMk id="53" creationId="{3E5A150C-846F-2B0A-F9BE-7FA9C5A79F28}"/>
          </ac:picMkLst>
        </pc:picChg>
        <pc:picChg chg="mod">
          <ac:chgData name="Rashid Khan" userId="edcf90fe-b856-43cc-b214-fdda0a97a16b" providerId="ADAL" clId="{D1AD0DE6-B044-4E16-8824-9157777035CB}" dt="2023-10-19T06:17:02.020" v="841"/>
          <ac:picMkLst>
            <pc:docMk/>
            <pc:sldMk cId="845696766" sldId="2147473094"/>
            <ac:picMk id="54" creationId="{90EE52F3-C3CE-3699-4ECF-DEE37075E749}"/>
          </ac:picMkLst>
        </pc:picChg>
        <pc:picChg chg="add mod">
          <ac:chgData name="Rashid Khan" userId="edcf90fe-b856-43cc-b214-fdda0a97a16b" providerId="ADAL" clId="{D1AD0DE6-B044-4E16-8824-9157777035CB}" dt="2023-10-19T06:17:05.105" v="842" actId="1076"/>
          <ac:picMkLst>
            <pc:docMk/>
            <pc:sldMk cId="845696766" sldId="2147473094"/>
            <ac:picMk id="55" creationId="{8BF3B6BA-785B-095A-A92F-D4D44A7941D4}"/>
          </ac:picMkLst>
        </pc:picChg>
        <pc:cxnChg chg="mod">
          <ac:chgData name="Rashid Khan" userId="edcf90fe-b856-43cc-b214-fdda0a97a16b" providerId="ADAL" clId="{D1AD0DE6-B044-4E16-8824-9157777035CB}" dt="2023-10-19T06:17:02.020" v="841"/>
          <ac:cxnSpMkLst>
            <pc:docMk/>
            <pc:sldMk cId="845696766" sldId="2147473094"/>
            <ac:cxnSpMk id="24" creationId="{28797B30-1D9E-0206-8B51-D9A0B915BC65}"/>
          </ac:cxnSpMkLst>
        </pc:cxnChg>
        <pc:cxnChg chg="mod">
          <ac:chgData name="Rashid Khan" userId="edcf90fe-b856-43cc-b214-fdda0a97a16b" providerId="ADAL" clId="{D1AD0DE6-B044-4E16-8824-9157777035CB}" dt="2023-10-19T06:17:02.020" v="841"/>
          <ac:cxnSpMkLst>
            <pc:docMk/>
            <pc:sldMk cId="845696766" sldId="2147473094"/>
            <ac:cxnSpMk id="25" creationId="{377B521E-18E3-C616-B3CE-08110AE6BF06}"/>
          </ac:cxnSpMkLst>
        </pc:cxnChg>
        <pc:cxnChg chg="mod">
          <ac:chgData name="Rashid Khan" userId="edcf90fe-b856-43cc-b214-fdda0a97a16b" providerId="ADAL" clId="{D1AD0DE6-B044-4E16-8824-9157777035CB}" dt="2023-10-19T06:17:02.020" v="841"/>
          <ac:cxnSpMkLst>
            <pc:docMk/>
            <pc:sldMk cId="845696766" sldId="2147473094"/>
            <ac:cxnSpMk id="30" creationId="{138F4C70-7963-17A7-5D56-3880EE6EF518}"/>
          </ac:cxnSpMkLst>
        </pc:cxnChg>
        <pc:cxnChg chg="mod">
          <ac:chgData name="Rashid Khan" userId="edcf90fe-b856-43cc-b214-fdda0a97a16b" providerId="ADAL" clId="{D1AD0DE6-B044-4E16-8824-9157777035CB}" dt="2023-10-19T06:17:02.020" v="841"/>
          <ac:cxnSpMkLst>
            <pc:docMk/>
            <pc:sldMk cId="845696766" sldId="2147473094"/>
            <ac:cxnSpMk id="35" creationId="{D1AA8C9B-E3C9-B223-F9AA-A44F0ED4A100}"/>
          </ac:cxnSpMkLst>
        </pc:cxnChg>
        <pc:cxnChg chg="mod">
          <ac:chgData name="Rashid Khan" userId="edcf90fe-b856-43cc-b214-fdda0a97a16b" providerId="ADAL" clId="{D1AD0DE6-B044-4E16-8824-9157777035CB}" dt="2023-10-19T06:17:02.020" v="841"/>
          <ac:cxnSpMkLst>
            <pc:docMk/>
            <pc:sldMk cId="845696766" sldId="2147473094"/>
            <ac:cxnSpMk id="37" creationId="{77851081-51AE-C06E-2A69-BBFEF5CAB672}"/>
          </ac:cxnSpMkLst>
        </pc:cxnChg>
        <pc:cxnChg chg="mod">
          <ac:chgData name="Rashid Khan" userId="edcf90fe-b856-43cc-b214-fdda0a97a16b" providerId="ADAL" clId="{D1AD0DE6-B044-4E16-8824-9157777035CB}" dt="2023-10-19T06:17:02.020" v="841"/>
          <ac:cxnSpMkLst>
            <pc:docMk/>
            <pc:sldMk cId="845696766" sldId="2147473094"/>
            <ac:cxnSpMk id="39" creationId="{C893CC57-AACB-564E-A07A-6E264BE31B46}"/>
          </ac:cxnSpMkLst>
        </pc:cxnChg>
        <pc:cxnChg chg="mod">
          <ac:chgData name="Rashid Khan" userId="edcf90fe-b856-43cc-b214-fdda0a97a16b" providerId="ADAL" clId="{D1AD0DE6-B044-4E16-8824-9157777035CB}" dt="2023-10-19T06:17:02.020" v="841"/>
          <ac:cxnSpMkLst>
            <pc:docMk/>
            <pc:sldMk cId="845696766" sldId="2147473094"/>
            <ac:cxnSpMk id="40" creationId="{078F3A9B-E32C-75BB-F43C-044D25DCF686}"/>
          </ac:cxnSpMkLst>
        </pc:cxnChg>
        <pc:cxnChg chg="mod">
          <ac:chgData name="Rashid Khan" userId="edcf90fe-b856-43cc-b214-fdda0a97a16b" providerId="ADAL" clId="{D1AD0DE6-B044-4E16-8824-9157777035CB}" dt="2023-10-19T06:17:02.020" v="841"/>
          <ac:cxnSpMkLst>
            <pc:docMk/>
            <pc:sldMk cId="845696766" sldId="2147473094"/>
            <ac:cxnSpMk id="45" creationId="{2C6F5FAA-6D79-7C7D-DE02-FD59FAB79D9D}"/>
          </ac:cxnSpMkLst>
        </pc:cxnChg>
        <pc:cxnChg chg="mod">
          <ac:chgData name="Rashid Khan" userId="edcf90fe-b856-43cc-b214-fdda0a97a16b" providerId="ADAL" clId="{D1AD0DE6-B044-4E16-8824-9157777035CB}" dt="2023-10-19T06:17:02.020" v="841"/>
          <ac:cxnSpMkLst>
            <pc:docMk/>
            <pc:sldMk cId="845696766" sldId="2147473094"/>
            <ac:cxnSpMk id="46" creationId="{251FE0CD-43EC-9106-8FD8-ECD4E87122B9}"/>
          </ac:cxnSpMkLst>
        </pc:cxnChg>
        <pc:cxnChg chg="mod">
          <ac:chgData name="Rashid Khan" userId="edcf90fe-b856-43cc-b214-fdda0a97a16b" providerId="ADAL" clId="{D1AD0DE6-B044-4E16-8824-9157777035CB}" dt="2023-10-19T06:17:02.020" v="841"/>
          <ac:cxnSpMkLst>
            <pc:docMk/>
            <pc:sldMk cId="845696766" sldId="2147473094"/>
            <ac:cxnSpMk id="49" creationId="{F07C9791-4323-2C2C-2DED-B8428AE0679A}"/>
          </ac:cxnSpMkLst>
        </pc:cxnChg>
        <pc:cxnChg chg="mod">
          <ac:chgData name="Rashid Khan" userId="edcf90fe-b856-43cc-b214-fdda0a97a16b" providerId="ADAL" clId="{D1AD0DE6-B044-4E16-8824-9157777035CB}" dt="2023-10-19T06:17:02.020" v="841"/>
          <ac:cxnSpMkLst>
            <pc:docMk/>
            <pc:sldMk cId="845696766" sldId="2147473094"/>
            <ac:cxnSpMk id="50" creationId="{FBEB26FB-A8F1-CC8B-FF19-6A1C27746FBC}"/>
          </ac:cxnSpMkLst>
        </pc:cxnChg>
        <pc:cxnChg chg="mod">
          <ac:chgData name="Rashid Khan" userId="edcf90fe-b856-43cc-b214-fdda0a97a16b" providerId="ADAL" clId="{D1AD0DE6-B044-4E16-8824-9157777035CB}" dt="2023-10-19T06:17:02.020" v="841"/>
          <ac:cxnSpMkLst>
            <pc:docMk/>
            <pc:sldMk cId="845696766" sldId="2147473094"/>
            <ac:cxnSpMk id="51" creationId="{7E3D9891-6E73-E29A-D6BF-52BD939758FD}"/>
          </ac:cxnSpMkLst>
        </pc:cxnChg>
        <pc:cxnChg chg="mod">
          <ac:chgData name="Rashid Khan" userId="edcf90fe-b856-43cc-b214-fdda0a97a16b" providerId="ADAL" clId="{D1AD0DE6-B044-4E16-8824-9157777035CB}" dt="2023-10-19T06:17:02.020" v="841"/>
          <ac:cxnSpMkLst>
            <pc:docMk/>
            <pc:sldMk cId="845696766" sldId="2147473094"/>
            <ac:cxnSpMk id="52" creationId="{BCF7695A-1548-E84F-9D06-BA7BCC0D9009}"/>
          </ac:cxnSpMkLst>
        </pc:cxnChg>
        <pc:cxnChg chg="add mod">
          <ac:chgData name="Rashid Khan" userId="edcf90fe-b856-43cc-b214-fdda0a97a16b" providerId="ADAL" clId="{D1AD0DE6-B044-4E16-8824-9157777035CB}" dt="2023-10-19T06:17:05.105" v="842" actId="1076"/>
          <ac:cxnSpMkLst>
            <pc:docMk/>
            <pc:sldMk cId="845696766" sldId="2147473094"/>
            <ac:cxnSpMk id="57" creationId="{E7E3E593-B724-932E-3035-62254700C257}"/>
          </ac:cxnSpMkLst>
        </pc:cxnChg>
        <pc:cxnChg chg="add mod">
          <ac:chgData name="Rashid Khan" userId="edcf90fe-b856-43cc-b214-fdda0a97a16b" providerId="ADAL" clId="{D1AD0DE6-B044-4E16-8824-9157777035CB}" dt="2023-10-19T06:17:05.105" v="842" actId="1076"/>
          <ac:cxnSpMkLst>
            <pc:docMk/>
            <pc:sldMk cId="845696766" sldId="2147473094"/>
            <ac:cxnSpMk id="58" creationId="{E04D5FD0-C0A6-F93A-AEBE-BF8D0647009F}"/>
          </ac:cxnSpMkLst>
        </pc:cxnChg>
      </pc:sldChg>
      <pc:sldChg chg="new del">
        <pc:chgData name="Rashid Khan" userId="edcf90fe-b856-43cc-b214-fdda0a97a16b" providerId="ADAL" clId="{D1AD0DE6-B044-4E16-8824-9157777035CB}" dt="2023-10-18T06:05:24.294" v="611" actId="47"/>
        <pc:sldMkLst>
          <pc:docMk/>
          <pc:sldMk cId="2471849101" sldId="2147473094"/>
        </pc:sldMkLst>
      </pc:sldChg>
      <pc:sldChg chg="new del">
        <pc:chgData name="Rashid Khan" userId="edcf90fe-b856-43cc-b214-fdda0a97a16b" providerId="ADAL" clId="{D1AD0DE6-B044-4E16-8824-9157777035CB}" dt="2023-10-18T06:05:47.404" v="613" actId="47"/>
        <pc:sldMkLst>
          <pc:docMk/>
          <pc:sldMk cId="3254116153" sldId="2147473094"/>
        </pc:sldMkLst>
      </pc:sldChg>
      <pc:sldChg chg="addSp delSp modSp new mod">
        <pc:chgData name="Rashid Khan" userId="edcf90fe-b856-43cc-b214-fdda0a97a16b" providerId="ADAL" clId="{D1AD0DE6-B044-4E16-8824-9157777035CB}" dt="2023-10-19T07:47:52.844" v="899" actId="20577"/>
        <pc:sldMkLst>
          <pc:docMk/>
          <pc:sldMk cId="2240876403" sldId="2147473095"/>
        </pc:sldMkLst>
        <pc:spChg chg="del">
          <ac:chgData name="Rashid Khan" userId="edcf90fe-b856-43cc-b214-fdda0a97a16b" providerId="ADAL" clId="{D1AD0DE6-B044-4E16-8824-9157777035CB}" dt="2023-10-19T07:46:36.893" v="873" actId="478"/>
          <ac:spMkLst>
            <pc:docMk/>
            <pc:sldMk cId="2240876403" sldId="2147473095"/>
            <ac:spMk id="2" creationId="{C5393B8F-35E2-F141-8989-678B3F67ABA2}"/>
          </ac:spMkLst>
        </pc:spChg>
        <pc:spChg chg="del">
          <ac:chgData name="Rashid Khan" userId="edcf90fe-b856-43cc-b214-fdda0a97a16b" providerId="ADAL" clId="{D1AD0DE6-B044-4E16-8824-9157777035CB}" dt="2023-10-19T07:46:36.893" v="873" actId="478"/>
          <ac:spMkLst>
            <pc:docMk/>
            <pc:sldMk cId="2240876403" sldId="2147473095"/>
            <ac:spMk id="3" creationId="{C4C03A92-A0EA-EAC5-90F2-F404B30A31A7}"/>
          </ac:spMkLst>
        </pc:spChg>
        <pc:spChg chg="del">
          <ac:chgData name="Rashid Khan" userId="edcf90fe-b856-43cc-b214-fdda0a97a16b" providerId="ADAL" clId="{D1AD0DE6-B044-4E16-8824-9157777035CB}" dt="2023-10-19T07:46:36.893" v="873" actId="478"/>
          <ac:spMkLst>
            <pc:docMk/>
            <pc:sldMk cId="2240876403" sldId="2147473095"/>
            <ac:spMk id="4" creationId="{18FFB880-5E21-663C-0D22-EE0EE78F3931}"/>
          </ac:spMkLst>
        </pc:spChg>
        <pc:spChg chg="del">
          <ac:chgData name="Rashid Khan" userId="edcf90fe-b856-43cc-b214-fdda0a97a16b" providerId="ADAL" clId="{D1AD0DE6-B044-4E16-8824-9157777035CB}" dt="2023-10-19T07:46:36.893" v="873" actId="478"/>
          <ac:spMkLst>
            <pc:docMk/>
            <pc:sldMk cId="2240876403" sldId="2147473095"/>
            <ac:spMk id="5" creationId="{7B5CA8C1-1D0B-28B9-A292-5BA604E61B7D}"/>
          </ac:spMkLst>
        </pc:spChg>
        <pc:spChg chg="del">
          <ac:chgData name="Rashid Khan" userId="edcf90fe-b856-43cc-b214-fdda0a97a16b" providerId="ADAL" clId="{D1AD0DE6-B044-4E16-8824-9157777035CB}" dt="2023-10-19T07:46:36.893" v="873" actId="478"/>
          <ac:spMkLst>
            <pc:docMk/>
            <pc:sldMk cId="2240876403" sldId="2147473095"/>
            <ac:spMk id="6" creationId="{994A4412-DD01-C2EF-4C3F-61CD193485B5}"/>
          </ac:spMkLst>
        </pc:spChg>
        <pc:spChg chg="add mod">
          <ac:chgData name="Rashid Khan" userId="edcf90fe-b856-43cc-b214-fdda0a97a16b" providerId="ADAL" clId="{D1AD0DE6-B044-4E16-8824-9157777035CB}" dt="2023-10-19T07:47:48.209" v="898" actId="14100"/>
          <ac:spMkLst>
            <pc:docMk/>
            <pc:sldMk cId="2240876403" sldId="2147473095"/>
            <ac:spMk id="8" creationId="{F8D63C57-B6EE-0EA4-5D59-C47971A5B0B1}"/>
          </ac:spMkLst>
        </pc:spChg>
        <pc:spChg chg="add mod">
          <ac:chgData name="Rashid Khan" userId="edcf90fe-b856-43cc-b214-fdda0a97a16b" providerId="ADAL" clId="{D1AD0DE6-B044-4E16-8824-9157777035CB}" dt="2023-10-19T07:47:52.844" v="899" actId="20577"/>
          <ac:spMkLst>
            <pc:docMk/>
            <pc:sldMk cId="2240876403" sldId="2147473095"/>
            <ac:spMk id="9" creationId="{85575C5B-BD06-7DDA-A39E-42153FFF9CCA}"/>
          </ac:spMkLst>
        </pc:spChg>
      </pc:sldChg>
      <pc:sldChg chg="modSp add mod">
        <pc:chgData name="Rashid Khan" userId="edcf90fe-b856-43cc-b214-fdda0a97a16b" providerId="ADAL" clId="{D1AD0DE6-B044-4E16-8824-9157777035CB}" dt="2023-10-19T07:49:50.995" v="958" actId="1076"/>
        <pc:sldMkLst>
          <pc:docMk/>
          <pc:sldMk cId="3436614690" sldId="2147473096"/>
        </pc:sldMkLst>
        <pc:spChg chg="mod">
          <ac:chgData name="Rashid Khan" userId="edcf90fe-b856-43cc-b214-fdda0a97a16b" providerId="ADAL" clId="{D1AD0DE6-B044-4E16-8824-9157777035CB}" dt="2023-10-19T07:49:50.995" v="958" actId="1076"/>
          <ac:spMkLst>
            <pc:docMk/>
            <pc:sldMk cId="3436614690" sldId="2147473096"/>
            <ac:spMk id="8" creationId="{F8D63C57-B6EE-0EA4-5D59-C47971A5B0B1}"/>
          </ac:spMkLst>
        </pc:spChg>
        <pc:spChg chg="mod">
          <ac:chgData name="Rashid Khan" userId="edcf90fe-b856-43cc-b214-fdda0a97a16b" providerId="ADAL" clId="{D1AD0DE6-B044-4E16-8824-9157777035CB}" dt="2023-10-19T07:48:04.557" v="912" actId="20577"/>
          <ac:spMkLst>
            <pc:docMk/>
            <pc:sldMk cId="3436614690" sldId="2147473096"/>
            <ac:spMk id="9" creationId="{85575C5B-BD06-7DDA-A39E-42153FFF9CCA}"/>
          </ac:spMkLst>
        </pc:spChg>
      </pc:sldChg>
      <pc:sldChg chg="add">
        <pc:chgData name="Rashid Khan" userId="edcf90fe-b856-43cc-b214-fdda0a97a16b" providerId="ADAL" clId="{D1AD0DE6-B044-4E16-8824-9157777035CB}" dt="2023-10-19T07:51:04.212" v="959"/>
        <pc:sldMkLst>
          <pc:docMk/>
          <pc:sldMk cId="1828886879" sldId="2147473097"/>
        </pc:sldMkLst>
      </pc:sldChg>
      <pc:sldMasterChg chg="delSldLayout">
        <pc:chgData name="Rashid Khan" userId="edcf90fe-b856-43cc-b214-fdda0a97a16b" providerId="ADAL" clId="{D1AD0DE6-B044-4E16-8824-9157777035CB}" dt="2023-10-14T12:08:32.667" v="549" actId="47"/>
        <pc:sldMasterMkLst>
          <pc:docMk/>
          <pc:sldMasterMk cId="372663737" sldId="2147483693"/>
        </pc:sldMasterMkLst>
        <pc:sldLayoutChg chg="del">
          <pc:chgData name="Rashid Khan" userId="edcf90fe-b856-43cc-b214-fdda0a97a16b" providerId="ADAL" clId="{D1AD0DE6-B044-4E16-8824-9157777035CB}" dt="2023-10-14T12:08:32.667" v="549" actId="47"/>
          <pc:sldLayoutMkLst>
            <pc:docMk/>
            <pc:sldMasterMk cId="372663737" sldId="2147483693"/>
            <pc:sldLayoutMk cId="4286617477" sldId="2147483783"/>
          </pc:sldLayoutMkLst>
        </pc:sldLayoutChg>
      </pc:sldMasterChg>
      <pc:sldMasterChg chg="modSp delSldLayout modSldLayout">
        <pc:chgData name="Rashid Khan" userId="edcf90fe-b856-43cc-b214-fdda0a97a16b" providerId="ADAL" clId="{D1AD0DE6-B044-4E16-8824-9157777035CB}" dt="2023-10-18T17:20:44.549" v="836" actId="47"/>
        <pc:sldMasterMkLst>
          <pc:docMk/>
          <pc:sldMasterMk cId="2157974539" sldId="2147483784"/>
        </pc:sldMasterMkLst>
        <pc:spChg chg="mod">
          <ac:chgData name="Rashid Khan" userId="edcf90fe-b856-43cc-b214-fdda0a97a16b" providerId="ADAL" clId="{D1AD0DE6-B044-4E16-8824-9157777035CB}" dt="2023-10-18T17:19:51.002" v="832" actId="2711"/>
          <ac:spMkLst>
            <pc:docMk/>
            <pc:sldMasterMk cId="2157974539" sldId="2147483784"/>
            <ac:spMk id="2" creationId="{2B0D9928-A337-B941-EC06-4600D250377E}"/>
          </ac:spMkLst>
        </pc:spChg>
        <pc:spChg chg="mod">
          <ac:chgData name="Rashid Khan" userId="edcf90fe-b856-43cc-b214-fdda0a97a16b" providerId="ADAL" clId="{D1AD0DE6-B044-4E16-8824-9157777035CB}" dt="2023-10-18T17:19:51.002" v="832" actId="2711"/>
          <ac:spMkLst>
            <pc:docMk/>
            <pc:sldMasterMk cId="2157974539" sldId="2147483784"/>
            <ac:spMk id="3" creationId="{90E9F1FD-2D86-8097-A0B2-BBE2B6DFBCDD}"/>
          </ac:spMkLst>
        </pc:spChg>
        <pc:spChg chg="mod">
          <ac:chgData name="Rashid Khan" userId="edcf90fe-b856-43cc-b214-fdda0a97a16b" providerId="ADAL" clId="{D1AD0DE6-B044-4E16-8824-9157777035CB}" dt="2023-10-18T17:19:51.002" v="832" actId="2711"/>
          <ac:spMkLst>
            <pc:docMk/>
            <pc:sldMasterMk cId="2157974539" sldId="2147483784"/>
            <ac:spMk id="4" creationId="{1B899ABB-1ED3-5C52-2132-5466BC23B5F9}"/>
          </ac:spMkLst>
        </pc:spChg>
        <pc:spChg chg="mod">
          <ac:chgData name="Rashid Khan" userId="edcf90fe-b856-43cc-b214-fdda0a97a16b" providerId="ADAL" clId="{D1AD0DE6-B044-4E16-8824-9157777035CB}" dt="2023-10-18T17:19:51.002" v="832" actId="2711"/>
          <ac:spMkLst>
            <pc:docMk/>
            <pc:sldMasterMk cId="2157974539" sldId="2147483784"/>
            <ac:spMk id="5" creationId="{0F4B7522-DD98-7E81-44DF-58570283FB8F}"/>
          </ac:spMkLst>
        </pc:spChg>
        <pc:spChg chg="mod">
          <ac:chgData name="Rashid Khan" userId="edcf90fe-b856-43cc-b214-fdda0a97a16b" providerId="ADAL" clId="{D1AD0DE6-B044-4E16-8824-9157777035CB}" dt="2023-10-18T17:19:51.002" v="832" actId="2711"/>
          <ac:spMkLst>
            <pc:docMk/>
            <pc:sldMasterMk cId="2157974539" sldId="2147483784"/>
            <ac:spMk id="6" creationId="{9E835C23-C9C1-2362-1845-FE6E31FA0EA0}"/>
          </ac:spMkLst>
        </pc:spChg>
        <pc:sldLayoutChg chg="modSp">
          <pc:chgData name="Rashid Khan" userId="edcf90fe-b856-43cc-b214-fdda0a97a16b" providerId="ADAL" clId="{D1AD0DE6-B044-4E16-8824-9157777035CB}" dt="2023-10-18T17:19:41.971" v="831" actId="2711"/>
          <pc:sldLayoutMkLst>
            <pc:docMk/>
            <pc:sldMasterMk cId="2157974539" sldId="2147483784"/>
            <pc:sldLayoutMk cId="3578337898" sldId="2147483795"/>
          </pc:sldLayoutMkLst>
          <pc:spChg chg="mod">
            <ac:chgData name="Rashid Khan" userId="edcf90fe-b856-43cc-b214-fdda0a97a16b" providerId="ADAL" clId="{D1AD0DE6-B044-4E16-8824-9157777035CB}" dt="2023-10-18T17:19:41.971" v="831" actId="2711"/>
            <ac:spMkLst>
              <pc:docMk/>
              <pc:sldMasterMk cId="2157974539" sldId="2147483784"/>
              <pc:sldLayoutMk cId="3578337898" sldId="2147483795"/>
              <ac:spMk id="2" creationId="{411C1C7E-5906-C86A-B350-073F127BFABC}"/>
            </ac:spMkLst>
          </pc:spChg>
          <pc:spChg chg="mod">
            <ac:chgData name="Rashid Khan" userId="edcf90fe-b856-43cc-b214-fdda0a97a16b" providerId="ADAL" clId="{D1AD0DE6-B044-4E16-8824-9157777035CB}" dt="2023-10-18T17:19:41.971" v="831" actId="2711"/>
            <ac:spMkLst>
              <pc:docMk/>
              <pc:sldMasterMk cId="2157974539" sldId="2147483784"/>
              <pc:sldLayoutMk cId="3578337898" sldId="2147483795"/>
              <ac:spMk id="3" creationId="{25E4DB9D-7F89-EE79-634F-7D346D59B0D4}"/>
            </ac:spMkLst>
          </pc:spChg>
          <pc:spChg chg="mod">
            <ac:chgData name="Rashid Khan" userId="edcf90fe-b856-43cc-b214-fdda0a97a16b" providerId="ADAL" clId="{D1AD0DE6-B044-4E16-8824-9157777035CB}" dt="2023-10-18T17:19:41.971" v="831" actId="2711"/>
            <ac:spMkLst>
              <pc:docMk/>
              <pc:sldMasterMk cId="2157974539" sldId="2147483784"/>
              <pc:sldLayoutMk cId="3578337898" sldId="2147483795"/>
              <ac:spMk id="4" creationId="{69ACB3AA-1319-D3AD-A5D8-7F45D33E37DE}"/>
            </ac:spMkLst>
          </pc:spChg>
          <pc:spChg chg="mod">
            <ac:chgData name="Rashid Khan" userId="edcf90fe-b856-43cc-b214-fdda0a97a16b" providerId="ADAL" clId="{D1AD0DE6-B044-4E16-8824-9157777035CB}" dt="2023-10-18T17:19:41.971" v="831" actId="2711"/>
            <ac:spMkLst>
              <pc:docMk/>
              <pc:sldMasterMk cId="2157974539" sldId="2147483784"/>
              <pc:sldLayoutMk cId="3578337898" sldId="2147483795"/>
              <ac:spMk id="5" creationId="{5A663C63-BF5C-E41C-698B-DE6B426A394C}"/>
            </ac:spMkLst>
          </pc:spChg>
          <pc:spChg chg="mod">
            <ac:chgData name="Rashid Khan" userId="edcf90fe-b856-43cc-b214-fdda0a97a16b" providerId="ADAL" clId="{D1AD0DE6-B044-4E16-8824-9157777035CB}" dt="2023-10-18T17:19:41.971" v="831" actId="2711"/>
            <ac:spMkLst>
              <pc:docMk/>
              <pc:sldMasterMk cId="2157974539" sldId="2147483784"/>
              <pc:sldLayoutMk cId="3578337898" sldId="2147483795"/>
              <ac:spMk id="6" creationId="{E403022C-650C-D53B-964F-3C8CB500B402}"/>
            </ac:spMkLst>
          </pc:spChg>
        </pc:sldLayoutChg>
        <pc:sldLayoutChg chg="modSp mod">
          <pc:chgData name="Rashid Khan" userId="edcf90fe-b856-43cc-b214-fdda0a97a16b" providerId="ADAL" clId="{D1AD0DE6-B044-4E16-8824-9157777035CB}" dt="2023-10-18T17:20:19.560" v="833" actId="207"/>
          <pc:sldLayoutMkLst>
            <pc:docMk/>
            <pc:sldMasterMk cId="2157974539" sldId="2147483784"/>
            <pc:sldLayoutMk cId="3536301288" sldId="2147483796"/>
          </pc:sldLayoutMkLst>
          <pc:spChg chg="mod">
            <ac:chgData name="Rashid Khan" userId="edcf90fe-b856-43cc-b214-fdda0a97a16b" providerId="ADAL" clId="{D1AD0DE6-B044-4E16-8824-9157777035CB}" dt="2023-10-18T17:20:19.560" v="833" actId="207"/>
            <ac:spMkLst>
              <pc:docMk/>
              <pc:sldMasterMk cId="2157974539" sldId="2147483784"/>
              <pc:sldLayoutMk cId="3536301288" sldId="2147483796"/>
              <ac:spMk id="2" creationId="{37525922-EB17-4CEB-8FE2-E234D478EA8C}"/>
            </ac:spMkLst>
          </pc:spChg>
        </pc:sldLayoutChg>
        <pc:sldLayoutChg chg="del">
          <pc:chgData name="Rashid Khan" userId="edcf90fe-b856-43cc-b214-fdda0a97a16b" providerId="ADAL" clId="{D1AD0DE6-B044-4E16-8824-9157777035CB}" dt="2023-10-18T17:20:44.549" v="836" actId="47"/>
          <pc:sldLayoutMkLst>
            <pc:docMk/>
            <pc:sldMasterMk cId="2157974539" sldId="2147483784"/>
            <pc:sldLayoutMk cId="2087348128" sldId="2147483798"/>
          </pc:sldLayoutMkLst>
        </pc:sldLayoutChg>
      </pc:sldMasterChg>
      <pc:sldMasterChg chg="modSp">
        <pc:chgData name="Rashid Khan" userId="edcf90fe-b856-43cc-b214-fdda0a97a16b" providerId="ADAL" clId="{D1AD0DE6-B044-4E16-8824-9157777035CB}" dt="2023-10-18T17:19:31.448" v="830" actId="2711"/>
        <pc:sldMasterMkLst>
          <pc:docMk/>
          <pc:sldMasterMk cId="1897561743" sldId="2147483799"/>
        </pc:sldMasterMkLst>
        <pc:spChg chg="mod">
          <ac:chgData name="Rashid Khan" userId="edcf90fe-b856-43cc-b214-fdda0a97a16b" providerId="ADAL" clId="{D1AD0DE6-B044-4E16-8824-9157777035CB}" dt="2023-10-18T17:19:31.448" v="830" actId="2711"/>
          <ac:spMkLst>
            <pc:docMk/>
            <pc:sldMasterMk cId="1897561743" sldId="2147483799"/>
            <ac:spMk id="2" creationId="{00000000-0000-0000-0000-000000000000}"/>
          </ac:spMkLst>
        </pc:spChg>
        <pc:spChg chg="mod">
          <ac:chgData name="Rashid Khan" userId="edcf90fe-b856-43cc-b214-fdda0a97a16b" providerId="ADAL" clId="{D1AD0DE6-B044-4E16-8824-9157777035CB}" dt="2023-10-18T17:19:31.448" v="830" actId="2711"/>
          <ac:spMkLst>
            <pc:docMk/>
            <pc:sldMasterMk cId="1897561743" sldId="2147483799"/>
            <ac:spMk id="3" creationId="{00000000-0000-0000-0000-000000000000}"/>
          </ac:spMkLst>
        </pc:spChg>
        <pc:spChg chg="mod">
          <ac:chgData name="Rashid Khan" userId="edcf90fe-b856-43cc-b214-fdda0a97a16b" providerId="ADAL" clId="{D1AD0DE6-B044-4E16-8824-9157777035CB}" dt="2023-10-18T17:19:31.448" v="830" actId="2711"/>
          <ac:spMkLst>
            <pc:docMk/>
            <pc:sldMasterMk cId="1897561743" sldId="2147483799"/>
            <ac:spMk id="4" creationId="{00000000-0000-0000-0000-000000000000}"/>
          </ac:spMkLst>
        </pc:spChg>
        <pc:spChg chg="mod">
          <ac:chgData name="Rashid Khan" userId="edcf90fe-b856-43cc-b214-fdda0a97a16b" providerId="ADAL" clId="{D1AD0DE6-B044-4E16-8824-9157777035CB}" dt="2023-10-18T17:19:31.448" v="830" actId="2711"/>
          <ac:spMkLst>
            <pc:docMk/>
            <pc:sldMasterMk cId="1897561743" sldId="2147483799"/>
            <ac:spMk id="5" creationId="{00000000-0000-0000-0000-000000000000}"/>
          </ac:spMkLst>
        </pc:spChg>
        <pc:spChg chg="mod">
          <ac:chgData name="Rashid Khan" userId="edcf90fe-b856-43cc-b214-fdda0a97a16b" providerId="ADAL" clId="{D1AD0DE6-B044-4E16-8824-9157777035CB}" dt="2023-10-18T17:19:31.448" v="830" actId="2711"/>
          <ac:spMkLst>
            <pc:docMk/>
            <pc:sldMasterMk cId="1897561743" sldId="2147483799"/>
            <ac:spMk id="6" creationId="{00000000-0000-0000-0000-000000000000}"/>
          </ac:spMkLst>
        </pc:sp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819173005789017E-2"/>
          <c:y val="3.1170775557121368E-2"/>
          <c:w val="0.98118082699421094"/>
          <c:h val="0.85814249585054392"/>
        </c:manualLayout>
      </c:layout>
      <c:barChart>
        <c:barDir val="col"/>
        <c:grouping val="stacked"/>
        <c:varyColors val="0"/>
        <c:ser>
          <c:idx val="0"/>
          <c:order val="0"/>
          <c:tx>
            <c:strRef>
              <c:f>Sheet1!$B$1</c:f>
              <c:strCache>
                <c:ptCount val="1"/>
                <c:pt idx="0">
                  <c:v>Eskom purchase price</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0D50-48B6-8CB5-31F06A77E8D4}"/>
              </c:ext>
            </c:extLst>
          </c:dPt>
          <c:dPt>
            <c:idx val="1"/>
            <c:invertIfNegative val="0"/>
            <c:bubble3D val="0"/>
            <c:spPr>
              <a:pattFill prst="wdUpDiag">
                <a:fgClr>
                  <a:srgbClr val="92D050"/>
                </a:fgClr>
                <a:bgClr>
                  <a:schemeClr val="bg1"/>
                </a:bgClr>
              </a:pattFill>
              <a:ln w="19050">
                <a:solidFill>
                  <a:schemeClr val="lt1"/>
                </a:solidFill>
              </a:ln>
              <a:effectLst/>
            </c:spPr>
            <c:extLst>
              <c:ext xmlns:c16="http://schemas.microsoft.com/office/drawing/2014/chart" uri="{C3380CC4-5D6E-409C-BE32-E72D297353CC}">
                <c16:uniqueId val="{00000003-0D50-48B6-8CB5-31F06A77E8D4}"/>
              </c:ext>
            </c:extLst>
          </c:dPt>
          <c:dPt>
            <c:idx val="2"/>
            <c:invertIfNegative val="0"/>
            <c:bubble3D val="0"/>
            <c:spPr>
              <a:pattFill prst="wd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0-3153-4B72-897B-5D326E5CDEA8}"/>
              </c:ext>
            </c:extLst>
          </c:dPt>
          <c:dLbls>
            <c:dLbl>
              <c:idx val="0"/>
              <c:layout>
                <c:manualLayout>
                  <c:x val="9.9733264828130871E-2"/>
                  <c:y val="-1.0535885764425526E-2"/>
                </c:manualLayout>
              </c:layout>
              <c:tx>
                <c:rich>
                  <a:bodyPr/>
                  <a:lstStyle/>
                  <a:p>
                    <a:r>
                      <a:rPr lang="en-US" dirty="0"/>
                      <a:t>Eskom energy purchase price</a:t>
                    </a:r>
                  </a:p>
                </c:rich>
              </c:tx>
              <c:dLblPos val="ctr"/>
              <c:showLegendKey val="0"/>
              <c:showVal val="0"/>
              <c:showCatName val="0"/>
              <c:showSerName val="1"/>
              <c:showPercent val="0"/>
              <c:showBubbleSize val="0"/>
              <c:extLst>
                <c:ext xmlns:c15="http://schemas.microsoft.com/office/drawing/2012/chart" uri="{CE6537A1-D6FC-4f65-9D91-7224C49458BB}">
                  <c15:layout>
                    <c:manualLayout>
                      <c:w val="0.10529792050832512"/>
                      <c:h val="0.20841979098808702"/>
                    </c:manualLayout>
                  </c15:layout>
                  <c15:showDataLabelsRange val="0"/>
                </c:ext>
                <c:ext xmlns:c16="http://schemas.microsoft.com/office/drawing/2014/chart" uri="{C3380CC4-5D6E-409C-BE32-E72D297353CC}">
                  <c16:uniqueId val="{00000001-0D50-48B6-8CB5-31F06A77E8D4}"/>
                </c:ext>
              </c:extLst>
            </c:dLbl>
            <c:dLbl>
              <c:idx val="1"/>
              <c:layout>
                <c:manualLayout>
                  <c:x val="0.11441400469778827"/>
                  <c:y val="2.5974623634360122E-3"/>
                </c:manualLayout>
              </c:layout>
              <c:tx>
                <c:rich>
                  <a:bodyPr rot="0" spcFirstLastPara="1" vertOverflow="ellipsis" vert="horz" wrap="square" anchor="ctr" anchorCtr="1"/>
                  <a:lstStyle/>
                  <a:p>
                    <a:pPr algn="ctr" rtl="0">
                      <a:defRPr sz="2000" b="1" i="0" u="none" strike="noStrike" kern="1200" baseline="0">
                        <a:solidFill>
                          <a:schemeClr val="tx1">
                            <a:lumMod val="75000"/>
                            <a:lumOff val="25000"/>
                          </a:schemeClr>
                        </a:solidFill>
                        <a:latin typeface="+mn-lt"/>
                        <a:ea typeface="+mn-ea"/>
                        <a:cs typeface="+mn-cs"/>
                      </a:defRPr>
                    </a:pPr>
                    <a:r>
                      <a:rPr lang="en-US" dirty="0"/>
                      <a:t>Wheeling credit</a:t>
                    </a:r>
                  </a:p>
                  <a:p>
                    <a:pPr algn="ctr" rtl="0">
                      <a:defRPr/>
                    </a:pPr>
                    <a:endParaRPr lang="en-US" dirty="0"/>
                  </a:p>
                </c:rich>
              </c:tx>
              <c:spPr>
                <a:noFill/>
                <a:ln>
                  <a:noFill/>
                </a:ln>
                <a:effectLst/>
              </c:spPr>
              <c:txPr>
                <a:bodyPr rot="0" spcFirstLastPara="1" vertOverflow="ellipsis" vert="horz" wrap="square" anchor="ctr" anchorCtr="1"/>
                <a:lstStyle/>
                <a:p>
                  <a:pPr algn="ctr" rtl="0">
                    <a:defRPr sz="2000"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1"/>
              <c:showPercent val="0"/>
              <c:showBubbleSize val="0"/>
              <c:extLst>
                <c:ext xmlns:c15="http://schemas.microsoft.com/office/drawing/2012/chart" uri="{CE6537A1-D6FC-4f65-9D91-7224C49458BB}">
                  <c15:layout>
                    <c:manualLayout>
                      <c:w val="0.13883834781670987"/>
                      <c:h val="0.34320169271219492"/>
                    </c:manualLayout>
                  </c15:layout>
                  <c15:showDataLabelsRange val="0"/>
                </c:ext>
                <c:ext xmlns:c16="http://schemas.microsoft.com/office/drawing/2014/chart" uri="{C3380CC4-5D6E-409C-BE32-E72D297353CC}">
                  <c16:uniqueId val="{00000003-0D50-48B6-8CB5-31F06A77E8D4}"/>
                </c:ext>
              </c:extLst>
            </c:dLbl>
            <c:dLbl>
              <c:idx val="2"/>
              <c:layout>
                <c:manualLayout>
                  <c:x val="7.3492985772783515E-2"/>
                  <c:y val="-2.7431587355657189E-3"/>
                </c:manualLayout>
              </c:layout>
              <c:tx>
                <c:rich>
                  <a:bodyPr rot="0" spcFirstLastPara="1" vertOverflow="ellipsis" vert="horz" wrap="square" anchor="ctr" anchorCtr="1"/>
                  <a:lstStyle/>
                  <a:p>
                    <a:pPr algn="ctr" rtl="0">
                      <a:defRPr sz="2000" b="1" i="0" u="none" strike="noStrike" kern="1200" baseline="0">
                        <a:solidFill>
                          <a:schemeClr val="tx1">
                            <a:lumMod val="75000"/>
                            <a:lumOff val="25000"/>
                          </a:schemeClr>
                        </a:solidFill>
                        <a:latin typeface="+mn-lt"/>
                        <a:ea typeface="+mn-ea"/>
                        <a:cs typeface="+mn-cs"/>
                      </a:defRPr>
                    </a:pPr>
                    <a:r>
                      <a:rPr lang="en-US"/>
                      <a:t>Eskom energy purchase price</a:t>
                    </a:r>
                  </a:p>
                </c:rich>
              </c:tx>
              <c:spPr>
                <a:noFill/>
                <a:ln>
                  <a:noFill/>
                </a:ln>
                <a:effectLst/>
              </c:spPr>
              <c:txPr>
                <a:bodyPr rot="0" spcFirstLastPara="1" vertOverflow="ellipsis" vert="horz" wrap="square" anchor="ctr" anchorCtr="1"/>
                <a:lstStyle/>
                <a:p>
                  <a:pPr algn="ctr" rtl="0">
                    <a:defRPr sz="2000"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1"/>
              <c:showPercent val="0"/>
              <c:showBubbleSize val="0"/>
              <c:extLst>
                <c:ext xmlns:c15="http://schemas.microsoft.com/office/drawing/2012/chart" uri="{CE6537A1-D6FC-4f65-9D91-7224C49458BB}">
                  <c15:layout>
                    <c:manualLayout>
                      <c:w val="7.6724285700248307E-2"/>
                      <c:h val="0.20841979843685635"/>
                    </c:manualLayout>
                  </c15:layout>
                  <c15:showDataLabelsRange val="0"/>
                </c:ext>
                <c:ext xmlns:c16="http://schemas.microsoft.com/office/drawing/2014/chart" uri="{C3380CC4-5D6E-409C-BE32-E72D297353CC}">
                  <c16:uniqueId val="{00000000-3153-4B72-897B-5D326E5CDEA8}"/>
                </c:ext>
              </c:extLst>
            </c:dLbl>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Sheet1!$A$2:$A$4</c:f>
              <c:strCache>
                <c:ptCount val="2"/>
                <c:pt idx="0">
                  <c:v>Reguated retail prices</c:v>
                </c:pt>
                <c:pt idx="1">
                  <c:v>Wheeling with TPA</c:v>
                </c:pt>
              </c:strCache>
            </c:strRef>
          </c:cat>
          <c:val>
            <c:numRef>
              <c:f>Sheet1!$B$2:$B$4</c:f>
              <c:numCache>
                <c:formatCode>General</c:formatCode>
                <c:ptCount val="3"/>
                <c:pt idx="0">
                  <c:v>110</c:v>
                </c:pt>
                <c:pt idx="1">
                  <c:v>110</c:v>
                </c:pt>
              </c:numCache>
            </c:numRef>
          </c:val>
          <c:extLst>
            <c:ext xmlns:c16="http://schemas.microsoft.com/office/drawing/2014/chart" uri="{C3380CC4-5D6E-409C-BE32-E72D297353CC}">
              <c16:uniqueId val="{00000004-0D50-48B6-8CB5-31F06A77E8D4}"/>
            </c:ext>
          </c:extLst>
        </c:ser>
        <c:ser>
          <c:idx val="1"/>
          <c:order val="1"/>
          <c:tx>
            <c:strRef>
              <c:f>Sheet1!$C$1</c:f>
              <c:strCache>
                <c:ptCount val="1"/>
                <c:pt idx="0">
                  <c:v>Municipal Use-of-Sstem Charge</c:v>
                </c:pt>
              </c:strCache>
            </c:strRef>
          </c:tx>
          <c:spPr>
            <a:solidFill>
              <a:schemeClr val="accent2"/>
            </a:solidFill>
            <a:ln w="19050">
              <a:solidFill>
                <a:schemeClr val="lt1"/>
              </a:solidFill>
            </a:ln>
            <a:effectLst/>
          </c:spPr>
          <c:invertIfNegative val="0"/>
          <c:dLbls>
            <c:dLbl>
              <c:idx val="0"/>
              <c:layout>
                <c:manualLayout>
                  <c:x val="9.9815128353634347E-2"/>
                  <c:y val="5.4865344173126397E-3"/>
                </c:manualLayout>
              </c:layout>
              <c:tx>
                <c:rich>
                  <a:bodyPr/>
                  <a:lstStyle/>
                  <a:p>
                    <a:r>
                      <a:rPr lang="en-US" dirty="0"/>
                      <a:t>Use-of-System</a:t>
                    </a:r>
                    <a:r>
                      <a:rPr lang="en-US" baseline="0" dirty="0"/>
                      <a:t> Charge</a:t>
                    </a:r>
                    <a:endParaRPr lang="en-US" dirty="0"/>
                  </a:p>
                </c:rich>
              </c:tx>
              <c:dLblPos val="ctr"/>
              <c:showLegendKey val="0"/>
              <c:showVal val="0"/>
              <c:showCatName val="0"/>
              <c:showSerName val="1"/>
              <c:showPercent val="0"/>
              <c:showBubbleSize val="0"/>
              <c:extLst>
                <c:ext xmlns:c15="http://schemas.microsoft.com/office/drawing/2012/chart" uri="{CE6537A1-D6FC-4f65-9D91-7224C49458BB}">
                  <c15:layout>
                    <c:manualLayout>
                      <c:w val="0.12153676531555017"/>
                      <c:h val="0.26054186834437976"/>
                    </c:manualLayout>
                  </c15:layout>
                  <c15:showDataLabelsRange val="0"/>
                </c:ext>
                <c:ext xmlns:c16="http://schemas.microsoft.com/office/drawing/2014/chart" uri="{C3380CC4-5D6E-409C-BE32-E72D297353CC}">
                  <c16:uniqueId val="{00000005-0D50-48B6-8CB5-31F06A77E8D4}"/>
                </c:ext>
              </c:extLst>
            </c:dLbl>
            <c:dLbl>
              <c:idx val="1"/>
              <c:layout>
                <c:manualLayout>
                  <c:x val="0.1154231946374652"/>
                  <c:y val="4.9890626166475254E-3"/>
                </c:manualLayout>
              </c:layout>
              <c:tx>
                <c:rich>
                  <a:bodyPr/>
                  <a:lstStyle/>
                  <a:p>
                    <a:r>
                      <a:rPr lang="en-US" dirty="0"/>
                      <a:t>Use-of-System</a:t>
                    </a:r>
                    <a:r>
                      <a:rPr lang="en-US" baseline="0" dirty="0"/>
                      <a:t> Charge</a:t>
                    </a:r>
                    <a:endParaRPr lang="en-US" dirty="0"/>
                  </a:p>
                </c:rich>
              </c:tx>
              <c:dLblPos val="ctr"/>
              <c:showLegendKey val="0"/>
              <c:showVal val="0"/>
              <c:showCatName val="0"/>
              <c:showSerName val="1"/>
              <c:showPercent val="0"/>
              <c:showBubbleSize val="0"/>
              <c:extLst>
                <c:ext xmlns:c15="http://schemas.microsoft.com/office/drawing/2012/chart" uri="{CE6537A1-D6FC-4f65-9D91-7224C49458BB}">
                  <c15:layout>
                    <c:manualLayout>
                      <c:w val="0.12717982299065755"/>
                      <c:h val="0.20293320270514878"/>
                    </c:manualLayout>
                  </c15:layout>
                  <c15:showDataLabelsRange val="0"/>
                </c:ext>
                <c:ext xmlns:c16="http://schemas.microsoft.com/office/drawing/2014/chart" uri="{C3380CC4-5D6E-409C-BE32-E72D297353CC}">
                  <c16:uniqueId val="{00000006-0D50-48B6-8CB5-31F06A77E8D4}"/>
                </c:ext>
              </c:extLst>
            </c:dLbl>
            <c:dLbl>
              <c:idx val="2"/>
              <c:layout>
                <c:manualLayout>
                  <c:x val="7.7995320553716274E-2"/>
                  <c:y val="5.4865334763864139E-3"/>
                </c:manualLayout>
              </c:layout>
              <c:tx>
                <c:rich>
                  <a:bodyPr rot="0" spcFirstLastPara="1" vertOverflow="ellipsis" vert="horz" wrap="square" anchor="ctr" anchorCtr="1"/>
                  <a:lstStyle/>
                  <a:p>
                    <a:pPr algn="ctr" rtl="0">
                      <a:defRPr sz="2000" b="1" i="0" u="none" strike="noStrike" kern="1200" baseline="0">
                        <a:solidFill>
                          <a:schemeClr val="tx1">
                            <a:lumMod val="75000"/>
                            <a:lumOff val="25000"/>
                          </a:schemeClr>
                        </a:solidFill>
                        <a:latin typeface="+mn-lt"/>
                        <a:ea typeface="+mn-ea"/>
                        <a:cs typeface="+mn-cs"/>
                      </a:defRPr>
                    </a:pPr>
                    <a:r>
                      <a:rPr lang="en-US"/>
                      <a:t>Municipal Use-of-System Charge</a:t>
                    </a:r>
                  </a:p>
                  <a:p>
                    <a:pPr algn="ctr" rtl="0">
                      <a:defRPr/>
                    </a:pPr>
                    <a:endParaRPr lang="en-US"/>
                  </a:p>
                </c:rich>
              </c:tx>
              <c:spPr>
                <a:noFill/>
                <a:ln>
                  <a:noFill/>
                </a:ln>
                <a:effectLst/>
              </c:spPr>
              <c:txPr>
                <a:bodyPr rot="0" spcFirstLastPara="1" vertOverflow="ellipsis" vert="horz" wrap="square" anchor="ctr" anchorCtr="1"/>
                <a:lstStyle/>
                <a:p>
                  <a:pPr algn="ctr" rtl="0">
                    <a:defRPr sz="2000"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1"/>
              <c:showPercent val="0"/>
              <c:showBubbleSize val="0"/>
              <c:extLst>
                <c:ext xmlns:c15="http://schemas.microsoft.com/office/drawing/2012/chart" uri="{CE6537A1-D6FC-4f65-9D91-7224C49458BB}">
                  <c15:layout>
                    <c:manualLayout>
                      <c:w val="9.2918379728076789E-2"/>
                      <c:h val="0.19196019800769712"/>
                    </c:manualLayout>
                  </c15:layout>
                  <c15:showDataLabelsRange val="0"/>
                </c:ext>
                <c:ext xmlns:c16="http://schemas.microsoft.com/office/drawing/2014/chart" uri="{C3380CC4-5D6E-409C-BE32-E72D297353CC}">
                  <c16:uniqueId val="{00000001-3153-4B72-897B-5D326E5CDEA8}"/>
                </c:ext>
              </c:extLst>
            </c:dLbl>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Sheet1!$A$2:$A$4</c:f>
              <c:strCache>
                <c:ptCount val="2"/>
                <c:pt idx="0">
                  <c:v>Reguated retail prices</c:v>
                </c:pt>
                <c:pt idx="1">
                  <c:v>Wheeling with TPA</c:v>
                </c:pt>
              </c:strCache>
            </c:strRef>
          </c:cat>
          <c:val>
            <c:numRef>
              <c:f>Sheet1!$C$2:$C$4</c:f>
              <c:numCache>
                <c:formatCode>General</c:formatCode>
                <c:ptCount val="3"/>
                <c:pt idx="0">
                  <c:v>60</c:v>
                </c:pt>
                <c:pt idx="1">
                  <c:v>60</c:v>
                </c:pt>
              </c:numCache>
            </c:numRef>
          </c:val>
          <c:extLst>
            <c:ext xmlns:c16="http://schemas.microsoft.com/office/drawing/2014/chart" uri="{C3380CC4-5D6E-409C-BE32-E72D297353CC}">
              <c16:uniqueId val="{00000007-0D50-48B6-8CB5-31F06A77E8D4}"/>
            </c:ext>
          </c:extLst>
        </c:ser>
        <c:ser>
          <c:idx val="2"/>
          <c:order val="2"/>
          <c:tx>
            <c:strRef>
              <c:f>Sheet1!$D$1</c:f>
              <c:strCache>
                <c:ptCount val="1"/>
                <c:pt idx="0">
                  <c:v>Column1</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Reguated retail prices</c:v>
                </c:pt>
                <c:pt idx="1">
                  <c:v>Wheeling with TPA</c:v>
                </c:pt>
              </c:strCache>
            </c:strRef>
          </c:cat>
          <c:val>
            <c:numRef>
              <c:f>Sheet1!$D$2:$D$3</c:f>
              <c:numCache>
                <c:formatCode>General</c:formatCode>
                <c:ptCount val="2"/>
              </c:numCache>
            </c:numRef>
          </c:val>
          <c:extLst>
            <c:ext xmlns:c16="http://schemas.microsoft.com/office/drawing/2014/chart" uri="{C3380CC4-5D6E-409C-BE32-E72D297353CC}">
              <c16:uniqueId val="{00000009-0D50-48B6-8CB5-31F06A77E8D4}"/>
            </c:ext>
          </c:extLst>
        </c:ser>
        <c:ser>
          <c:idx val="3"/>
          <c:order val="3"/>
          <c:tx>
            <c:strRef>
              <c:f>Sheet1!$E$1</c:f>
              <c:strCache>
                <c:ptCount val="1"/>
                <c:pt idx="0">
                  <c:v>Column3</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Reguated retail prices</c:v>
                </c:pt>
                <c:pt idx="1">
                  <c:v>Wheeling with TPA</c:v>
                </c:pt>
              </c:strCache>
            </c:strRef>
          </c:cat>
          <c:val>
            <c:numRef>
              <c:f>Sheet1!$E$2:$E$3</c:f>
              <c:numCache>
                <c:formatCode>General</c:formatCode>
                <c:ptCount val="2"/>
              </c:numCache>
            </c:numRef>
          </c:val>
          <c:extLst>
            <c:ext xmlns:c16="http://schemas.microsoft.com/office/drawing/2014/chart" uri="{C3380CC4-5D6E-409C-BE32-E72D297353CC}">
              <c16:uniqueId val="{0000000B-0D50-48B6-8CB5-31F06A77E8D4}"/>
            </c:ext>
          </c:extLst>
        </c:ser>
        <c:ser>
          <c:idx val="4"/>
          <c:order val="4"/>
          <c:tx>
            <c:strRef>
              <c:f>Sheet1!$F$1</c:f>
              <c:strCache>
                <c:ptCount val="1"/>
                <c:pt idx="0">
                  <c:v>Column4</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Reguated retail prices</c:v>
                </c:pt>
                <c:pt idx="1">
                  <c:v>Wheeling with TPA</c:v>
                </c:pt>
              </c:strCache>
            </c:strRef>
          </c:cat>
          <c:val>
            <c:numRef>
              <c:f>Sheet1!$F$2:$F$3</c:f>
              <c:numCache>
                <c:formatCode>General</c:formatCode>
                <c:ptCount val="2"/>
              </c:numCache>
            </c:numRef>
          </c:val>
          <c:extLst>
            <c:ext xmlns:c16="http://schemas.microsoft.com/office/drawing/2014/chart" uri="{C3380CC4-5D6E-409C-BE32-E72D297353CC}">
              <c16:uniqueId val="{0000000D-0D50-48B6-8CB5-31F06A77E8D4}"/>
            </c:ext>
          </c:extLst>
        </c:ser>
        <c:ser>
          <c:idx val="5"/>
          <c:order val="5"/>
          <c:tx>
            <c:strRef>
              <c:f>Sheet1!$G$1</c:f>
              <c:strCache>
                <c:ptCount val="1"/>
                <c:pt idx="0">
                  <c:v>Column5</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Reguated retail prices</c:v>
                </c:pt>
                <c:pt idx="1">
                  <c:v>Wheeling with TPA</c:v>
                </c:pt>
              </c:strCache>
            </c:strRef>
          </c:cat>
          <c:val>
            <c:numRef>
              <c:f>Sheet1!$G$2:$G$3</c:f>
              <c:numCache>
                <c:formatCode>General</c:formatCode>
                <c:ptCount val="2"/>
              </c:numCache>
            </c:numRef>
          </c:val>
          <c:extLst>
            <c:ext xmlns:c16="http://schemas.microsoft.com/office/drawing/2014/chart" uri="{C3380CC4-5D6E-409C-BE32-E72D297353CC}">
              <c16:uniqueId val="{0000000F-0D50-48B6-8CB5-31F06A77E8D4}"/>
            </c:ext>
          </c:extLst>
        </c:ser>
        <c:dLbls>
          <c:dLblPos val="ctr"/>
          <c:showLegendKey val="0"/>
          <c:showVal val="1"/>
          <c:showCatName val="0"/>
          <c:showSerName val="0"/>
          <c:showPercent val="0"/>
          <c:showBubbleSize val="0"/>
        </c:dLbls>
        <c:gapWidth val="412"/>
        <c:overlap val="100"/>
        <c:axId val="323547896"/>
        <c:axId val="323547504"/>
      </c:barChart>
      <c:catAx>
        <c:axId val="3235478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323547504"/>
        <c:crosses val="autoZero"/>
        <c:auto val="1"/>
        <c:lblAlgn val="ctr"/>
        <c:lblOffset val="100"/>
        <c:noMultiLvlLbl val="0"/>
      </c:catAx>
      <c:valAx>
        <c:axId val="323547504"/>
        <c:scaling>
          <c:orientation val="minMax"/>
        </c:scaling>
        <c:delete val="1"/>
        <c:axPos val="l"/>
        <c:numFmt formatCode="General" sourceLinked="1"/>
        <c:majorTickMark val="out"/>
        <c:minorTickMark val="none"/>
        <c:tickLblPos val="nextTo"/>
        <c:crossAx val="323547896"/>
        <c:crosses val="autoZero"/>
        <c:crossBetween val="between"/>
      </c:valAx>
      <c:spPr>
        <a:noFill/>
        <a:ln w="25400">
          <a:noFill/>
        </a:ln>
        <a:effectLst/>
      </c:spPr>
    </c:plotArea>
    <c:plotVisOnly val="1"/>
    <c:dispBlanksAs val="gap"/>
    <c:showDLblsOverMax val="0"/>
  </c:chart>
  <c:spPr>
    <a:noFill/>
    <a:ln>
      <a:noFill/>
    </a:ln>
    <a:effectLst/>
  </c:spPr>
  <c:txPr>
    <a:bodyPr/>
    <a:lstStyle/>
    <a:p>
      <a:pPr>
        <a:defRPr sz="2000" b="1"/>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819173005789017E-2"/>
          <c:y val="3.1170775557121368E-2"/>
          <c:w val="0.98118082699421094"/>
          <c:h val="0.85814249585054392"/>
        </c:manualLayout>
      </c:layout>
      <c:barChart>
        <c:barDir val="col"/>
        <c:grouping val="stacked"/>
        <c:varyColors val="0"/>
        <c:ser>
          <c:idx val="0"/>
          <c:order val="0"/>
          <c:tx>
            <c:strRef>
              <c:f>Sheet1!$B$1</c:f>
              <c:strCache>
                <c:ptCount val="1"/>
                <c:pt idx="0">
                  <c:v>Eskom purchase price</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0D50-48B6-8CB5-31F06A77E8D4}"/>
              </c:ext>
            </c:extLst>
          </c:dPt>
          <c:dPt>
            <c:idx val="1"/>
            <c:invertIfNegative val="0"/>
            <c:bubble3D val="0"/>
            <c:spPr>
              <a:pattFill prst="wdUpDiag">
                <a:fgClr>
                  <a:srgbClr val="92D050"/>
                </a:fgClr>
                <a:bgClr>
                  <a:schemeClr val="bg1"/>
                </a:bgClr>
              </a:pattFill>
              <a:ln w="19050">
                <a:solidFill>
                  <a:schemeClr val="lt1"/>
                </a:solidFill>
              </a:ln>
              <a:effectLst/>
            </c:spPr>
            <c:extLst>
              <c:ext xmlns:c16="http://schemas.microsoft.com/office/drawing/2014/chart" uri="{C3380CC4-5D6E-409C-BE32-E72D297353CC}">
                <c16:uniqueId val="{00000003-0D50-48B6-8CB5-31F06A77E8D4}"/>
              </c:ext>
            </c:extLst>
          </c:dPt>
          <c:dPt>
            <c:idx val="2"/>
            <c:invertIfNegative val="0"/>
            <c:bubble3D val="0"/>
            <c:spPr>
              <a:pattFill prst="wd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0-3153-4B72-897B-5D326E5CDEA8}"/>
              </c:ext>
            </c:extLst>
          </c:dPt>
          <c:dLbls>
            <c:dLbl>
              <c:idx val="0"/>
              <c:layout>
                <c:manualLayout>
                  <c:x val="9.9733264828130871E-2"/>
                  <c:y val="-1.0535885764425526E-2"/>
                </c:manualLayout>
              </c:layout>
              <c:tx>
                <c:rich>
                  <a:bodyPr/>
                  <a:lstStyle/>
                  <a:p>
                    <a:r>
                      <a:rPr lang="en-US" dirty="0"/>
                      <a:t>Eskom energy purchase price</a:t>
                    </a:r>
                  </a:p>
                </c:rich>
              </c:tx>
              <c:dLblPos val="ctr"/>
              <c:showLegendKey val="0"/>
              <c:showVal val="0"/>
              <c:showCatName val="0"/>
              <c:showSerName val="1"/>
              <c:showPercent val="0"/>
              <c:showBubbleSize val="0"/>
              <c:extLst>
                <c:ext xmlns:c15="http://schemas.microsoft.com/office/drawing/2012/chart" uri="{CE6537A1-D6FC-4f65-9D91-7224C49458BB}">
                  <c15:layout>
                    <c:manualLayout>
                      <c:w val="0.10529792050832512"/>
                      <c:h val="0.20841979098808702"/>
                    </c:manualLayout>
                  </c15:layout>
                  <c15:showDataLabelsRange val="0"/>
                </c:ext>
                <c:ext xmlns:c16="http://schemas.microsoft.com/office/drawing/2014/chart" uri="{C3380CC4-5D6E-409C-BE32-E72D297353CC}">
                  <c16:uniqueId val="{00000001-0D50-48B6-8CB5-31F06A77E8D4}"/>
                </c:ext>
              </c:extLst>
            </c:dLbl>
            <c:dLbl>
              <c:idx val="1"/>
              <c:layout>
                <c:manualLayout>
                  <c:x val="0.11441400469778827"/>
                  <c:y val="2.5974623634360122E-3"/>
                </c:manualLayout>
              </c:layout>
              <c:tx>
                <c:rich>
                  <a:bodyPr rot="0" spcFirstLastPara="1" vertOverflow="ellipsis" vert="horz" wrap="square" anchor="ctr" anchorCtr="1"/>
                  <a:lstStyle/>
                  <a:p>
                    <a:pPr algn="ctr" rtl="0">
                      <a:defRPr sz="2000" b="1" i="0" u="none" strike="noStrike" kern="1200" baseline="0">
                        <a:solidFill>
                          <a:schemeClr val="tx1">
                            <a:lumMod val="75000"/>
                            <a:lumOff val="25000"/>
                          </a:schemeClr>
                        </a:solidFill>
                        <a:latin typeface="+mn-lt"/>
                        <a:ea typeface="+mn-ea"/>
                        <a:cs typeface="+mn-cs"/>
                      </a:defRPr>
                    </a:pPr>
                    <a:r>
                      <a:rPr lang="en-US" dirty="0"/>
                      <a:t>Wheeling credit</a:t>
                    </a:r>
                  </a:p>
                  <a:p>
                    <a:pPr algn="ctr" rtl="0">
                      <a:defRPr/>
                    </a:pPr>
                    <a:endParaRPr lang="en-US" dirty="0"/>
                  </a:p>
                </c:rich>
              </c:tx>
              <c:spPr>
                <a:noFill/>
                <a:ln>
                  <a:noFill/>
                </a:ln>
                <a:effectLst/>
              </c:spPr>
              <c:txPr>
                <a:bodyPr rot="0" spcFirstLastPara="1" vertOverflow="ellipsis" vert="horz" wrap="square" anchor="ctr" anchorCtr="1"/>
                <a:lstStyle/>
                <a:p>
                  <a:pPr algn="ctr" rtl="0">
                    <a:defRPr sz="2000"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1"/>
              <c:showPercent val="0"/>
              <c:showBubbleSize val="0"/>
              <c:extLst>
                <c:ext xmlns:c15="http://schemas.microsoft.com/office/drawing/2012/chart" uri="{CE6537A1-D6FC-4f65-9D91-7224C49458BB}">
                  <c15:layout>
                    <c:manualLayout>
                      <c:w val="0.13883834781670987"/>
                      <c:h val="0.34320169271219492"/>
                    </c:manualLayout>
                  </c15:layout>
                  <c15:showDataLabelsRange val="0"/>
                </c:ext>
                <c:ext xmlns:c16="http://schemas.microsoft.com/office/drawing/2014/chart" uri="{C3380CC4-5D6E-409C-BE32-E72D297353CC}">
                  <c16:uniqueId val="{00000003-0D50-48B6-8CB5-31F06A77E8D4}"/>
                </c:ext>
              </c:extLst>
            </c:dLbl>
            <c:dLbl>
              <c:idx val="2"/>
              <c:layout>
                <c:manualLayout>
                  <c:x val="7.3492985772783515E-2"/>
                  <c:y val="-2.7431587355657189E-3"/>
                </c:manualLayout>
              </c:layout>
              <c:tx>
                <c:rich>
                  <a:bodyPr rot="0" spcFirstLastPara="1" vertOverflow="ellipsis" vert="horz" wrap="square" anchor="ctr" anchorCtr="1"/>
                  <a:lstStyle/>
                  <a:p>
                    <a:pPr algn="ctr" rtl="0">
                      <a:defRPr sz="2000" b="1" i="0" u="none" strike="noStrike" kern="1200" baseline="0">
                        <a:solidFill>
                          <a:schemeClr val="tx1">
                            <a:lumMod val="75000"/>
                            <a:lumOff val="25000"/>
                          </a:schemeClr>
                        </a:solidFill>
                        <a:latin typeface="+mn-lt"/>
                        <a:ea typeface="+mn-ea"/>
                        <a:cs typeface="+mn-cs"/>
                      </a:defRPr>
                    </a:pPr>
                    <a:r>
                      <a:rPr lang="en-US"/>
                      <a:t>Eskom energy purchase price</a:t>
                    </a:r>
                  </a:p>
                </c:rich>
              </c:tx>
              <c:spPr>
                <a:noFill/>
                <a:ln>
                  <a:noFill/>
                </a:ln>
                <a:effectLst/>
              </c:spPr>
              <c:txPr>
                <a:bodyPr rot="0" spcFirstLastPara="1" vertOverflow="ellipsis" vert="horz" wrap="square" anchor="ctr" anchorCtr="1"/>
                <a:lstStyle/>
                <a:p>
                  <a:pPr algn="ctr" rtl="0">
                    <a:defRPr sz="2000"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1"/>
              <c:showPercent val="0"/>
              <c:showBubbleSize val="0"/>
              <c:extLst>
                <c:ext xmlns:c15="http://schemas.microsoft.com/office/drawing/2012/chart" uri="{CE6537A1-D6FC-4f65-9D91-7224C49458BB}">
                  <c15:layout>
                    <c:manualLayout>
                      <c:w val="7.6724285700248307E-2"/>
                      <c:h val="0.20841979843685635"/>
                    </c:manualLayout>
                  </c15:layout>
                  <c15:showDataLabelsRange val="0"/>
                </c:ext>
                <c:ext xmlns:c16="http://schemas.microsoft.com/office/drawing/2014/chart" uri="{C3380CC4-5D6E-409C-BE32-E72D297353CC}">
                  <c16:uniqueId val="{00000000-3153-4B72-897B-5D326E5CDEA8}"/>
                </c:ext>
              </c:extLst>
            </c:dLbl>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Sheet1!$A$2:$A$4</c:f>
              <c:strCache>
                <c:ptCount val="2"/>
                <c:pt idx="0">
                  <c:v>Reguated retail prices</c:v>
                </c:pt>
                <c:pt idx="1">
                  <c:v>Wheeling with TPA</c:v>
                </c:pt>
              </c:strCache>
            </c:strRef>
          </c:cat>
          <c:val>
            <c:numRef>
              <c:f>Sheet1!$B$2:$B$4</c:f>
              <c:numCache>
                <c:formatCode>General</c:formatCode>
                <c:ptCount val="3"/>
                <c:pt idx="0">
                  <c:v>110</c:v>
                </c:pt>
                <c:pt idx="1">
                  <c:v>110</c:v>
                </c:pt>
              </c:numCache>
            </c:numRef>
          </c:val>
          <c:extLst>
            <c:ext xmlns:c16="http://schemas.microsoft.com/office/drawing/2014/chart" uri="{C3380CC4-5D6E-409C-BE32-E72D297353CC}">
              <c16:uniqueId val="{00000004-0D50-48B6-8CB5-31F06A77E8D4}"/>
            </c:ext>
          </c:extLst>
        </c:ser>
        <c:ser>
          <c:idx val="1"/>
          <c:order val="1"/>
          <c:tx>
            <c:strRef>
              <c:f>Sheet1!$C$1</c:f>
              <c:strCache>
                <c:ptCount val="1"/>
                <c:pt idx="0">
                  <c:v>Municipal Use-of-Sstem Charge</c:v>
                </c:pt>
              </c:strCache>
            </c:strRef>
          </c:tx>
          <c:spPr>
            <a:solidFill>
              <a:schemeClr val="accent2"/>
            </a:solidFill>
            <a:ln w="19050">
              <a:solidFill>
                <a:schemeClr val="lt1"/>
              </a:solidFill>
            </a:ln>
            <a:effectLst/>
          </c:spPr>
          <c:invertIfNegative val="0"/>
          <c:dLbls>
            <c:dLbl>
              <c:idx val="0"/>
              <c:layout>
                <c:manualLayout>
                  <c:x val="9.9815128353634347E-2"/>
                  <c:y val="5.4865344173126397E-3"/>
                </c:manualLayout>
              </c:layout>
              <c:tx>
                <c:rich>
                  <a:bodyPr/>
                  <a:lstStyle/>
                  <a:p>
                    <a:r>
                      <a:rPr lang="en-US" dirty="0"/>
                      <a:t>Use-of-System</a:t>
                    </a:r>
                    <a:r>
                      <a:rPr lang="en-US" baseline="0" dirty="0"/>
                      <a:t> Charge</a:t>
                    </a:r>
                    <a:endParaRPr lang="en-US" dirty="0"/>
                  </a:p>
                </c:rich>
              </c:tx>
              <c:dLblPos val="ctr"/>
              <c:showLegendKey val="0"/>
              <c:showVal val="0"/>
              <c:showCatName val="0"/>
              <c:showSerName val="1"/>
              <c:showPercent val="0"/>
              <c:showBubbleSize val="0"/>
              <c:extLst>
                <c:ext xmlns:c15="http://schemas.microsoft.com/office/drawing/2012/chart" uri="{CE6537A1-D6FC-4f65-9D91-7224C49458BB}">
                  <c15:layout>
                    <c:manualLayout>
                      <c:w val="0.12153676531555017"/>
                      <c:h val="0.26054186834437976"/>
                    </c:manualLayout>
                  </c15:layout>
                  <c15:showDataLabelsRange val="0"/>
                </c:ext>
                <c:ext xmlns:c16="http://schemas.microsoft.com/office/drawing/2014/chart" uri="{C3380CC4-5D6E-409C-BE32-E72D297353CC}">
                  <c16:uniqueId val="{00000005-0D50-48B6-8CB5-31F06A77E8D4}"/>
                </c:ext>
              </c:extLst>
            </c:dLbl>
            <c:dLbl>
              <c:idx val="1"/>
              <c:layout>
                <c:manualLayout>
                  <c:x val="0.1154231946374652"/>
                  <c:y val="4.9890626166475254E-3"/>
                </c:manualLayout>
              </c:layout>
              <c:tx>
                <c:rich>
                  <a:bodyPr/>
                  <a:lstStyle/>
                  <a:p>
                    <a:r>
                      <a:rPr lang="en-US" dirty="0"/>
                      <a:t>Use-of-System</a:t>
                    </a:r>
                    <a:r>
                      <a:rPr lang="en-US" baseline="0" dirty="0"/>
                      <a:t> Charge</a:t>
                    </a:r>
                    <a:endParaRPr lang="en-US" dirty="0"/>
                  </a:p>
                </c:rich>
              </c:tx>
              <c:dLblPos val="ctr"/>
              <c:showLegendKey val="0"/>
              <c:showVal val="0"/>
              <c:showCatName val="0"/>
              <c:showSerName val="1"/>
              <c:showPercent val="0"/>
              <c:showBubbleSize val="0"/>
              <c:extLst>
                <c:ext xmlns:c15="http://schemas.microsoft.com/office/drawing/2012/chart" uri="{CE6537A1-D6FC-4f65-9D91-7224C49458BB}">
                  <c15:layout>
                    <c:manualLayout>
                      <c:w val="0.12717982299065755"/>
                      <c:h val="0.20293320270514878"/>
                    </c:manualLayout>
                  </c15:layout>
                  <c15:showDataLabelsRange val="0"/>
                </c:ext>
                <c:ext xmlns:c16="http://schemas.microsoft.com/office/drawing/2014/chart" uri="{C3380CC4-5D6E-409C-BE32-E72D297353CC}">
                  <c16:uniqueId val="{00000006-0D50-48B6-8CB5-31F06A77E8D4}"/>
                </c:ext>
              </c:extLst>
            </c:dLbl>
            <c:dLbl>
              <c:idx val="2"/>
              <c:layout>
                <c:manualLayout>
                  <c:x val="7.7995320553716274E-2"/>
                  <c:y val="5.4865334763864139E-3"/>
                </c:manualLayout>
              </c:layout>
              <c:tx>
                <c:rich>
                  <a:bodyPr rot="0" spcFirstLastPara="1" vertOverflow="ellipsis" vert="horz" wrap="square" anchor="ctr" anchorCtr="1"/>
                  <a:lstStyle/>
                  <a:p>
                    <a:pPr algn="ctr" rtl="0">
                      <a:defRPr sz="2000" b="1" i="0" u="none" strike="noStrike" kern="1200" baseline="0">
                        <a:solidFill>
                          <a:schemeClr val="tx1">
                            <a:lumMod val="75000"/>
                            <a:lumOff val="25000"/>
                          </a:schemeClr>
                        </a:solidFill>
                        <a:latin typeface="+mn-lt"/>
                        <a:ea typeface="+mn-ea"/>
                        <a:cs typeface="+mn-cs"/>
                      </a:defRPr>
                    </a:pPr>
                    <a:r>
                      <a:rPr lang="en-US"/>
                      <a:t>Municipal Use-of-System Charge</a:t>
                    </a:r>
                  </a:p>
                  <a:p>
                    <a:pPr algn="ctr" rtl="0">
                      <a:defRPr/>
                    </a:pPr>
                    <a:endParaRPr lang="en-US"/>
                  </a:p>
                </c:rich>
              </c:tx>
              <c:spPr>
                <a:noFill/>
                <a:ln>
                  <a:noFill/>
                </a:ln>
                <a:effectLst/>
              </c:spPr>
              <c:txPr>
                <a:bodyPr rot="0" spcFirstLastPara="1" vertOverflow="ellipsis" vert="horz" wrap="square" anchor="ctr" anchorCtr="1"/>
                <a:lstStyle/>
                <a:p>
                  <a:pPr algn="ctr" rtl="0">
                    <a:defRPr sz="2000"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1"/>
              <c:showPercent val="0"/>
              <c:showBubbleSize val="0"/>
              <c:extLst>
                <c:ext xmlns:c15="http://schemas.microsoft.com/office/drawing/2012/chart" uri="{CE6537A1-D6FC-4f65-9D91-7224C49458BB}">
                  <c15:layout>
                    <c:manualLayout>
                      <c:w val="9.2918379728076789E-2"/>
                      <c:h val="0.19196019800769712"/>
                    </c:manualLayout>
                  </c15:layout>
                  <c15:showDataLabelsRange val="0"/>
                </c:ext>
                <c:ext xmlns:c16="http://schemas.microsoft.com/office/drawing/2014/chart" uri="{C3380CC4-5D6E-409C-BE32-E72D297353CC}">
                  <c16:uniqueId val="{00000001-3153-4B72-897B-5D326E5CDEA8}"/>
                </c:ext>
              </c:extLst>
            </c:dLbl>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Sheet1!$A$2:$A$4</c:f>
              <c:strCache>
                <c:ptCount val="2"/>
                <c:pt idx="0">
                  <c:v>Reguated retail prices</c:v>
                </c:pt>
                <c:pt idx="1">
                  <c:v>Wheeling with TPA</c:v>
                </c:pt>
              </c:strCache>
            </c:strRef>
          </c:cat>
          <c:val>
            <c:numRef>
              <c:f>Sheet1!$C$2:$C$4</c:f>
              <c:numCache>
                <c:formatCode>General</c:formatCode>
                <c:ptCount val="3"/>
                <c:pt idx="0">
                  <c:v>60</c:v>
                </c:pt>
                <c:pt idx="1">
                  <c:v>60</c:v>
                </c:pt>
              </c:numCache>
            </c:numRef>
          </c:val>
          <c:extLst>
            <c:ext xmlns:c16="http://schemas.microsoft.com/office/drawing/2014/chart" uri="{C3380CC4-5D6E-409C-BE32-E72D297353CC}">
              <c16:uniqueId val="{00000007-0D50-48B6-8CB5-31F06A77E8D4}"/>
            </c:ext>
          </c:extLst>
        </c:ser>
        <c:ser>
          <c:idx val="2"/>
          <c:order val="2"/>
          <c:tx>
            <c:strRef>
              <c:f>Sheet1!$D$1</c:f>
              <c:strCache>
                <c:ptCount val="1"/>
                <c:pt idx="0">
                  <c:v>Column1</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Reguated retail prices</c:v>
                </c:pt>
                <c:pt idx="1">
                  <c:v>Wheeling with TPA</c:v>
                </c:pt>
              </c:strCache>
            </c:strRef>
          </c:cat>
          <c:val>
            <c:numRef>
              <c:f>Sheet1!$D$2:$D$3</c:f>
              <c:numCache>
                <c:formatCode>General</c:formatCode>
                <c:ptCount val="2"/>
              </c:numCache>
            </c:numRef>
          </c:val>
          <c:extLst>
            <c:ext xmlns:c16="http://schemas.microsoft.com/office/drawing/2014/chart" uri="{C3380CC4-5D6E-409C-BE32-E72D297353CC}">
              <c16:uniqueId val="{00000009-0D50-48B6-8CB5-31F06A77E8D4}"/>
            </c:ext>
          </c:extLst>
        </c:ser>
        <c:ser>
          <c:idx val="3"/>
          <c:order val="3"/>
          <c:tx>
            <c:strRef>
              <c:f>Sheet1!$E$1</c:f>
              <c:strCache>
                <c:ptCount val="1"/>
                <c:pt idx="0">
                  <c:v>Column3</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Reguated retail prices</c:v>
                </c:pt>
                <c:pt idx="1">
                  <c:v>Wheeling with TPA</c:v>
                </c:pt>
              </c:strCache>
            </c:strRef>
          </c:cat>
          <c:val>
            <c:numRef>
              <c:f>Sheet1!$E$2:$E$3</c:f>
              <c:numCache>
                <c:formatCode>General</c:formatCode>
                <c:ptCount val="2"/>
              </c:numCache>
            </c:numRef>
          </c:val>
          <c:extLst>
            <c:ext xmlns:c16="http://schemas.microsoft.com/office/drawing/2014/chart" uri="{C3380CC4-5D6E-409C-BE32-E72D297353CC}">
              <c16:uniqueId val="{0000000B-0D50-48B6-8CB5-31F06A77E8D4}"/>
            </c:ext>
          </c:extLst>
        </c:ser>
        <c:ser>
          <c:idx val="4"/>
          <c:order val="4"/>
          <c:tx>
            <c:strRef>
              <c:f>Sheet1!$F$1</c:f>
              <c:strCache>
                <c:ptCount val="1"/>
                <c:pt idx="0">
                  <c:v>Column4</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Reguated retail prices</c:v>
                </c:pt>
                <c:pt idx="1">
                  <c:v>Wheeling with TPA</c:v>
                </c:pt>
              </c:strCache>
            </c:strRef>
          </c:cat>
          <c:val>
            <c:numRef>
              <c:f>Sheet1!$F$2:$F$3</c:f>
              <c:numCache>
                <c:formatCode>General</c:formatCode>
                <c:ptCount val="2"/>
              </c:numCache>
            </c:numRef>
          </c:val>
          <c:extLst>
            <c:ext xmlns:c16="http://schemas.microsoft.com/office/drawing/2014/chart" uri="{C3380CC4-5D6E-409C-BE32-E72D297353CC}">
              <c16:uniqueId val="{0000000D-0D50-48B6-8CB5-31F06A77E8D4}"/>
            </c:ext>
          </c:extLst>
        </c:ser>
        <c:ser>
          <c:idx val="5"/>
          <c:order val="5"/>
          <c:tx>
            <c:strRef>
              <c:f>Sheet1!$G$1</c:f>
              <c:strCache>
                <c:ptCount val="1"/>
                <c:pt idx="0">
                  <c:v>Column5</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Reguated retail prices</c:v>
                </c:pt>
                <c:pt idx="1">
                  <c:v>Wheeling with TPA</c:v>
                </c:pt>
              </c:strCache>
            </c:strRef>
          </c:cat>
          <c:val>
            <c:numRef>
              <c:f>Sheet1!$G$2:$G$3</c:f>
              <c:numCache>
                <c:formatCode>General</c:formatCode>
                <c:ptCount val="2"/>
              </c:numCache>
            </c:numRef>
          </c:val>
          <c:extLst>
            <c:ext xmlns:c16="http://schemas.microsoft.com/office/drawing/2014/chart" uri="{C3380CC4-5D6E-409C-BE32-E72D297353CC}">
              <c16:uniqueId val="{0000000F-0D50-48B6-8CB5-31F06A77E8D4}"/>
            </c:ext>
          </c:extLst>
        </c:ser>
        <c:dLbls>
          <c:dLblPos val="ctr"/>
          <c:showLegendKey val="0"/>
          <c:showVal val="1"/>
          <c:showCatName val="0"/>
          <c:showSerName val="0"/>
          <c:showPercent val="0"/>
          <c:showBubbleSize val="0"/>
        </c:dLbls>
        <c:gapWidth val="412"/>
        <c:overlap val="100"/>
        <c:axId val="323547896"/>
        <c:axId val="323547504"/>
      </c:barChart>
      <c:catAx>
        <c:axId val="3235478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323547504"/>
        <c:crosses val="autoZero"/>
        <c:auto val="1"/>
        <c:lblAlgn val="ctr"/>
        <c:lblOffset val="100"/>
        <c:noMultiLvlLbl val="0"/>
      </c:catAx>
      <c:valAx>
        <c:axId val="323547504"/>
        <c:scaling>
          <c:orientation val="minMax"/>
        </c:scaling>
        <c:delete val="1"/>
        <c:axPos val="l"/>
        <c:numFmt formatCode="General" sourceLinked="1"/>
        <c:majorTickMark val="out"/>
        <c:minorTickMark val="none"/>
        <c:tickLblPos val="nextTo"/>
        <c:crossAx val="323547896"/>
        <c:crosses val="autoZero"/>
        <c:crossBetween val="between"/>
      </c:valAx>
      <c:spPr>
        <a:noFill/>
        <a:ln w="25400">
          <a:noFill/>
        </a:ln>
        <a:effectLst/>
      </c:spPr>
    </c:plotArea>
    <c:plotVisOnly val="1"/>
    <c:dispBlanksAs val="gap"/>
    <c:showDLblsOverMax val="0"/>
  </c:chart>
  <c:spPr>
    <a:noFill/>
    <a:ln>
      <a:noFill/>
    </a:ln>
    <a:effectLst/>
  </c:spPr>
  <c:txPr>
    <a:bodyPr/>
    <a:lstStyle/>
    <a:p>
      <a:pPr>
        <a:defRPr sz="2000"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9D5CE7-E8A9-4DF0-828A-2F65E282D838}" type="doc">
      <dgm:prSet loTypeId="urn:microsoft.com/office/officeart/2005/8/layout/hChevron3" loCatId="process" qsTypeId="urn:microsoft.com/office/officeart/2005/8/quickstyle/simple1" qsCatId="simple" csTypeId="urn:microsoft.com/office/officeart/2005/8/colors/accent0_1" csCatId="mainScheme" phldr="1"/>
      <dgm:spPr/>
    </dgm:pt>
    <dgm:pt modelId="{C851F1AB-489C-42B0-A05E-B90D14FEF228}">
      <dgm:prSet/>
      <dgm:spPr>
        <a:solidFill>
          <a:srgbClr val="C4C4CD"/>
        </a:solidFill>
        <a:ln>
          <a:solidFill>
            <a:schemeClr val="bg1"/>
          </a:solidFill>
        </a:ln>
      </dgm:spPr>
      <dgm:t>
        <a:bodyPr/>
        <a:lstStyle/>
        <a:p>
          <a:endParaRPr lang="en-ZA"/>
        </a:p>
      </dgm:t>
    </dgm:pt>
    <dgm:pt modelId="{8C3EFB20-7582-4B73-8ECD-F64F0326657C}" type="parTrans" cxnId="{50F80689-FA22-4A67-98C5-BD6337DF30AF}">
      <dgm:prSet/>
      <dgm:spPr/>
      <dgm:t>
        <a:bodyPr/>
        <a:lstStyle/>
        <a:p>
          <a:endParaRPr lang="en-ZA"/>
        </a:p>
      </dgm:t>
    </dgm:pt>
    <dgm:pt modelId="{3800741D-341D-441C-B2FE-F8FCEC2D830E}" type="sibTrans" cxnId="{50F80689-FA22-4A67-98C5-BD6337DF30AF}">
      <dgm:prSet/>
      <dgm:spPr/>
      <dgm:t>
        <a:bodyPr/>
        <a:lstStyle/>
        <a:p>
          <a:endParaRPr lang="en-ZA"/>
        </a:p>
      </dgm:t>
    </dgm:pt>
    <dgm:pt modelId="{D568C2EF-7F70-40F0-82E2-920415DA6D83}">
      <dgm:prSet/>
      <dgm:spPr>
        <a:solidFill>
          <a:srgbClr val="C4C4CD"/>
        </a:solidFill>
        <a:ln>
          <a:solidFill>
            <a:schemeClr val="bg1"/>
          </a:solidFill>
        </a:ln>
      </dgm:spPr>
      <dgm:t>
        <a:bodyPr/>
        <a:lstStyle/>
        <a:p>
          <a:endParaRPr lang="en-ZA"/>
        </a:p>
      </dgm:t>
    </dgm:pt>
    <dgm:pt modelId="{1029BFD6-C1F3-4ED5-B18B-2CB44E08DF7B}" type="parTrans" cxnId="{207A69D5-E0AC-4988-8797-4ABAE3EBDA4B}">
      <dgm:prSet/>
      <dgm:spPr/>
      <dgm:t>
        <a:bodyPr/>
        <a:lstStyle/>
        <a:p>
          <a:endParaRPr lang="en-ZA"/>
        </a:p>
      </dgm:t>
    </dgm:pt>
    <dgm:pt modelId="{A8874CAC-7ADB-4BF8-8989-A4779748CF35}" type="sibTrans" cxnId="{207A69D5-E0AC-4988-8797-4ABAE3EBDA4B}">
      <dgm:prSet/>
      <dgm:spPr/>
      <dgm:t>
        <a:bodyPr/>
        <a:lstStyle/>
        <a:p>
          <a:endParaRPr lang="en-ZA"/>
        </a:p>
      </dgm:t>
    </dgm:pt>
    <dgm:pt modelId="{5509FD36-197F-4251-9589-44210586191C}">
      <dgm:prSet/>
      <dgm:spPr>
        <a:solidFill>
          <a:srgbClr val="C4C4CD"/>
        </a:solidFill>
        <a:ln>
          <a:solidFill>
            <a:schemeClr val="bg1"/>
          </a:solidFill>
        </a:ln>
      </dgm:spPr>
      <dgm:t>
        <a:bodyPr/>
        <a:lstStyle/>
        <a:p>
          <a:endParaRPr lang="en-ZA"/>
        </a:p>
      </dgm:t>
    </dgm:pt>
    <dgm:pt modelId="{2C1A3DC9-DCBE-4410-A4C8-A8A208A76B9B}" type="parTrans" cxnId="{C2B6D6EC-C55C-4F2F-9CDB-4279E3CC251D}">
      <dgm:prSet/>
      <dgm:spPr/>
      <dgm:t>
        <a:bodyPr/>
        <a:lstStyle/>
        <a:p>
          <a:endParaRPr lang="en-ZA"/>
        </a:p>
      </dgm:t>
    </dgm:pt>
    <dgm:pt modelId="{E0B80323-80EE-4E6A-80FE-EEAA71B61982}" type="sibTrans" cxnId="{C2B6D6EC-C55C-4F2F-9CDB-4279E3CC251D}">
      <dgm:prSet/>
      <dgm:spPr/>
      <dgm:t>
        <a:bodyPr/>
        <a:lstStyle/>
        <a:p>
          <a:endParaRPr lang="en-ZA"/>
        </a:p>
      </dgm:t>
    </dgm:pt>
    <dgm:pt modelId="{46B8DFAA-23F6-42CD-A4D0-712CF1E7E17A}">
      <dgm:prSet/>
      <dgm:spPr>
        <a:solidFill>
          <a:srgbClr val="C4C4CD"/>
        </a:solidFill>
        <a:ln>
          <a:solidFill>
            <a:schemeClr val="bg1"/>
          </a:solidFill>
        </a:ln>
      </dgm:spPr>
      <dgm:t>
        <a:bodyPr/>
        <a:lstStyle/>
        <a:p>
          <a:endParaRPr lang="en-ZA"/>
        </a:p>
      </dgm:t>
    </dgm:pt>
    <dgm:pt modelId="{C13F9B5B-6728-47F1-85C3-8F7B265A9198}" type="parTrans" cxnId="{45342A11-8459-4CA5-804F-7C9801B01D10}">
      <dgm:prSet/>
      <dgm:spPr/>
      <dgm:t>
        <a:bodyPr/>
        <a:lstStyle/>
        <a:p>
          <a:endParaRPr lang="en-ZA"/>
        </a:p>
      </dgm:t>
    </dgm:pt>
    <dgm:pt modelId="{BEDE2703-9763-430B-A395-9AD0626BF5B1}" type="sibTrans" cxnId="{45342A11-8459-4CA5-804F-7C9801B01D10}">
      <dgm:prSet/>
      <dgm:spPr/>
      <dgm:t>
        <a:bodyPr/>
        <a:lstStyle/>
        <a:p>
          <a:endParaRPr lang="en-ZA"/>
        </a:p>
      </dgm:t>
    </dgm:pt>
    <dgm:pt modelId="{B3F7970C-C130-4C35-A71C-41F2F7F1D8EC}">
      <dgm:prSet/>
      <dgm:spPr>
        <a:solidFill>
          <a:srgbClr val="C4C4CD"/>
        </a:solidFill>
        <a:ln>
          <a:solidFill>
            <a:schemeClr val="bg1"/>
          </a:solidFill>
        </a:ln>
      </dgm:spPr>
      <dgm:t>
        <a:bodyPr/>
        <a:lstStyle/>
        <a:p>
          <a:endParaRPr lang="en-ZA" dirty="0"/>
        </a:p>
      </dgm:t>
    </dgm:pt>
    <dgm:pt modelId="{CE19A01C-E840-4B90-B790-6BECE83E9783}" type="parTrans" cxnId="{21B832E3-7627-448D-A4C1-271FF3E1F8F8}">
      <dgm:prSet/>
      <dgm:spPr/>
      <dgm:t>
        <a:bodyPr/>
        <a:lstStyle/>
        <a:p>
          <a:endParaRPr lang="en-ZA"/>
        </a:p>
      </dgm:t>
    </dgm:pt>
    <dgm:pt modelId="{4D3F1310-C6D8-4D37-89DA-386A40C0118A}" type="sibTrans" cxnId="{21B832E3-7627-448D-A4C1-271FF3E1F8F8}">
      <dgm:prSet/>
      <dgm:spPr/>
      <dgm:t>
        <a:bodyPr/>
        <a:lstStyle/>
        <a:p>
          <a:endParaRPr lang="en-ZA"/>
        </a:p>
      </dgm:t>
    </dgm:pt>
    <dgm:pt modelId="{428DDE06-D2AA-4785-A5C3-188D85D3A615}">
      <dgm:prSet/>
      <dgm:spPr>
        <a:solidFill>
          <a:srgbClr val="C4C4CD"/>
        </a:solidFill>
        <a:ln>
          <a:solidFill>
            <a:schemeClr val="bg1"/>
          </a:solidFill>
        </a:ln>
      </dgm:spPr>
      <dgm:t>
        <a:bodyPr/>
        <a:lstStyle/>
        <a:p>
          <a:endParaRPr lang="en-ZA" dirty="0"/>
        </a:p>
      </dgm:t>
    </dgm:pt>
    <dgm:pt modelId="{875EE65B-D37F-4999-8739-53FFE6400322}" type="parTrans" cxnId="{AAF6266C-7122-4AD7-A596-525163249226}">
      <dgm:prSet/>
      <dgm:spPr/>
      <dgm:t>
        <a:bodyPr/>
        <a:lstStyle/>
        <a:p>
          <a:endParaRPr lang="en-ZA"/>
        </a:p>
      </dgm:t>
    </dgm:pt>
    <dgm:pt modelId="{7219DAF3-7B6E-415E-824B-1B8BDE250380}" type="sibTrans" cxnId="{AAF6266C-7122-4AD7-A596-525163249226}">
      <dgm:prSet/>
      <dgm:spPr/>
      <dgm:t>
        <a:bodyPr/>
        <a:lstStyle/>
        <a:p>
          <a:endParaRPr lang="en-ZA"/>
        </a:p>
      </dgm:t>
    </dgm:pt>
    <dgm:pt modelId="{B7230B50-AA73-4A84-9A5E-456D129D824E}">
      <dgm:prSet/>
      <dgm:spPr>
        <a:solidFill>
          <a:srgbClr val="C4C4CD"/>
        </a:solidFill>
        <a:ln>
          <a:solidFill>
            <a:schemeClr val="bg1"/>
          </a:solidFill>
        </a:ln>
      </dgm:spPr>
      <dgm:t>
        <a:bodyPr/>
        <a:lstStyle/>
        <a:p>
          <a:endParaRPr lang="en-ZA" dirty="0"/>
        </a:p>
      </dgm:t>
    </dgm:pt>
    <dgm:pt modelId="{9FB5659F-F4B6-41F5-8CD9-2837391417ED}" type="parTrans" cxnId="{F2DFBFA1-6656-4338-B009-D825B3C22888}">
      <dgm:prSet/>
      <dgm:spPr/>
      <dgm:t>
        <a:bodyPr/>
        <a:lstStyle/>
        <a:p>
          <a:endParaRPr lang="en-ZA"/>
        </a:p>
      </dgm:t>
    </dgm:pt>
    <dgm:pt modelId="{0973B0E7-0C40-4341-94EA-1581DDA26FA8}" type="sibTrans" cxnId="{F2DFBFA1-6656-4338-B009-D825B3C22888}">
      <dgm:prSet/>
      <dgm:spPr/>
      <dgm:t>
        <a:bodyPr/>
        <a:lstStyle/>
        <a:p>
          <a:endParaRPr lang="en-ZA"/>
        </a:p>
      </dgm:t>
    </dgm:pt>
    <dgm:pt modelId="{5B5BB123-9E96-4DE5-8E5F-E08AC95C2EEF}">
      <dgm:prSet/>
      <dgm:spPr>
        <a:solidFill>
          <a:srgbClr val="C4C4CD"/>
        </a:solidFill>
        <a:ln>
          <a:solidFill>
            <a:schemeClr val="bg1"/>
          </a:solidFill>
        </a:ln>
      </dgm:spPr>
      <dgm:t>
        <a:bodyPr/>
        <a:lstStyle/>
        <a:p>
          <a:endParaRPr lang="en-ZA" dirty="0"/>
        </a:p>
      </dgm:t>
    </dgm:pt>
    <dgm:pt modelId="{693B4F58-2A7C-4EEA-B71B-6EBF12954A04}" type="parTrans" cxnId="{3D69F15C-A01C-45E4-A59E-4BFB0B7B564E}">
      <dgm:prSet/>
      <dgm:spPr/>
      <dgm:t>
        <a:bodyPr/>
        <a:lstStyle/>
        <a:p>
          <a:endParaRPr lang="en-ZA"/>
        </a:p>
      </dgm:t>
    </dgm:pt>
    <dgm:pt modelId="{A1520E7E-25E5-4D2D-81E4-50AF822B0D86}" type="sibTrans" cxnId="{3D69F15C-A01C-45E4-A59E-4BFB0B7B564E}">
      <dgm:prSet/>
      <dgm:spPr/>
      <dgm:t>
        <a:bodyPr/>
        <a:lstStyle/>
        <a:p>
          <a:endParaRPr lang="en-ZA"/>
        </a:p>
      </dgm:t>
    </dgm:pt>
    <dgm:pt modelId="{CAA6289D-B202-42DF-9C22-E9114F1E4EEA}" type="pres">
      <dgm:prSet presAssocID="{F19D5CE7-E8A9-4DF0-828A-2F65E282D838}" presName="Name0" presStyleCnt="0">
        <dgm:presLayoutVars>
          <dgm:dir/>
          <dgm:resizeHandles val="exact"/>
        </dgm:presLayoutVars>
      </dgm:prSet>
      <dgm:spPr/>
    </dgm:pt>
    <dgm:pt modelId="{68120363-8E8B-4D5C-9935-EA8C7D3D3156}" type="pres">
      <dgm:prSet presAssocID="{C851F1AB-489C-42B0-A05E-B90D14FEF228}" presName="parTxOnly" presStyleLbl="node1" presStyleIdx="0" presStyleCnt="8">
        <dgm:presLayoutVars>
          <dgm:bulletEnabled val="1"/>
        </dgm:presLayoutVars>
      </dgm:prSet>
      <dgm:spPr/>
    </dgm:pt>
    <dgm:pt modelId="{CEF27E70-EA21-4511-A9A9-4CE89A23BA36}" type="pres">
      <dgm:prSet presAssocID="{3800741D-341D-441C-B2FE-F8FCEC2D830E}" presName="parSpace" presStyleCnt="0"/>
      <dgm:spPr/>
    </dgm:pt>
    <dgm:pt modelId="{6447CCA8-7ADD-4545-996D-5BBD30DFA9EB}" type="pres">
      <dgm:prSet presAssocID="{D568C2EF-7F70-40F0-82E2-920415DA6D83}" presName="parTxOnly" presStyleLbl="node1" presStyleIdx="1" presStyleCnt="8">
        <dgm:presLayoutVars>
          <dgm:bulletEnabled val="1"/>
        </dgm:presLayoutVars>
      </dgm:prSet>
      <dgm:spPr/>
    </dgm:pt>
    <dgm:pt modelId="{74D9525F-4A54-47E0-8057-A877742EB54E}" type="pres">
      <dgm:prSet presAssocID="{A8874CAC-7ADB-4BF8-8989-A4779748CF35}" presName="parSpace" presStyleCnt="0"/>
      <dgm:spPr/>
    </dgm:pt>
    <dgm:pt modelId="{AC06E9B4-6FD3-4B7A-A05F-E3A4663383EB}" type="pres">
      <dgm:prSet presAssocID="{5509FD36-197F-4251-9589-44210586191C}" presName="parTxOnly" presStyleLbl="node1" presStyleIdx="2" presStyleCnt="8">
        <dgm:presLayoutVars>
          <dgm:bulletEnabled val="1"/>
        </dgm:presLayoutVars>
      </dgm:prSet>
      <dgm:spPr/>
    </dgm:pt>
    <dgm:pt modelId="{6D38AD40-943C-432E-BF14-A5086E2CD0C3}" type="pres">
      <dgm:prSet presAssocID="{E0B80323-80EE-4E6A-80FE-EEAA71B61982}" presName="parSpace" presStyleCnt="0"/>
      <dgm:spPr/>
    </dgm:pt>
    <dgm:pt modelId="{71A9B7AC-29A2-482E-B5C0-1FFA0E69BA02}" type="pres">
      <dgm:prSet presAssocID="{46B8DFAA-23F6-42CD-A4D0-712CF1E7E17A}" presName="parTxOnly" presStyleLbl="node1" presStyleIdx="3" presStyleCnt="8">
        <dgm:presLayoutVars>
          <dgm:bulletEnabled val="1"/>
        </dgm:presLayoutVars>
      </dgm:prSet>
      <dgm:spPr/>
    </dgm:pt>
    <dgm:pt modelId="{C4B7CE91-3326-4174-ABC8-C4089F448332}" type="pres">
      <dgm:prSet presAssocID="{BEDE2703-9763-430B-A395-9AD0626BF5B1}" presName="parSpace" presStyleCnt="0"/>
      <dgm:spPr/>
    </dgm:pt>
    <dgm:pt modelId="{0A9137DC-40B2-4615-9CF1-225664A95646}" type="pres">
      <dgm:prSet presAssocID="{B3F7970C-C130-4C35-A71C-41F2F7F1D8EC}" presName="parTxOnly" presStyleLbl="node1" presStyleIdx="4" presStyleCnt="8">
        <dgm:presLayoutVars>
          <dgm:bulletEnabled val="1"/>
        </dgm:presLayoutVars>
      </dgm:prSet>
      <dgm:spPr/>
    </dgm:pt>
    <dgm:pt modelId="{2178293F-3A6F-437B-AA92-E648C6BF321C}" type="pres">
      <dgm:prSet presAssocID="{4D3F1310-C6D8-4D37-89DA-386A40C0118A}" presName="parSpace" presStyleCnt="0"/>
      <dgm:spPr/>
    </dgm:pt>
    <dgm:pt modelId="{52CD5D3E-A89A-47F4-8449-3638D0B93539}" type="pres">
      <dgm:prSet presAssocID="{428DDE06-D2AA-4785-A5C3-188D85D3A615}" presName="parTxOnly" presStyleLbl="node1" presStyleIdx="5" presStyleCnt="8">
        <dgm:presLayoutVars>
          <dgm:bulletEnabled val="1"/>
        </dgm:presLayoutVars>
      </dgm:prSet>
      <dgm:spPr/>
    </dgm:pt>
    <dgm:pt modelId="{BA5EDF5F-86EB-45CA-97AD-3EA3970A8B18}" type="pres">
      <dgm:prSet presAssocID="{7219DAF3-7B6E-415E-824B-1B8BDE250380}" presName="parSpace" presStyleCnt="0"/>
      <dgm:spPr/>
    </dgm:pt>
    <dgm:pt modelId="{043F61A0-AAA4-4166-A704-02ABF4D40D49}" type="pres">
      <dgm:prSet presAssocID="{B7230B50-AA73-4A84-9A5E-456D129D824E}" presName="parTxOnly" presStyleLbl="node1" presStyleIdx="6" presStyleCnt="8">
        <dgm:presLayoutVars>
          <dgm:bulletEnabled val="1"/>
        </dgm:presLayoutVars>
      </dgm:prSet>
      <dgm:spPr/>
    </dgm:pt>
    <dgm:pt modelId="{C968DD44-D55A-447A-8562-7228A20A89C8}" type="pres">
      <dgm:prSet presAssocID="{0973B0E7-0C40-4341-94EA-1581DDA26FA8}" presName="parSpace" presStyleCnt="0"/>
      <dgm:spPr/>
    </dgm:pt>
    <dgm:pt modelId="{EA36EFDB-7B3B-455A-A85E-9F33B905BD79}" type="pres">
      <dgm:prSet presAssocID="{5B5BB123-9E96-4DE5-8E5F-E08AC95C2EEF}" presName="parTxOnly" presStyleLbl="node1" presStyleIdx="7" presStyleCnt="8">
        <dgm:presLayoutVars>
          <dgm:bulletEnabled val="1"/>
        </dgm:presLayoutVars>
      </dgm:prSet>
      <dgm:spPr/>
    </dgm:pt>
  </dgm:ptLst>
  <dgm:cxnLst>
    <dgm:cxn modelId="{45342A11-8459-4CA5-804F-7C9801B01D10}" srcId="{F19D5CE7-E8A9-4DF0-828A-2F65E282D838}" destId="{46B8DFAA-23F6-42CD-A4D0-712CF1E7E17A}" srcOrd="3" destOrd="0" parTransId="{C13F9B5B-6728-47F1-85C3-8F7B265A9198}" sibTransId="{BEDE2703-9763-430B-A395-9AD0626BF5B1}"/>
    <dgm:cxn modelId="{912CE020-0E5A-45B2-9676-52E71D77F064}" type="presOf" srcId="{428DDE06-D2AA-4785-A5C3-188D85D3A615}" destId="{52CD5D3E-A89A-47F4-8449-3638D0B93539}" srcOrd="0" destOrd="0" presId="urn:microsoft.com/office/officeart/2005/8/layout/hChevron3"/>
    <dgm:cxn modelId="{5A34062E-7B06-4FC8-AB37-385CCA6B7284}" type="presOf" srcId="{5B5BB123-9E96-4DE5-8E5F-E08AC95C2EEF}" destId="{EA36EFDB-7B3B-455A-A85E-9F33B905BD79}" srcOrd="0" destOrd="0" presId="urn:microsoft.com/office/officeart/2005/8/layout/hChevron3"/>
    <dgm:cxn modelId="{A1434F31-C2A8-49BE-8A2A-9EBA54CE9EF0}" type="presOf" srcId="{B7230B50-AA73-4A84-9A5E-456D129D824E}" destId="{043F61A0-AAA4-4166-A704-02ABF4D40D49}" srcOrd="0" destOrd="0" presId="urn:microsoft.com/office/officeart/2005/8/layout/hChevron3"/>
    <dgm:cxn modelId="{E248765B-8147-416F-99D3-6CB862BC1B73}" type="presOf" srcId="{46B8DFAA-23F6-42CD-A4D0-712CF1E7E17A}" destId="{71A9B7AC-29A2-482E-B5C0-1FFA0E69BA02}" srcOrd="0" destOrd="0" presId="urn:microsoft.com/office/officeart/2005/8/layout/hChevron3"/>
    <dgm:cxn modelId="{EBB6E65C-ED2D-4AEE-B90B-25FAAB463CFF}" type="presOf" srcId="{B3F7970C-C130-4C35-A71C-41F2F7F1D8EC}" destId="{0A9137DC-40B2-4615-9CF1-225664A95646}" srcOrd="0" destOrd="0" presId="urn:microsoft.com/office/officeart/2005/8/layout/hChevron3"/>
    <dgm:cxn modelId="{3D69F15C-A01C-45E4-A59E-4BFB0B7B564E}" srcId="{F19D5CE7-E8A9-4DF0-828A-2F65E282D838}" destId="{5B5BB123-9E96-4DE5-8E5F-E08AC95C2EEF}" srcOrd="7" destOrd="0" parTransId="{693B4F58-2A7C-4EEA-B71B-6EBF12954A04}" sibTransId="{A1520E7E-25E5-4D2D-81E4-50AF822B0D86}"/>
    <dgm:cxn modelId="{B941F464-F82A-41C0-AD91-7FED4B6B5433}" type="presOf" srcId="{F19D5CE7-E8A9-4DF0-828A-2F65E282D838}" destId="{CAA6289D-B202-42DF-9C22-E9114F1E4EEA}" srcOrd="0" destOrd="0" presId="urn:microsoft.com/office/officeart/2005/8/layout/hChevron3"/>
    <dgm:cxn modelId="{AAF6266C-7122-4AD7-A596-525163249226}" srcId="{F19D5CE7-E8A9-4DF0-828A-2F65E282D838}" destId="{428DDE06-D2AA-4785-A5C3-188D85D3A615}" srcOrd="5" destOrd="0" parTransId="{875EE65B-D37F-4999-8739-53FFE6400322}" sibTransId="{7219DAF3-7B6E-415E-824B-1B8BDE250380}"/>
    <dgm:cxn modelId="{22A7F558-D8C7-4FA8-AB93-89C0524881BC}" type="presOf" srcId="{C851F1AB-489C-42B0-A05E-B90D14FEF228}" destId="{68120363-8E8B-4D5C-9935-EA8C7D3D3156}" srcOrd="0" destOrd="0" presId="urn:microsoft.com/office/officeart/2005/8/layout/hChevron3"/>
    <dgm:cxn modelId="{50F80689-FA22-4A67-98C5-BD6337DF30AF}" srcId="{F19D5CE7-E8A9-4DF0-828A-2F65E282D838}" destId="{C851F1AB-489C-42B0-A05E-B90D14FEF228}" srcOrd="0" destOrd="0" parTransId="{8C3EFB20-7582-4B73-8ECD-F64F0326657C}" sibTransId="{3800741D-341D-441C-B2FE-F8FCEC2D830E}"/>
    <dgm:cxn modelId="{F2DFBFA1-6656-4338-B009-D825B3C22888}" srcId="{F19D5CE7-E8A9-4DF0-828A-2F65E282D838}" destId="{B7230B50-AA73-4A84-9A5E-456D129D824E}" srcOrd="6" destOrd="0" parTransId="{9FB5659F-F4B6-41F5-8CD9-2837391417ED}" sibTransId="{0973B0E7-0C40-4341-94EA-1581DDA26FA8}"/>
    <dgm:cxn modelId="{90F007B5-A5D2-491B-80DD-CB53CAE3B04B}" type="presOf" srcId="{D568C2EF-7F70-40F0-82E2-920415DA6D83}" destId="{6447CCA8-7ADD-4545-996D-5BBD30DFA9EB}" srcOrd="0" destOrd="0" presId="urn:microsoft.com/office/officeart/2005/8/layout/hChevron3"/>
    <dgm:cxn modelId="{207A69D5-E0AC-4988-8797-4ABAE3EBDA4B}" srcId="{F19D5CE7-E8A9-4DF0-828A-2F65E282D838}" destId="{D568C2EF-7F70-40F0-82E2-920415DA6D83}" srcOrd="1" destOrd="0" parTransId="{1029BFD6-C1F3-4ED5-B18B-2CB44E08DF7B}" sibTransId="{A8874CAC-7ADB-4BF8-8989-A4779748CF35}"/>
    <dgm:cxn modelId="{4DFBADE1-01E4-4B61-A9C4-F62007649623}" type="presOf" srcId="{5509FD36-197F-4251-9589-44210586191C}" destId="{AC06E9B4-6FD3-4B7A-A05F-E3A4663383EB}" srcOrd="0" destOrd="0" presId="urn:microsoft.com/office/officeart/2005/8/layout/hChevron3"/>
    <dgm:cxn modelId="{21B832E3-7627-448D-A4C1-271FF3E1F8F8}" srcId="{F19D5CE7-E8A9-4DF0-828A-2F65E282D838}" destId="{B3F7970C-C130-4C35-A71C-41F2F7F1D8EC}" srcOrd="4" destOrd="0" parTransId="{CE19A01C-E840-4B90-B790-6BECE83E9783}" sibTransId="{4D3F1310-C6D8-4D37-89DA-386A40C0118A}"/>
    <dgm:cxn modelId="{C2B6D6EC-C55C-4F2F-9CDB-4279E3CC251D}" srcId="{F19D5CE7-E8A9-4DF0-828A-2F65E282D838}" destId="{5509FD36-197F-4251-9589-44210586191C}" srcOrd="2" destOrd="0" parTransId="{2C1A3DC9-DCBE-4410-A4C8-A8A208A76B9B}" sibTransId="{E0B80323-80EE-4E6A-80FE-EEAA71B61982}"/>
    <dgm:cxn modelId="{1EAC12D0-1913-4B01-8A25-A0EBB08AFA7C}" type="presParOf" srcId="{CAA6289D-B202-42DF-9C22-E9114F1E4EEA}" destId="{68120363-8E8B-4D5C-9935-EA8C7D3D3156}" srcOrd="0" destOrd="0" presId="urn:microsoft.com/office/officeart/2005/8/layout/hChevron3"/>
    <dgm:cxn modelId="{A1BB981A-05BB-4528-B4AC-05F6DD0570FB}" type="presParOf" srcId="{CAA6289D-B202-42DF-9C22-E9114F1E4EEA}" destId="{CEF27E70-EA21-4511-A9A9-4CE89A23BA36}" srcOrd="1" destOrd="0" presId="urn:microsoft.com/office/officeart/2005/8/layout/hChevron3"/>
    <dgm:cxn modelId="{2713D15A-8B0E-4419-A3E5-8BECE85D9A14}" type="presParOf" srcId="{CAA6289D-B202-42DF-9C22-E9114F1E4EEA}" destId="{6447CCA8-7ADD-4545-996D-5BBD30DFA9EB}" srcOrd="2" destOrd="0" presId="urn:microsoft.com/office/officeart/2005/8/layout/hChevron3"/>
    <dgm:cxn modelId="{1B8C9163-1DFC-4188-AE1F-92A721BD2C6A}" type="presParOf" srcId="{CAA6289D-B202-42DF-9C22-E9114F1E4EEA}" destId="{74D9525F-4A54-47E0-8057-A877742EB54E}" srcOrd="3" destOrd="0" presId="urn:microsoft.com/office/officeart/2005/8/layout/hChevron3"/>
    <dgm:cxn modelId="{AE42968E-8BCA-4F86-A6CD-A9BAA0A4A9F6}" type="presParOf" srcId="{CAA6289D-B202-42DF-9C22-E9114F1E4EEA}" destId="{AC06E9B4-6FD3-4B7A-A05F-E3A4663383EB}" srcOrd="4" destOrd="0" presId="urn:microsoft.com/office/officeart/2005/8/layout/hChevron3"/>
    <dgm:cxn modelId="{6CE1F597-EE59-412A-82F7-985001DB917D}" type="presParOf" srcId="{CAA6289D-B202-42DF-9C22-E9114F1E4EEA}" destId="{6D38AD40-943C-432E-BF14-A5086E2CD0C3}" srcOrd="5" destOrd="0" presId="urn:microsoft.com/office/officeart/2005/8/layout/hChevron3"/>
    <dgm:cxn modelId="{5188A071-7312-4C49-8632-3F33DD20B45E}" type="presParOf" srcId="{CAA6289D-B202-42DF-9C22-E9114F1E4EEA}" destId="{71A9B7AC-29A2-482E-B5C0-1FFA0E69BA02}" srcOrd="6" destOrd="0" presId="urn:microsoft.com/office/officeart/2005/8/layout/hChevron3"/>
    <dgm:cxn modelId="{F07E82E6-EBAD-40C3-9B52-59BD93E30331}" type="presParOf" srcId="{CAA6289D-B202-42DF-9C22-E9114F1E4EEA}" destId="{C4B7CE91-3326-4174-ABC8-C4089F448332}" srcOrd="7" destOrd="0" presId="urn:microsoft.com/office/officeart/2005/8/layout/hChevron3"/>
    <dgm:cxn modelId="{553D8461-ECDE-4C1B-BDA4-EADD9FC69373}" type="presParOf" srcId="{CAA6289D-B202-42DF-9C22-E9114F1E4EEA}" destId="{0A9137DC-40B2-4615-9CF1-225664A95646}" srcOrd="8" destOrd="0" presId="urn:microsoft.com/office/officeart/2005/8/layout/hChevron3"/>
    <dgm:cxn modelId="{D242767E-8E31-4B36-95B1-28F56E8BFCEF}" type="presParOf" srcId="{CAA6289D-B202-42DF-9C22-E9114F1E4EEA}" destId="{2178293F-3A6F-437B-AA92-E648C6BF321C}" srcOrd="9" destOrd="0" presId="urn:microsoft.com/office/officeart/2005/8/layout/hChevron3"/>
    <dgm:cxn modelId="{FD360616-7C29-4693-828B-26045F90076F}" type="presParOf" srcId="{CAA6289D-B202-42DF-9C22-E9114F1E4EEA}" destId="{52CD5D3E-A89A-47F4-8449-3638D0B93539}" srcOrd="10" destOrd="0" presId="urn:microsoft.com/office/officeart/2005/8/layout/hChevron3"/>
    <dgm:cxn modelId="{43F1B727-73D6-45B6-BC72-B26A4A3B9196}" type="presParOf" srcId="{CAA6289D-B202-42DF-9C22-E9114F1E4EEA}" destId="{BA5EDF5F-86EB-45CA-97AD-3EA3970A8B18}" srcOrd="11" destOrd="0" presId="urn:microsoft.com/office/officeart/2005/8/layout/hChevron3"/>
    <dgm:cxn modelId="{7B4F0CD9-20A0-405F-8537-499B7815D112}" type="presParOf" srcId="{CAA6289D-B202-42DF-9C22-E9114F1E4EEA}" destId="{043F61A0-AAA4-4166-A704-02ABF4D40D49}" srcOrd="12" destOrd="0" presId="urn:microsoft.com/office/officeart/2005/8/layout/hChevron3"/>
    <dgm:cxn modelId="{1B252C0A-F5C3-4A07-BB78-26870CA1FCE6}" type="presParOf" srcId="{CAA6289D-B202-42DF-9C22-E9114F1E4EEA}" destId="{C968DD44-D55A-447A-8562-7228A20A89C8}" srcOrd="13" destOrd="0" presId="urn:microsoft.com/office/officeart/2005/8/layout/hChevron3"/>
    <dgm:cxn modelId="{F96FECA5-291A-4BF9-9A36-4AD8B6388B9C}" type="presParOf" srcId="{CAA6289D-B202-42DF-9C22-E9114F1E4EEA}" destId="{EA36EFDB-7B3B-455A-A85E-9F33B905BD79}" srcOrd="14"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20363-8E8B-4D5C-9935-EA8C7D3D3156}">
      <dsp:nvSpPr>
        <dsp:cNvPr id="0" name=""/>
        <dsp:cNvSpPr/>
      </dsp:nvSpPr>
      <dsp:spPr>
        <a:xfrm>
          <a:off x="4753" y="248534"/>
          <a:ext cx="1473644" cy="589457"/>
        </a:xfrm>
        <a:prstGeom prst="homePlate">
          <a:avLst/>
        </a:prstGeom>
        <a:solidFill>
          <a:srgbClr val="C4C4CD"/>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40005" bIns="80010" numCol="1" spcCol="1270" anchor="ctr" anchorCtr="0">
          <a:noAutofit/>
        </a:bodyPr>
        <a:lstStyle/>
        <a:p>
          <a:pPr marL="0" lvl="0" indent="0" algn="ctr" defTabSz="1333500">
            <a:lnSpc>
              <a:spcPct val="90000"/>
            </a:lnSpc>
            <a:spcBef>
              <a:spcPct val="0"/>
            </a:spcBef>
            <a:spcAft>
              <a:spcPct val="35000"/>
            </a:spcAft>
            <a:buNone/>
          </a:pPr>
          <a:endParaRPr lang="en-ZA" sz="3000" kern="1200"/>
        </a:p>
      </dsp:txBody>
      <dsp:txXfrm>
        <a:off x="4753" y="248534"/>
        <a:ext cx="1326280" cy="589457"/>
      </dsp:txXfrm>
    </dsp:sp>
    <dsp:sp modelId="{6447CCA8-7ADD-4545-996D-5BBD30DFA9EB}">
      <dsp:nvSpPr>
        <dsp:cNvPr id="0" name=""/>
        <dsp:cNvSpPr/>
      </dsp:nvSpPr>
      <dsp:spPr>
        <a:xfrm>
          <a:off x="1183668" y="248534"/>
          <a:ext cx="1473644" cy="589457"/>
        </a:xfrm>
        <a:prstGeom prst="chevron">
          <a:avLst/>
        </a:prstGeom>
        <a:solidFill>
          <a:srgbClr val="C4C4CD"/>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endParaRPr lang="en-ZA" sz="3000" kern="1200"/>
        </a:p>
      </dsp:txBody>
      <dsp:txXfrm>
        <a:off x="1478397" y="248534"/>
        <a:ext cx="884187" cy="589457"/>
      </dsp:txXfrm>
    </dsp:sp>
    <dsp:sp modelId="{AC06E9B4-6FD3-4B7A-A05F-E3A4663383EB}">
      <dsp:nvSpPr>
        <dsp:cNvPr id="0" name=""/>
        <dsp:cNvSpPr/>
      </dsp:nvSpPr>
      <dsp:spPr>
        <a:xfrm>
          <a:off x="2362584" y="248534"/>
          <a:ext cx="1473644" cy="589457"/>
        </a:xfrm>
        <a:prstGeom prst="chevron">
          <a:avLst/>
        </a:prstGeom>
        <a:solidFill>
          <a:srgbClr val="C4C4CD"/>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endParaRPr lang="en-ZA" sz="3000" kern="1200"/>
        </a:p>
      </dsp:txBody>
      <dsp:txXfrm>
        <a:off x="2657313" y="248534"/>
        <a:ext cx="884187" cy="589457"/>
      </dsp:txXfrm>
    </dsp:sp>
    <dsp:sp modelId="{71A9B7AC-29A2-482E-B5C0-1FFA0E69BA02}">
      <dsp:nvSpPr>
        <dsp:cNvPr id="0" name=""/>
        <dsp:cNvSpPr/>
      </dsp:nvSpPr>
      <dsp:spPr>
        <a:xfrm>
          <a:off x="3541499" y="248534"/>
          <a:ext cx="1473644" cy="589457"/>
        </a:xfrm>
        <a:prstGeom prst="chevron">
          <a:avLst/>
        </a:prstGeom>
        <a:solidFill>
          <a:srgbClr val="C4C4CD"/>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endParaRPr lang="en-ZA" sz="3000" kern="1200"/>
        </a:p>
      </dsp:txBody>
      <dsp:txXfrm>
        <a:off x="3836228" y="248534"/>
        <a:ext cx="884187" cy="589457"/>
      </dsp:txXfrm>
    </dsp:sp>
    <dsp:sp modelId="{0A9137DC-40B2-4615-9CF1-225664A95646}">
      <dsp:nvSpPr>
        <dsp:cNvPr id="0" name=""/>
        <dsp:cNvSpPr/>
      </dsp:nvSpPr>
      <dsp:spPr>
        <a:xfrm>
          <a:off x="4720414" y="248534"/>
          <a:ext cx="1473644" cy="589457"/>
        </a:xfrm>
        <a:prstGeom prst="chevron">
          <a:avLst/>
        </a:prstGeom>
        <a:solidFill>
          <a:srgbClr val="C4C4CD"/>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endParaRPr lang="en-ZA" sz="3000" kern="1200" dirty="0"/>
        </a:p>
      </dsp:txBody>
      <dsp:txXfrm>
        <a:off x="5015143" y="248534"/>
        <a:ext cx="884187" cy="589457"/>
      </dsp:txXfrm>
    </dsp:sp>
    <dsp:sp modelId="{52CD5D3E-A89A-47F4-8449-3638D0B93539}">
      <dsp:nvSpPr>
        <dsp:cNvPr id="0" name=""/>
        <dsp:cNvSpPr/>
      </dsp:nvSpPr>
      <dsp:spPr>
        <a:xfrm>
          <a:off x="5899329" y="248534"/>
          <a:ext cx="1473644" cy="589457"/>
        </a:xfrm>
        <a:prstGeom prst="chevron">
          <a:avLst/>
        </a:prstGeom>
        <a:solidFill>
          <a:srgbClr val="C4C4CD"/>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endParaRPr lang="en-ZA" sz="3000" kern="1200" dirty="0"/>
        </a:p>
      </dsp:txBody>
      <dsp:txXfrm>
        <a:off x="6194058" y="248534"/>
        <a:ext cx="884187" cy="589457"/>
      </dsp:txXfrm>
    </dsp:sp>
    <dsp:sp modelId="{043F61A0-AAA4-4166-A704-02ABF4D40D49}">
      <dsp:nvSpPr>
        <dsp:cNvPr id="0" name=""/>
        <dsp:cNvSpPr/>
      </dsp:nvSpPr>
      <dsp:spPr>
        <a:xfrm>
          <a:off x="7078245" y="248534"/>
          <a:ext cx="1473644" cy="589457"/>
        </a:xfrm>
        <a:prstGeom prst="chevron">
          <a:avLst/>
        </a:prstGeom>
        <a:solidFill>
          <a:srgbClr val="C4C4CD"/>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endParaRPr lang="en-ZA" sz="3000" kern="1200" dirty="0"/>
        </a:p>
      </dsp:txBody>
      <dsp:txXfrm>
        <a:off x="7372974" y="248534"/>
        <a:ext cx="884187" cy="589457"/>
      </dsp:txXfrm>
    </dsp:sp>
    <dsp:sp modelId="{EA36EFDB-7B3B-455A-A85E-9F33B905BD79}">
      <dsp:nvSpPr>
        <dsp:cNvPr id="0" name=""/>
        <dsp:cNvSpPr/>
      </dsp:nvSpPr>
      <dsp:spPr>
        <a:xfrm>
          <a:off x="8257160" y="248534"/>
          <a:ext cx="1473644" cy="589457"/>
        </a:xfrm>
        <a:prstGeom prst="chevron">
          <a:avLst/>
        </a:prstGeom>
        <a:solidFill>
          <a:srgbClr val="C4C4CD"/>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endParaRPr lang="en-ZA" sz="3000" kern="1200" dirty="0"/>
        </a:p>
      </dsp:txBody>
      <dsp:txXfrm>
        <a:off x="8551889" y="248534"/>
        <a:ext cx="884187" cy="589457"/>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593748-5E42-C010-1976-7A3848B816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1C9CE359-25F5-2D24-A42D-29AD57029B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18553B-8613-4332-A947-F6765E5C09B8}" type="datetimeFigureOut">
              <a:rPr lang="en-ZA" smtClean="0"/>
              <a:t>2023/10/19</a:t>
            </a:fld>
            <a:endParaRPr lang="en-ZA"/>
          </a:p>
        </p:txBody>
      </p:sp>
      <p:sp>
        <p:nvSpPr>
          <p:cNvPr id="4" name="Footer Placeholder 3">
            <a:extLst>
              <a:ext uri="{FF2B5EF4-FFF2-40B4-BE49-F238E27FC236}">
                <a16:creationId xmlns:a16="http://schemas.microsoft.com/office/drawing/2014/main" id="{0C97999E-27DD-3D21-3530-1832D5C4F3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EBB770BE-B59F-7F18-ED11-51E64055B5D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481E528-DF15-4D0F-BC24-BA934C2AD4F6}" type="slidenum">
              <a:rPr lang="en-ZA" smtClean="0"/>
              <a:t>‹#›</a:t>
            </a:fld>
            <a:endParaRPr lang="en-ZA"/>
          </a:p>
        </p:txBody>
      </p:sp>
    </p:spTree>
    <p:extLst>
      <p:ext uri="{BB962C8B-B14F-4D97-AF65-F5344CB8AC3E}">
        <p14:creationId xmlns:p14="http://schemas.microsoft.com/office/powerpoint/2010/main" val="3802758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0964B4-CEDC-4A64-A76C-6FC2CEBF943A}" type="datetimeFigureOut">
              <a:rPr lang="en-ZA" smtClean="0"/>
              <a:t>2023/10/19</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7A4EC7-257B-4E5B-B4C7-6B9474CFF874}" type="slidenum">
              <a:rPr lang="en-ZA" smtClean="0"/>
              <a:t>‹#›</a:t>
            </a:fld>
            <a:endParaRPr lang="en-ZA"/>
          </a:p>
        </p:txBody>
      </p:sp>
    </p:spTree>
    <p:extLst>
      <p:ext uri="{BB962C8B-B14F-4D97-AF65-F5344CB8AC3E}">
        <p14:creationId xmlns:p14="http://schemas.microsoft.com/office/powerpoint/2010/main" val="3350353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ZA" b="1" i="0" dirty="0">
                <a:solidFill>
                  <a:srgbClr val="374151"/>
                </a:solidFill>
                <a:effectLst/>
                <a:latin typeface="Söhne"/>
              </a:rPr>
              <a:t>1. Metering and Billing System</a:t>
            </a:r>
            <a:r>
              <a:rPr lang="en-ZA" b="0" i="0" dirty="0">
                <a:solidFill>
                  <a:srgbClr val="374151"/>
                </a:solidFill>
                <a:effectLst/>
                <a:latin typeface="Söhne"/>
              </a:rPr>
              <a:t> Metering and billing systems play a crucial role in ensuring that energy consumption is accurately recorded, invoiced, and managed. By implementing modern systems, utility companies can ensure accurate energy consumption data, leading to transparent billing for the end consumers and improved revenue management for the providers.</a:t>
            </a:r>
          </a:p>
          <a:p>
            <a:pPr algn="l"/>
            <a:r>
              <a:rPr lang="en-ZA" b="1" i="0" dirty="0">
                <a:solidFill>
                  <a:srgbClr val="374151"/>
                </a:solidFill>
                <a:effectLst/>
                <a:latin typeface="Söhne"/>
              </a:rPr>
              <a:t>2. Importance Of Accurate Metering In Wheeling</a:t>
            </a:r>
            <a:r>
              <a:rPr lang="en-ZA" b="0" i="0" dirty="0">
                <a:solidFill>
                  <a:srgbClr val="374151"/>
                </a:solidFill>
                <a:effectLst/>
                <a:latin typeface="Söhne"/>
              </a:rPr>
              <a:t> Accurate metering in wheeling (the process of transferring electric energy from a source to a distribution network) is vital to ensure that energy producers are properly compensated, and end-users are billed correctly. Accurate metering eliminates discrepancies in energy consumption data, fostering trust between stakeholders and ensuring efficient energy distribution without losses.</a:t>
            </a:r>
          </a:p>
          <a:p>
            <a:pPr algn="l"/>
            <a:r>
              <a:rPr lang="en-ZA" b="1" i="0" dirty="0">
                <a:solidFill>
                  <a:srgbClr val="374151"/>
                </a:solidFill>
                <a:effectLst/>
                <a:latin typeface="Söhne"/>
              </a:rPr>
              <a:t>3. Introduction To Advanced Metering Infrastructure (AMI)</a:t>
            </a:r>
            <a:r>
              <a:rPr lang="en-ZA" b="0" i="0" dirty="0">
                <a:solidFill>
                  <a:srgbClr val="374151"/>
                </a:solidFill>
                <a:effectLst/>
                <a:latin typeface="Söhne"/>
              </a:rPr>
              <a:t> Advanced Metering Infrastructure (AMI) refers to an integrated system of smart meters, communication networks, and data management systems. It allows for real-time data collection, two-way communication between utilities and consumers, and offers a plethora of benefits such as demand response, outage detection, and real-time energy consumption insights.</a:t>
            </a:r>
          </a:p>
          <a:p>
            <a:pPr algn="l"/>
            <a:r>
              <a:rPr lang="en-ZA" b="1" i="0" dirty="0">
                <a:solidFill>
                  <a:srgbClr val="374151"/>
                </a:solidFill>
                <a:effectLst/>
                <a:latin typeface="Söhne"/>
              </a:rPr>
              <a:t>4. Data Exchange and Management for Seamless Operations</a:t>
            </a:r>
            <a:r>
              <a:rPr lang="en-ZA" b="0" i="0" dirty="0">
                <a:solidFill>
                  <a:srgbClr val="374151"/>
                </a:solidFill>
                <a:effectLst/>
                <a:latin typeface="Söhne"/>
              </a:rPr>
              <a:t> For utility operations to run seamlessly, there needs to be efficient data exchange and management. By leveraging advanced platforms and technologies, utilities can ensure that data from meters, billing systems, and other sources is consolidated, processed, and distributed effectively. This facilitates timely billing, accurate forecasting, and better energy management.</a:t>
            </a:r>
          </a:p>
          <a:p>
            <a:pPr algn="l"/>
            <a:r>
              <a:rPr lang="en-ZA" b="1" i="0" dirty="0">
                <a:solidFill>
                  <a:srgbClr val="374151"/>
                </a:solidFill>
                <a:effectLst/>
                <a:latin typeface="Söhne"/>
              </a:rPr>
              <a:t>5. Understanding the Role of IT in Wheeling Operations</a:t>
            </a:r>
            <a:r>
              <a:rPr lang="en-ZA" b="0" i="0" dirty="0">
                <a:solidFill>
                  <a:srgbClr val="374151"/>
                </a:solidFill>
                <a:effectLst/>
                <a:latin typeface="Söhne"/>
              </a:rPr>
              <a:t> Information Technology (IT) plays an instrumental role in wheeling operations. From the deployment of intelligent sensors and meters to the use of sophisticated software for data analytics and visualization, IT enables accurate monitoring, prediction, and management of energy flow. In the realm of wheeling, IT ensures the smooth transfer of energy, optimal network utilization, and efficient communication between different operational nodes.</a:t>
            </a:r>
          </a:p>
          <a:p>
            <a:endParaRPr lang="en-ZA" dirty="0"/>
          </a:p>
        </p:txBody>
      </p:sp>
      <p:sp>
        <p:nvSpPr>
          <p:cNvPr id="4" name="Slide Number Placeholder 3"/>
          <p:cNvSpPr>
            <a:spLocks noGrp="1"/>
          </p:cNvSpPr>
          <p:nvPr>
            <p:ph type="sldNum" sz="quarter" idx="5"/>
          </p:nvPr>
        </p:nvSpPr>
        <p:spPr/>
        <p:txBody>
          <a:bodyPr/>
          <a:lstStyle/>
          <a:p>
            <a:fld id="{4E7A4EC7-257B-4E5B-B4C7-6B9474CFF874}" type="slidenum">
              <a:rPr lang="en-ZA" smtClean="0"/>
              <a:t>4</a:t>
            </a:fld>
            <a:endParaRPr lang="en-ZA"/>
          </a:p>
        </p:txBody>
      </p:sp>
    </p:spTree>
    <p:extLst>
      <p:ext uri="{BB962C8B-B14F-4D97-AF65-F5344CB8AC3E}">
        <p14:creationId xmlns:p14="http://schemas.microsoft.com/office/powerpoint/2010/main" val="3035775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89CEE2-4507-46D7-B305-294D7B28B400}"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8756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89CEE2-4507-46D7-B305-294D7B28B400}"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9907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89CEE2-4507-46D7-B305-294D7B28B400}"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8250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25923F-580B-A047-9C0E-6EE78A3965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4836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25923F-580B-A047-9C0E-6EE78A3965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2146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25923F-580B-A047-9C0E-6EE78A3965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1814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25923F-580B-A047-9C0E-6EE78A3965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7459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89CEE2-4507-46D7-B305-294D7B28B400}"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0207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89CEE2-4507-46D7-B305-294D7B28B400}"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8239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89CEE2-4507-46D7-B305-294D7B28B400}"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5593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6.xml"/><Relationship Id="rId1" Type="http://schemas.openxmlformats.org/officeDocument/2006/relationships/tags" Target="../tags/tag7.xml"/><Relationship Id="rId4" Type="http://schemas.openxmlformats.org/officeDocument/2006/relationships/image" Target="../media/image23.emf"/></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5.xml"/><Relationship Id="rId4" Type="http://schemas.openxmlformats.org/officeDocument/2006/relationships/image" Target="../media/image15.emf"/></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6F7DE-8A29-4399-88C0-24A1D7F990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6FE871E0-5666-4800-B834-9533FF90F9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0AF3E07D-3F0E-47FA-9E9E-1A720686DA54}"/>
              </a:ext>
            </a:extLst>
          </p:cNvPr>
          <p:cNvSpPr>
            <a:spLocks noGrp="1"/>
          </p:cNvSpPr>
          <p:nvPr>
            <p:ph type="dt" sz="half" idx="10"/>
          </p:nvPr>
        </p:nvSpPr>
        <p:spPr/>
        <p:txBody>
          <a:bodyPr/>
          <a:lstStyle/>
          <a:p>
            <a:fld id="{1E0C1E33-5DE5-41EB-8E8E-73834C71BA53}" type="datetimeFigureOut">
              <a:rPr lang="en-ZA" smtClean="0"/>
              <a:t>2023/10/19</a:t>
            </a:fld>
            <a:endParaRPr lang="en-ZA"/>
          </a:p>
        </p:txBody>
      </p:sp>
      <p:sp>
        <p:nvSpPr>
          <p:cNvPr id="5" name="Footer Placeholder 4">
            <a:extLst>
              <a:ext uri="{FF2B5EF4-FFF2-40B4-BE49-F238E27FC236}">
                <a16:creationId xmlns:a16="http://schemas.microsoft.com/office/drawing/2014/main" id="{E78AF9F1-9927-4BAA-ADC8-D1428B7B22FC}"/>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AB2C9A43-A3ED-4103-84EF-39A645B63A6F}"/>
              </a:ext>
            </a:extLst>
          </p:cNvPr>
          <p:cNvSpPr>
            <a:spLocks noGrp="1"/>
          </p:cNvSpPr>
          <p:nvPr>
            <p:ph type="sldNum" sz="quarter" idx="12"/>
          </p:nvPr>
        </p:nvSpPr>
        <p:spPr/>
        <p:txBody>
          <a:bodyPr/>
          <a:lstStyle/>
          <a:p>
            <a:fld id="{C965C96A-1013-43E6-9461-C8E12C147538}" type="slidenum">
              <a:rPr lang="en-ZA" smtClean="0"/>
              <a:t>‹#›</a:t>
            </a:fld>
            <a:endParaRPr lang="en-ZA"/>
          </a:p>
        </p:txBody>
      </p:sp>
    </p:spTree>
    <p:extLst>
      <p:ext uri="{BB962C8B-B14F-4D97-AF65-F5344CB8AC3E}">
        <p14:creationId xmlns:p14="http://schemas.microsoft.com/office/powerpoint/2010/main" val="2159204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9058-B33C-4418-AB90-032C0CD5AC49}"/>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56FCC04C-1FB7-49EF-84D5-253BDAA069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8975DBC-57B7-4405-944A-367E6C6A22FE}"/>
              </a:ext>
            </a:extLst>
          </p:cNvPr>
          <p:cNvSpPr>
            <a:spLocks noGrp="1"/>
          </p:cNvSpPr>
          <p:nvPr>
            <p:ph type="dt" sz="half" idx="10"/>
          </p:nvPr>
        </p:nvSpPr>
        <p:spPr/>
        <p:txBody>
          <a:bodyPr/>
          <a:lstStyle/>
          <a:p>
            <a:fld id="{1E0C1E33-5DE5-41EB-8E8E-73834C71BA53}" type="datetimeFigureOut">
              <a:rPr lang="en-ZA" smtClean="0"/>
              <a:t>2023/10/19</a:t>
            </a:fld>
            <a:endParaRPr lang="en-ZA"/>
          </a:p>
        </p:txBody>
      </p:sp>
      <p:sp>
        <p:nvSpPr>
          <p:cNvPr id="5" name="Footer Placeholder 4">
            <a:extLst>
              <a:ext uri="{FF2B5EF4-FFF2-40B4-BE49-F238E27FC236}">
                <a16:creationId xmlns:a16="http://schemas.microsoft.com/office/drawing/2014/main" id="{8A2236C0-653D-4001-BCF4-9E9102783DE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F7B58F60-1E3D-409D-8CD8-1946E349E64A}"/>
              </a:ext>
            </a:extLst>
          </p:cNvPr>
          <p:cNvSpPr>
            <a:spLocks noGrp="1"/>
          </p:cNvSpPr>
          <p:nvPr>
            <p:ph type="sldNum" sz="quarter" idx="12"/>
          </p:nvPr>
        </p:nvSpPr>
        <p:spPr/>
        <p:txBody>
          <a:bodyPr/>
          <a:lstStyle/>
          <a:p>
            <a:fld id="{C965C96A-1013-43E6-9461-C8E12C147538}" type="slidenum">
              <a:rPr lang="en-ZA" smtClean="0"/>
              <a:t>‹#›</a:t>
            </a:fld>
            <a:endParaRPr lang="en-ZA"/>
          </a:p>
        </p:txBody>
      </p:sp>
    </p:spTree>
    <p:extLst>
      <p:ext uri="{BB962C8B-B14F-4D97-AF65-F5344CB8AC3E}">
        <p14:creationId xmlns:p14="http://schemas.microsoft.com/office/powerpoint/2010/main" val="395650282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a:t>Click to edit Master title style</a:t>
            </a:r>
            <a:endParaRPr lang="en-GB"/>
          </a:p>
        </p:txBody>
      </p:sp>
      <p:sp>
        <p:nvSpPr>
          <p:cNvPr id="9" name="Slide Number Placeholder 4">
            <a:extLst>
              <a:ext uri="{FF2B5EF4-FFF2-40B4-BE49-F238E27FC236}">
                <a16:creationId xmlns:a16="http://schemas.microsoft.com/office/drawing/2014/main" id="{DD1E0F5A-608A-754A-9064-0605C29A9228}"/>
              </a:ext>
            </a:extLst>
          </p:cNvPr>
          <p:cNvSpPr txBox="1">
            <a:spLocks/>
          </p:cNvSpPr>
          <p:nvPr userDrawn="1"/>
        </p:nvSpPr>
        <p:spPr>
          <a:xfrm>
            <a:off x="11431632" y="6439982"/>
            <a:ext cx="662721" cy="180000"/>
          </a:xfrm>
          <a:prstGeom prst="rect">
            <a:avLst/>
          </a:prstGeom>
        </p:spPr>
        <p:txBody>
          <a:bodyPr/>
          <a:lstStyle>
            <a:defPPr>
              <a:defRPr lang="en-US"/>
            </a:defPPr>
            <a:lvl1pPr marL="0" algn="l" defTabSz="914400" rtl="0" eaLnBrk="1" latinLnBrk="0" hangingPunct="1">
              <a:defRPr lang="en-GB" sz="10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1BC30E3-FFE5-4B91-AA19-87A149EBB9EE}" type="slidenum">
              <a:rPr lang="en-ZA" sz="999" smtClean="0"/>
              <a:pPr algn="ctr"/>
              <a:t>‹#›</a:t>
            </a:fld>
            <a:endParaRPr lang="en-ZA" sz="999"/>
          </a:p>
        </p:txBody>
      </p:sp>
      <p:cxnSp>
        <p:nvCxnSpPr>
          <p:cNvPr id="10" name="Straight Connector 9">
            <a:extLst>
              <a:ext uri="{FF2B5EF4-FFF2-40B4-BE49-F238E27FC236}">
                <a16:creationId xmlns:a16="http://schemas.microsoft.com/office/drawing/2014/main" id="{E469206E-57EC-2C44-98E3-E371971A1776}"/>
              </a:ext>
            </a:extLst>
          </p:cNvPr>
          <p:cNvCxnSpPr/>
          <p:nvPr userDrawn="1"/>
        </p:nvCxnSpPr>
        <p:spPr>
          <a:xfrm>
            <a:off x="11604814" y="6330461"/>
            <a:ext cx="316358" cy="0"/>
          </a:xfrm>
          <a:prstGeom prst="line">
            <a:avLst/>
          </a:prstGeom>
          <a:ln w="12700" cap="rnd">
            <a:solidFill>
              <a:schemeClr val="bg1">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6" name="Line 10">
            <a:extLst>
              <a:ext uri="{FF2B5EF4-FFF2-40B4-BE49-F238E27FC236}">
                <a16:creationId xmlns:a16="http://schemas.microsoft.com/office/drawing/2014/main" id="{D6241B3B-6E33-F4B0-83A0-8FB3EBA2B8B5}"/>
              </a:ext>
            </a:extLst>
          </p:cNvPr>
          <p:cNvSpPr>
            <a:spLocks noChangeShapeType="1"/>
          </p:cNvSpPr>
          <p:nvPr userDrawn="1"/>
        </p:nvSpPr>
        <p:spPr bwMode="auto">
          <a:xfrm flipV="1">
            <a:off x="11743341" y="294199"/>
            <a:ext cx="0" cy="3532734"/>
          </a:xfrm>
          <a:prstGeom prst="line">
            <a:avLst/>
          </a:prstGeom>
          <a:noFill/>
          <a:ln w="19050">
            <a:solidFill>
              <a:srgbClr val="C4C4CD"/>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11" name="Footer Placeholder 3">
            <a:extLst>
              <a:ext uri="{FF2B5EF4-FFF2-40B4-BE49-F238E27FC236}">
                <a16:creationId xmlns:a16="http://schemas.microsoft.com/office/drawing/2014/main" id="{39111B56-C4A7-CAA2-58A6-A62D657F71A8}"/>
              </a:ext>
            </a:extLst>
          </p:cNvPr>
          <p:cNvSpPr txBox="1">
            <a:spLocks/>
          </p:cNvSpPr>
          <p:nvPr userDrawn="1"/>
        </p:nvSpPr>
        <p:spPr>
          <a:xfrm rot="5400000">
            <a:off x="10609837" y="4997487"/>
            <a:ext cx="2267008" cy="179906"/>
          </a:xfrm>
          <a:prstGeom prst="rect">
            <a:avLst/>
          </a:prstGeom>
        </p:spPr>
        <p:txBody>
          <a:bodyPr lIns="0" tIns="0" rIns="0" bIns="0" anchor="ctr"/>
          <a:lstStyle>
            <a:defPPr>
              <a:defRPr lang="en-US"/>
            </a:defPPr>
            <a:lvl1pPr marL="0" algn="l" defTabSz="914400" rtl="0" eaLnBrk="1" latinLnBrk="0" hangingPunct="1">
              <a:defRPr lang="en-US" sz="800" kern="1200" spc="200" baseline="0">
                <a:solidFill>
                  <a:schemeClr val="bg1"/>
                </a:solidFill>
                <a:latin typeface="EYInterstate Regular"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ZA" sz="800" spc="600">
                <a:latin typeface="Century Gothic" panose="020B0502020202020204" pitchFamily="34" charset="0"/>
              </a:rPr>
              <a:t>CITY OF CAPETOWN</a:t>
            </a:r>
          </a:p>
        </p:txBody>
      </p:sp>
    </p:spTree>
    <p:extLst>
      <p:ext uri="{BB962C8B-B14F-4D97-AF65-F5344CB8AC3E}">
        <p14:creationId xmlns:p14="http://schemas.microsoft.com/office/powerpoint/2010/main" val="1407871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609601" y="1137919"/>
            <a:ext cx="5384800" cy="4834800"/>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1" y="1137919"/>
            <a:ext cx="5384800" cy="4834800"/>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Slide Number Placeholder 4">
            <a:extLst>
              <a:ext uri="{FF2B5EF4-FFF2-40B4-BE49-F238E27FC236}">
                <a16:creationId xmlns:a16="http://schemas.microsoft.com/office/drawing/2014/main" id="{784A5653-C71C-9649-A484-C8E2591ED9A3}"/>
              </a:ext>
            </a:extLst>
          </p:cNvPr>
          <p:cNvSpPr txBox="1">
            <a:spLocks/>
          </p:cNvSpPr>
          <p:nvPr userDrawn="1"/>
        </p:nvSpPr>
        <p:spPr>
          <a:xfrm>
            <a:off x="11431632" y="6439982"/>
            <a:ext cx="662721" cy="180000"/>
          </a:xfrm>
          <a:prstGeom prst="rect">
            <a:avLst/>
          </a:prstGeom>
        </p:spPr>
        <p:txBody>
          <a:bodyPr/>
          <a:lstStyle>
            <a:defPPr>
              <a:defRPr lang="en-US"/>
            </a:defPPr>
            <a:lvl1pPr marL="0" algn="l" defTabSz="914400" rtl="0" eaLnBrk="1" latinLnBrk="0" hangingPunct="1">
              <a:defRPr lang="en-GB" sz="10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1BC30E3-FFE5-4B91-AA19-87A149EBB9EE}" type="slidenum">
              <a:rPr lang="en-ZA" sz="999" smtClean="0"/>
              <a:pPr algn="ctr"/>
              <a:t>‹#›</a:t>
            </a:fld>
            <a:endParaRPr lang="en-ZA" sz="999"/>
          </a:p>
        </p:txBody>
      </p:sp>
      <p:cxnSp>
        <p:nvCxnSpPr>
          <p:cNvPr id="13" name="Straight Connector 12">
            <a:extLst>
              <a:ext uri="{FF2B5EF4-FFF2-40B4-BE49-F238E27FC236}">
                <a16:creationId xmlns:a16="http://schemas.microsoft.com/office/drawing/2014/main" id="{C1AD7428-3989-1945-A268-F21A1D22F3ED}"/>
              </a:ext>
            </a:extLst>
          </p:cNvPr>
          <p:cNvCxnSpPr/>
          <p:nvPr userDrawn="1"/>
        </p:nvCxnSpPr>
        <p:spPr>
          <a:xfrm>
            <a:off x="11604814" y="6330461"/>
            <a:ext cx="316358" cy="0"/>
          </a:xfrm>
          <a:prstGeom prst="line">
            <a:avLst/>
          </a:prstGeom>
          <a:ln w="12700" cap="rnd">
            <a:solidFill>
              <a:schemeClr val="bg1">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8" name="Line 10">
            <a:extLst>
              <a:ext uri="{FF2B5EF4-FFF2-40B4-BE49-F238E27FC236}">
                <a16:creationId xmlns:a16="http://schemas.microsoft.com/office/drawing/2014/main" id="{84CBD090-56C7-420B-7D91-FEB565590B54}"/>
              </a:ext>
            </a:extLst>
          </p:cNvPr>
          <p:cNvSpPr>
            <a:spLocks noChangeShapeType="1"/>
          </p:cNvSpPr>
          <p:nvPr userDrawn="1"/>
        </p:nvSpPr>
        <p:spPr bwMode="auto">
          <a:xfrm flipV="1">
            <a:off x="11743341" y="294199"/>
            <a:ext cx="0" cy="3532734"/>
          </a:xfrm>
          <a:prstGeom prst="line">
            <a:avLst/>
          </a:prstGeom>
          <a:noFill/>
          <a:ln w="19050">
            <a:solidFill>
              <a:srgbClr val="C4C4CD"/>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10" name="Footer Placeholder 3">
            <a:extLst>
              <a:ext uri="{FF2B5EF4-FFF2-40B4-BE49-F238E27FC236}">
                <a16:creationId xmlns:a16="http://schemas.microsoft.com/office/drawing/2014/main" id="{97BCEDBE-62DD-5945-9955-28079AE56C74}"/>
              </a:ext>
            </a:extLst>
          </p:cNvPr>
          <p:cNvSpPr txBox="1">
            <a:spLocks/>
          </p:cNvSpPr>
          <p:nvPr userDrawn="1"/>
        </p:nvSpPr>
        <p:spPr>
          <a:xfrm rot="5400000">
            <a:off x="10609837" y="4997487"/>
            <a:ext cx="2267008" cy="179906"/>
          </a:xfrm>
          <a:prstGeom prst="rect">
            <a:avLst/>
          </a:prstGeom>
        </p:spPr>
        <p:txBody>
          <a:bodyPr lIns="0" tIns="0" rIns="0" bIns="0" anchor="ctr"/>
          <a:lstStyle>
            <a:defPPr>
              <a:defRPr lang="en-US"/>
            </a:defPPr>
            <a:lvl1pPr marL="0" algn="l" defTabSz="914400" rtl="0" eaLnBrk="1" latinLnBrk="0" hangingPunct="1">
              <a:defRPr lang="en-US" sz="800" kern="1200" spc="200" baseline="0">
                <a:solidFill>
                  <a:schemeClr val="bg1"/>
                </a:solidFill>
                <a:latin typeface="EYInterstate Regular"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ZA" sz="800" spc="600">
                <a:latin typeface="Century Gothic" panose="020B0502020202020204" pitchFamily="34" charset="0"/>
              </a:rPr>
              <a:t>CITY OF CAPETOWN</a:t>
            </a:r>
          </a:p>
        </p:txBody>
      </p:sp>
    </p:spTree>
    <p:extLst>
      <p:ext uri="{BB962C8B-B14F-4D97-AF65-F5344CB8AC3E}">
        <p14:creationId xmlns:p14="http://schemas.microsoft.com/office/powerpoint/2010/main" val="175787699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329" y="1869441"/>
            <a:ext cx="5390400" cy="4256075"/>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6405" y="1869441"/>
            <a:ext cx="5390400" cy="4256075"/>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2"/>
          </p:nvPr>
        </p:nvSpPr>
        <p:spPr>
          <a:xfrm>
            <a:off x="609601" y="1137920"/>
            <a:ext cx="5390400" cy="640800"/>
          </a:xfrm>
        </p:spPr>
        <p:txBody>
          <a:bodyPr anchor="t" anchorCtr="0"/>
          <a:lstStyle>
            <a:lvl1pPr>
              <a:buNone/>
              <a:defRPr b="1">
                <a:solidFill>
                  <a:schemeClr val="bg1"/>
                </a:solidFill>
              </a:defRPr>
            </a:lvl1pPr>
          </a:lstStyle>
          <a:p>
            <a:pPr lvl="0"/>
            <a:endParaRPr lang="en-GB"/>
          </a:p>
        </p:txBody>
      </p:sp>
      <p:sp>
        <p:nvSpPr>
          <p:cNvPr id="11" name="Text Placeholder 9"/>
          <p:cNvSpPr>
            <a:spLocks noGrp="1"/>
          </p:cNvSpPr>
          <p:nvPr>
            <p:ph type="body" sz="quarter" idx="13"/>
          </p:nvPr>
        </p:nvSpPr>
        <p:spPr>
          <a:xfrm>
            <a:off x="6196405" y="1137920"/>
            <a:ext cx="5390400" cy="640800"/>
          </a:xfrm>
        </p:spPr>
        <p:txBody>
          <a:bodyPr anchor="t" anchorCtr="0"/>
          <a:lstStyle>
            <a:lvl1pPr>
              <a:buNone/>
              <a:defRPr b="1">
                <a:solidFill>
                  <a:schemeClr val="bg1"/>
                </a:solidFill>
              </a:defRPr>
            </a:lvl1pPr>
          </a:lstStyle>
          <a:p>
            <a:pPr lvl="0"/>
            <a:endParaRPr lang="en-GB"/>
          </a:p>
        </p:txBody>
      </p:sp>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a:t>Click to edit Master title style</a:t>
            </a:r>
          </a:p>
        </p:txBody>
      </p:sp>
      <p:sp>
        <p:nvSpPr>
          <p:cNvPr id="15" name="Slide Number Placeholder 4">
            <a:extLst>
              <a:ext uri="{FF2B5EF4-FFF2-40B4-BE49-F238E27FC236}">
                <a16:creationId xmlns:a16="http://schemas.microsoft.com/office/drawing/2014/main" id="{E0DC4701-6F5A-D243-A80E-06408A2E7CCD}"/>
              </a:ext>
            </a:extLst>
          </p:cNvPr>
          <p:cNvSpPr txBox="1">
            <a:spLocks/>
          </p:cNvSpPr>
          <p:nvPr userDrawn="1"/>
        </p:nvSpPr>
        <p:spPr>
          <a:xfrm>
            <a:off x="11431632" y="6439982"/>
            <a:ext cx="662721" cy="180000"/>
          </a:xfrm>
          <a:prstGeom prst="rect">
            <a:avLst/>
          </a:prstGeom>
        </p:spPr>
        <p:txBody>
          <a:bodyPr/>
          <a:lstStyle>
            <a:defPPr>
              <a:defRPr lang="en-US"/>
            </a:defPPr>
            <a:lvl1pPr marL="0" algn="l" defTabSz="914400" rtl="0" eaLnBrk="1" latinLnBrk="0" hangingPunct="1">
              <a:defRPr lang="en-GB" sz="10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1BC30E3-FFE5-4B91-AA19-87A149EBB9EE}" type="slidenum">
              <a:rPr lang="en-ZA" sz="999" smtClean="0"/>
              <a:pPr algn="ctr"/>
              <a:t>‹#›</a:t>
            </a:fld>
            <a:endParaRPr lang="en-ZA" sz="999"/>
          </a:p>
        </p:txBody>
      </p:sp>
      <p:cxnSp>
        <p:nvCxnSpPr>
          <p:cNvPr id="16" name="Straight Connector 15">
            <a:extLst>
              <a:ext uri="{FF2B5EF4-FFF2-40B4-BE49-F238E27FC236}">
                <a16:creationId xmlns:a16="http://schemas.microsoft.com/office/drawing/2014/main" id="{DEA90417-79DF-314B-8312-108E24B9A3A1}"/>
              </a:ext>
            </a:extLst>
          </p:cNvPr>
          <p:cNvCxnSpPr/>
          <p:nvPr userDrawn="1"/>
        </p:nvCxnSpPr>
        <p:spPr>
          <a:xfrm>
            <a:off x="11604814" y="6330461"/>
            <a:ext cx="316358" cy="0"/>
          </a:xfrm>
          <a:prstGeom prst="line">
            <a:avLst/>
          </a:prstGeom>
          <a:ln w="12700" cap="rnd">
            <a:solidFill>
              <a:schemeClr val="bg1">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8" name="Line 10">
            <a:extLst>
              <a:ext uri="{FF2B5EF4-FFF2-40B4-BE49-F238E27FC236}">
                <a16:creationId xmlns:a16="http://schemas.microsoft.com/office/drawing/2014/main" id="{EB230523-F99E-392B-E111-0FFA79DBCACB}"/>
              </a:ext>
            </a:extLst>
          </p:cNvPr>
          <p:cNvSpPr>
            <a:spLocks noChangeShapeType="1"/>
          </p:cNvSpPr>
          <p:nvPr userDrawn="1"/>
        </p:nvSpPr>
        <p:spPr bwMode="auto">
          <a:xfrm flipV="1">
            <a:off x="11743341" y="294199"/>
            <a:ext cx="0" cy="3532734"/>
          </a:xfrm>
          <a:prstGeom prst="line">
            <a:avLst/>
          </a:prstGeom>
          <a:noFill/>
          <a:ln w="19050">
            <a:solidFill>
              <a:srgbClr val="C4C4CD"/>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9" name="Footer Placeholder 3">
            <a:extLst>
              <a:ext uri="{FF2B5EF4-FFF2-40B4-BE49-F238E27FC236}">
                <a16:creationId xmlns:a16="http://schemas.microsoft.com/office/drawing/2014/main" id="{E7DB3735-4EC1-3424-349A-CFD5EF8D03B5}"/>
              </a:ext>
            </a:extLst>
          </p:cNvPr>
          <p:cNvSpPr txBox="1">
            <a:spLocks/>
          </p:cNvSpPr>
          <p:nvPr userDrawn="1"/>
        </p:nvSpPr>
        <p:spPr>
          <a:xfrm rot="5400000">
            <a:off x="10609837" y="4997487"/>
            <a:ext cx="2267008" cy="179906"/>
          </a:xfrm>
          <a:prstGeom prst="rect">
            <a:avLst/>
          </a:prstGeom>
        </p:spPr>
        <p:txBody>
          <a:bodyPr lIns="0" tIns="0" rIns="0" bIns="0" anchor="ctr"/>
          <a:lstStyle>
            <a:defPPr>
              <a:defRPr lang="en-US"/>
            </a:defPPr>
            <a:lvl1pPr marL="0" algn="l" defTabSz="914400" rtl="0" eaLnBrk="1" latinLnBrk="0" hangingPunct="1">
              <a:defRPr lang="en-US" sz="800" kern="1200" spc="200" baseline="0">
                <a:solidFill>
                  <a:schemeClr val="bg1"/>
                </a:solidFill>
                <a:latin typeface="EYInterstate Regular"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ZA" sz="800" spc="600">
                <a:latin typeface="Century Gothic" panose="020B0502020202020204" pitchFamily="34" charset="0"/>
              </a:rPr>
              <a:t>CITY OF CAPETOWN</a:t>
            </a:r>
          </a:p>
        </p:txBody>
      </p:sp>
    </p:spTree>
    <p:extLst>
      <p:ext uri="{BB962C8B-B14F-4D97-AF65-F5344CB8AC3E}">
        <p14:creationId xmlns:p14="http://schemas.microsoft.com/office/powerpoint/2010/main" val="22566529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10" name="Slide Number Placeholder 4">
            <a:extLst>
              <a:ext uri="{FF2B5EF4-FFF2-40B4-BE49-F238E27FC236}">
                <a16:creationId xmlns:a16="http://schemas.microsoft.com/office/drawing/2014/main" id="{256B991B-D184-7C4E-9AD5-F799F94F2A13}"/>
              </a:ext>
            </a:extLst>
          </p:cNvPr>
          <p:cNvSpPr txBox="1">
            <a:spLocks/>
          </p:cNvSpPr>
          <p:nvPr userDrawn="1"/>
        </p:nvSpPr>
        <p:spPr>
          <a:xfrm>
            <a:off x="11431632" y="6439982"/>
            <a:ext cx="662721" cy="180000"/>
          </a:xfrm>
          <a:prstGeom prst="rect">
            <a:avLst/>
          </a:prstGeom>
        </p:spPr>
        <p:txBody>
          <a:bodyPr/>
          <a:lstStyle>
            <a:defPPr>
              <a:defRPr lang="en-US"/>
            </a:defPPr>
            <a:lvl1pPr marL="0" algn="l" defTabSz="914400" rtl="0" eaLnBrk="1" latinLnBrk="0" hangingPunct="1">
              <a:defRPr lang="en-GB" sz="10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1BC30E3-FFE5-4B91-AA19-87A149EBB9EE}" type="slidenum">
              <a:rPr lang="en-ZA" sz="999" smtClean="0"/>
              <a:pPr algn="ctr"/>
              <a:t>‹#›</a:t>
            </a:fld>
            <a:endParaRPr lang="en-ZA" sz="999"/>
          </a:p>
        </p:txBody>
      </p:sp>
      <p:cxnSp>
        <p:nvCxnSpPr>
          <p:cNvPr id="11" name="Straight Connector 10">
            <a:extLst>
              <a:ext uri="{FF2B5EF4-FFF2-40B4-BE49-F238E27FC236}">
                <a16:creationId xmlns:a16="http://schemas.microsoft.com/office/drawing/2014/main" id="{A4133362-5BC3-F744-AC8C-CA08E5E164C9}"/>
              </a:ext>
            </a:extLst>
          </p:cNvPr>
          <p:cNvCxnSpPr/>
          <p:nvPr userDrawn="1"/>
        </p:nvCxnSpPr>
        <p:spPr>
          <a:xfrm>
            <a:off x="11604814" y="6330461"/>
            <a:ext cx="316358" cy="0"/>
          </a:xfrm>
          <a:prstGeom prst="line">
            <a:avLst/>
          </a:prstGeom>
          <a:ln w="12700" cap="rnd">
            <a:solidFill>
              <a:schemeClr val="bg1">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2" name="Line 10">
            <a:extLst>
              <a:ext uri="{FF2B5EF4-FFF2-40B4-BE49-F238E27FC236}">
                <a16:creationId xmlns:a16="http://schemas.microsoft.com/office/drawing/2014/main" id="{5F861E88-9463-B48B-64FE-50894D0DFA2E}"/>
              </a:ext>
            </a:extLst>
          </p:cNvPr>
          <p:cNvSpPr>
            <a:spLocks noChangeShapeType="1"/>
          </p:cNvSpPr>
          <p:nvPr userDrawn="1"/>
        </p:nvSpPr>
        <p:spPr bwMode="auto">
          <a:xfrm flipV="1">
            <a:off x="11743341" y="294199"/>
            <a:ext cx="0" cy="3532734"/>
          </a:xfrm>
          <a:prstGeom prst="line">
            <a:avLst/>
          </a:prstGeom>
          <a:noFill/>
          <a:ln w="19050">
            <a:solidFill>
              <a:srgbClr val="C4C4CD"/>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3" name="Footer Placeholder 3">
            <a:extLst>
              <a:ext uri="{FF2B5EF4-FFF2-40B4-BE49-F238E27FC236}">
                <a16:creationId xmlns:a16="http://schemas.microsoft.com/office/drawing/2014/main" id="{A26DF144-7E48-EA2F-CE2E-275E56EBA9F6}"/>
              </a:ext>
            </a:extLst>
          </p:cNvPr>
          <p:cNvSpPr txBox="1">
            <a:spLocks/>
          </p:cNvSpPr>
          <p:nvPr userDrawn="1"/>
        </p:nvSpPr>
        <p:spPr>
          <a:xfrm rot="5400000">
            <a:off x="10609837" y="4997487"/>
            <a:ext cx="2267008" cy="179906"/>
          </a:xfrm>
          <a:prstGeom prst="rect">
            <a:avLst/>
          </a:prstGeom>
        </p:spPr>
        <p:txBody>
          <a:bodyPr lIns="0" tIns="0" rIns="0" bIns="0" anchor="ctr"/>
          <a:lstStyle>
            <a:defPPr>
              <a:defRPr lang="en-US"/>
            </a:defPPr>
            <a:lvl1pPr marL="0" algn="l" defTabSz="914400" rtl="0" eaLnBrk="1" latinLnBrk="0" hangingPunct="1">
              <a:defRPr lang="en-US" sz="800" kern="1200" spc="200" baseline="0">
                <a:solidFill>
                  <a:schemeClr val="bg1"/>
                </a:solidFill>
                <a:latin typeface="EYInterstate Regular"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ZA" sz="800" spc="600">
                <a:latin typeface="Century Gothic" panose="020B0502020202020204" pitchFamily="34" charset="0"/>
              </a:rPr>
              <a:t>CITY OF CAPETOWN</a:t>
            </a:r>
          </a:p>
        </p:txBody>
      </p:sp>
    </p:spTree>
    <p:extLst>
      <p:ext uri="{BB962C8B-B14F-4D97-AF65-F5344CB8AC3E}">
        <p14:creationId xmlns:p14="http://schemas.microsoft.com/office/powerpoint/2010/main" val="327862879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F240F9E4-B9F9-8948-8591-C5D7BA2661AA}"/>
              </a:ext>
            </a:extLst>
          </p:cNvPr>
          <p:cNvSpPr txBox="1">
            <a:spLocks/>
          </p:cNvSpPr>
          <p:nvPr userDrawn="1"/>
        </p:nvSpPr>
        <p:spPr>
          <a:xfrm>
            <a:off x="11431632" y="6439982"/>
            <a:ext cx="662721" cy="180000"/>
          </a:xfrm>
          <a:prstGeom prst="rect">
            <a:avLst/>
          </a:prstGeom>
        </p:spPr>
        <p:txBody>
          <a:bodyPr/>
          <a:lstStyle>
            <a:defPPr>
              <a:defRPr lang="en-US"/>
            </a:defPPr>
            <a:lvl1pPr marL="0" algn="l" defTabSz="914400" rtl="0" eaLnBrk="1" latinLnBrk="0" hangingPunct="1">
              <a:defRPr lang="en-GB" sz="10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1BC30E3-FFE5-4B91-AA19-87A149EBB9EE}" type="slidenum">
              <a:rPr lang="en-ZA" sz="999" smtClean="0"/>
              <a:pPr algn="ctr"/>
              <a:t>‹#›</a:t>
            </a:fld>
            <a:endParaRPr lang="en-ZA" sz="999"/>
          </a:p>
        </p:txBody>
      </p:sp>
      <p:cxnSp>
        <p:nvCxnSpPr>
          <p:cNvPr id="8" name="Straight Connector 7">
            <a:extLst>
              <a:ext uri="{FF2B5EF4-FFF2-40B4-BE49-F238E27FC236}">
                <a16:creationId xmlns:a16="http://schemas.microsoft.com/office/drawing/2014/main" id="{98C2188A-A360-FE46-9C2E-8E1A9BE5BEA9}"/>
              </a:ext>
            </a:extLst>
          </p:cNvPr>
          <p:cNvCxnSpPr/>
          <p:nvPr userDrawn="1"/>
        </p:nvCxnSpPr>
        <p:spPr>
          <a:xfrm>
            <a:off x="11604814" y="6330461"/>
            <a:ext cx="316358" cy="0"/>
          </a:xfrm>
          <a:prstGeom prst="line">
            <a:avLst/>
          </a:prstGeom>
          <a:ln w="12700" cap="rnd">
            <a:solidFill>
              <a:schemeClr val="bg1">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2" name="Line 10">
            <a:extLst>
              <a:ext uri="{FF2B5EF4-FFF2-40B4-BE49-F238E27FC236}">
                <a16:creationId xmlns:a16="http://schemas.microsoft.com/office/drawing/2014/main" id="{B8057A2A-3EA0-0CAF-C6C1-8AD82EA9C411}"/>
              </a:ext>
            </a:extLst>
          </p:cNvPr>
          <p:cNvSpPr>
            <a:spLocks noChangeShapeType="1"/>
          </p:cNvSpPr>
          <p:nvPr userDrawn="1"/>
        </p:nvSpPr>
        <p:spPr bwMode="auto">
          <a:xfrm flipV="1">
            <a:off x="11743341" y="294199"/>
            <a:ext cx="0" cy="3532734"/>
          </a:xfrm>
          <a:prstGeom prst="line">
            <a:avLst/>
          </a:prstGeom>
          <a:noFill/>
          <a:ln w="19050">
            <a:solidFill>
              <a:srgbClr val="C4C4CD"/>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3" name="Footer Placeholder 3">
            <a:extLst>
              <a:ext uri="{FF2B5EF4-FFF2-40B4-BE49-F238E27FC236}">
                <a16:creationId xmlns:a16="http://schemas.microsoft.com/office/drawing/2014/main" id="{77D3D329-70AD-AE6C-529B-EADD692A12BE}"/>
              </a:ext>
            </a:extLst>
          </p:cNvPr>
          <p:cNvSpPr txBox="1">
            <a:spLocks/>
          </p:cNvSpPr>
          <p:nvPr userDrawn="1"/>
        </p:nvSpPr>
        <p:spPr>
          <a:xfrm rot="5400000">
            <a:off x="10609837" y="4997487"/>
            <a:ext cx="2267008" cy="179906"/>
          </a:xfrm>
          <a:prstGeom prst="rect">
            <a:avLst/>
          </a:prstGeom>
        </p:spPr>
        <p:txBody>
          <a:bodyPr lIns="0" tIns="0" rIns="0" bIns="0" anchor="ctr"/>
          <a:lstStyle>
            <a:defPPr>
              <a:defRPr lang="en-US"/>
            </a:defPPr>
            <a:lvl1pPr marL="0" algn="l" defTabSz="914400" rtl="0" eaLnBrk="1" latinLnBrk="0" hangingPunct="1">
              <a:defRPr lang="en-US" sz="800" kern="1200" spc="200" baseline="0">
                <a:solidFill>
                  <a:schemeClr val="bg1"/>
                </a:solidFill>
                <a:latin typeface="EYInterstate Regular"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ZA" sz="800" spc="600">
                <a:latin typeface="Century Gothic" panose="020B0502020202020204" pitchFamily="34" charset="0"/>
              </a:rPr>
              <a:t>CITY OF CAPETOWN</a:t>
            </a:r>
          </a:p>
        </p:txBody>
      </p:sp>
    </p:spTree>
    <p:extLst>
      <p:ext uri="{BB962C8B-B14F-4D97-AF65-F5344CB8AC3E}">
        <p14:creationId xmlns:p14="http://schemas.microsoft.com/office/powerpoint/2010/main" val="305374606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22E282FC-159D-7642-991A-02A11F058867}"/>
              </a:ext>
            </a:extLst>
          </p:cNvPr>
          <p:cNvSpPr txBox="1">
            <a:spLocks/>
          </p:cNvSpPr>
          <p:nvPr userDrawn="1"/>
        </p:nvSpPr>
        <p:spPr>
          <a:xfrm>
            <a:off x="11431632" y="6439982"/>
            <a:ext cx="662721" cy="180000"/>
          </a:xfrm>
          <a:prstGeom prst="rect">
            <a:avLst/>
          </a:prstGeom>
        </p:spPr>
        <p:txBody>
          <a:bodyPr/>
          <a:lstStyle>
            <a:defPPr>
              <a:defRPr lang="en-US"/>
            </a:defPPr>
            <a:lvl1pPr marL="0" algn="l" defTabSz="914400" rtl="0" eaLnBrk="1" latinLnBrk="0" hangingPunct="1">
              <a:defRPr lang="en-GB" sz="10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1BC30E3-FFE5-4B91-AA19-87A149EBB9EE}" type="slidenum">
              <a:rPr lang="en-ZA" sz="999" smtClean="0"/>
              <a:pPr algn="ctr"/>
              <a:t>‹#›</a:t>
            </a:fld>
            <a:endParaRPr lang="en-ZA" sz="999"/>
          </a:p>
        </p:txBody>
      </p:sp>
      <p:cxnSp>
        <p:nvCxnSpPr>
          <p:cNvPr id="8" name="Straight Connector 7">
            <a:extLst>
              <a:ext uri="{FF2B5EF4-FFF2-40B4-BE49-F238E27FC236}">
                <a16:creationId xmlns:a16="http://schemas.microsoft.com/office/drawing/2014/main" id="{DB29A266-7BCB-264D-8855-2803F6A3DBEC}"/>
              </a:ext>
            </a:extLst>
          </p:cNvPr>
          <p:cNvCxnSpPr/>
          <p:nvPr userDrawn="1"/>
        </p:nvCxnSpPr>
        <p:spPr>
          <a:xfrm>
            <a:off x="11604814" y="6330461"/>
            <a:ext cx="316358" cy="0"/>
          </a:xfrm>
          <a:prstGeom prst="line">
            <a:avLst/>
          </a:prstGeom>
          <a:ln w="12700" cap="rnd">
            <a:solidFill>
              <a:schemeClr val="bg1">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2" name="Line 10">
            <a:extLst>
              <a:ext uri="{FF2B5EF4-FFF2-40B4-BE49-F238E27FC236}">
                <a16:creationId xmlns:a16="http://schemas.microsoft.com/office/drawing/2014/main" id="{9E63E948-1C38-A4C7-2A3A-F3A345B2B194}"/>
              </a:ext>
            </a:extLst>
          </p:cNvPr>
          <p:cNvSpPr>
            <a:spLocks noChangeShapeType="1"/>
          </p:cNvSpPr>
          <p:nvPr userDrawn="1"/>
        </p:nvSpPr>
        <p:spPr bwMode="auto">
          <a:xfrm flipV="1">
            <a:off x="11743341" y="294199"/>
            <a:ext cx="0" cy="3532734"/>
          </a:xfrm>
          <a:prstGeom prst="line">
            <a:avLst/>
          </a:prstGeom>
          <a:noFill/>
          <a:ln w="19050">
            <a:solidFill>
              <a:srgbClr val="C4C4CD"/>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3" name="Footer Placeholder 3">
            <a:extLst>
              <a:ext uri="{FF2B5EF4-FFF2-40B4-BE49-F238E27FC236}">
                <a16:creationId xmlns:a16="http://schemas.microsoft.com/office/drawing/2014/main" id="{9F96D35D-EFD3-2CBF-BBC8-84710DB167C4}"/>
              </a:ext>
            </a:extLst>
          </p:cNvPr>
          <p:cNvSpPr txBox="1">
            <a:spLocks/>
          </p:cNvSpPr>
          <p:nvPr userDrawn="1"/>
        </p:nvSpPr>
        <p:spPr>
          <a:xfrm rot="5400000">
            <a:off x="10609837" y="4997487"/>
            <a:ext cx="2267008" cy="179906"/>
          </a:xfrm>
          <a:prstGeom prst="rect">
            <a:avLst/>
          </a:prstGeom>
        </p:spPr>
        <p:txBody>
          <a:bodyPr lIns="0" tIns="0" rIns="0" bIns="0" anchor="ctr"/>
          <a:lstStyle>
            <a:defPPr>
              <a:defRPr lang="en-US"/>
            </a:defPPr>
            <a:lvl1pPr marL="0" algn="l" defTabSz="914400" rtl="0" eaLnBrk="1" latinLnBrk="0" hangingPunct="1">
              <a:defRPr lang="en-US" sz="800" kern="1200" spc="200" baseline="0">
                <a:solidFill>
                  <a:schemeClr val="bg1"/>
                </a:solidFill>
                <a:latin typeface="EYInterstate Regular"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ZA" sz="800" spc="600">
                <a:latin typeface="Century Gothic" panose="020B0502020202020204" pitchFamily="34" charset="0"/>
              </a:rPr>
              <a:t>CITY OF CAPETOWN</a:t>
            </a:r>
          </a:p>
        </p:txBody>
      </p:sp>
    </p:spTree>
    <p:extLst>
      <p:ext uri="{BB962C8B-B14F-4D97-AF65-F5344CB8AC3E}">
        <p14:creationId xmlns:p14="http://schemas.microsoft.com/office/powerpoint/2010/main" val="1978224540"/>
      </p:ext>
    </p:extLst>
  </p:cSld>
  <p:clrMapOvr>
    <a:masterClrMapping/>
  </p:clrMapOvr>
  <p:extLst>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95EA78A9-8477-554A-A246-85B97AD112B2}"/>
              </a:ext>
            </a:extLst>
          </p:cNvPr>
          <p:cNvSpPr txBox="1">
            <a:spLocks/>
          </p:cNvSpPr>
          <p:nvPr userDrawn="1"/>
        </p:nvSpPr>
        <p:spPr>
          <a:xfrm>
            <a:off x="11431632" y="6439982"/>
            <a:ext cx="662721" cy="180000"/>
          </a:xfrm>
          <a:prstGeom prst="rect">
            <a:avLst/>
          </a:prstGeom>
        </p:spPr>
        <p:txBody>
          <a:bodyPr/>
          <a:lstStyle>
            <a:defPPr>
              <a:defRPr lang="en-US"/>
            </a:defPPr>
            <a:lvl1pPr marL="0" algn="l" defTabSz="914400" rtl="0" eaLnBrk="1" latinLnBrk="0" hangingPunct="1">
              <a:defRPr lang="en-GB" sz="10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1BC30E3-FFE5-4B91-AA19-87A149EBB9EE}" type="slidenum">
              <a:rPr lang="en-ZA" sz="999" smtClean="0"/>
              <a:pPr algn="ctr"/>
              <a:t>‹#›</a:t>
            </a:fld>
            <a:endParaRPr lang="en-ZA" sz="999"/>
          </a:p>
        </p:txBody>
      </p:sp>
      <p:cxnSp>
        <p:nvCxnSpPr>
          <p:cNvPr id="8" name="Straight Connector 7">
            <a:extLst>
              <a:ext uri="{FF2B5EF4-FFF2-40B4-BE49-F238E27FC236}">
                <a16:creationId xmlns:a16="http://schemas.microsoft.com/office/drawing/2014/main" id="{FFC94CD5-91B9-2449-BC99-C83452A175CB}"/>
              </a:ext>
            </a:extLst>
          </p:cNvPr>
          <p:cNvCxnSpPr/>
          <p:nvPr userDrawn="1"/>
        </p:nvCxnSpPr>
        <p:spPr>
          <a:xfrm>
            <a:off x="11604814" y="6330461"/>
            <a:ext cx="316358" cy="0"/>
          </a:xfrm>
          <a:prstGeom prst="line">
            <a:avLst/>
          </a:prstGeom>
          <a:ln w="12700" cap="rnd">
            <a:solidFill>
              <a:schemeClr val="bg1">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2" name="Line 10">
            <a:extLst>
              <a:ext uri="{FF2B5EF4-FFF2-40B4-BE49-F238E27FC236}">
                <a16:creationId xmlns:a16="http://schemas.microsoft.com/office/drawing/2014/main" id="{6C37C6DD-A97B-E130-3B82-C4F29045674B}"/>
              </a:ext>
            </a:extLst>
          </p:cNvPr>
          <p:cNvSpPr>
            <a:spLocks noChangeShapeType="1"/>
          </p:cNvSpPr>
          <p:nvPr userDrawn="1"/>
        </p:nvSpPr>
        <p:spPr bwMode="auto">
          <a:xfrm flipV="1">
            <a:off x="11743341" y="294199"/>
            <a:ext cx="0" cy="3532734"/>
          </a:xfrm>
          <a:prstGeom prst="line">
            <a:avLst/>
          </a:prstGeom>
          <a:noFill/>
          <a:ln w="19050">
            <a:solidFill>
              <a:srgbClr val="C4C4CD"/>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3" name="Footer Placeholder 3">
            <a:extLst>
              <a:ext uri="{FF2B5EF4-FFF2-40B4-BE49-F238E27FC236}">
                <a16:creationId xmlns:a16="http://schemas.microsoft.com/office/drawing/2014/main" id="{FE358242-70E4-86A6-8777-CDAD867714C1}"/>
              </a:ext>
            </a:extLst>
          </p:cNvPr>
          <p:cNvSpPr txBox="1">
            <a:spLocks/>
          </p:cNvSpPr>
          <p:nvPr userDrawn="1"/>
        </p:nvSpPr>
        <p:spPr>
          <a:xfrm rot="5400000">
            <a:off x="10609837" y="4997487"/>
            <a:ext cx="2267008" cy="179906"/>
          </a:xfrm>
          <a:prstGeom prst="rect">
            <a:avLst/>
          </a:prstGeom>
        </p:spPr>
        <p:txBody>
          <a:bodyPr lIns="0" tIns="0" rIns="0" bIns="0" anchor="ctr"/>
          <a:lstStyle>
            <a:defPPr>
              <a:defRPr lang="en-US"/>
            </a:defPPr>
            <a:lvl1pPr marL="0" algn="l" defTabSz="914400" rtl="0" eaLnBrk="1" latinLnBrk="0" hangingPunct="1">
              <a:defRPr lang="en-US" sz="800" kern="1200" spc="200" baseline="0">
                <a:solidFill>
                  <a:schemeClr val="bg1"/>
                </a:solidFill>
                <a:latin typeface="EYInterstate Regular"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ZA" sz="800" spc="600">
                <a:latin typeface="Century Gothic" panose="020B0502020202020204" pitchFamily="34" charset="0"/>
              </a:rPr>
              <a:t>CITY OF CAPETOWN</a:t>
            </a:r>
          </a:p>
        </p:txBody>
      </p:sp>
    </p:spTree>
    <p:extLst>
      <p:ext uri="{BB962C8B-B14F-4D97-AF65-F5344CB8AC3E}">
        <p14:creationId xmlns:p14="http://schemas.microsoft.com/office/powerpoint/2010/main" val="3316885997"/>
      </p:ext>
    </p:extLst>
  </p:cSld>
  <p:clrMapOvr>
    <a:masterClrMapping/>
  </p:clrMapOvr>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4363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2000" cy="6858000"/>
          </a:xfrm>
        </p:spPr>
        <p:txBody>
          <a:bodyPr anchor="ctr"/>
          <a:lstStyle>
            <a:lvl1pPr marL="0" indent="0" algn="ctr">
              <a:buNone/>
              <a:defRPr/>
            </a:lvl1pPr>
          </a:lstStyle>
          <a:p>
            <a:r>
              <a:rPr lang="en-IN"/>
              <a:t>Video</a:t>
            </a:r>
          </a:p>
        </p:txBody>
      </p:sp>
      <p:sp>
        <p:nvSpPr>
          <p:cNvPr id="8" name="Slide Number Placeholder 4">
            <a:extLst>
              <a:ext uri="{FF2B5EF4-FFF2-40B4-BE49-F238E27FC236}">
                <a16:creationId xmlns:a16="http://schemas.microsoft.com/office/drawing/2014/main" id="{208372C7-94BE-FF44-9377-8DC837BCD6DF}"/>
              </a:ext>
            </a:extLst>
          </p:cNvPr>
          <p:cNvSpPr txBox="1">
            <a:spLocks/>
          </p:cNvSpPr>
          <p:nvPr userDrawn="1"/>
        </p:nvSpPr>
        <p:spPr>
          <a:xfrm>
            <a:off x="11431632" y="6439982"/>
            <a:ext cx="662721" cy="180000"/>
          </a:xfrm>
          <a:prstGeom prst="rect">
            <a:avLst/>
          </a:prstGeom>
        </p:spPr>
        <p:txBody>
          <a:bodyPr/>
          <a:lstStyle>
            <a:defPPr>
              <a:defRPr lang="en-US"/>
            </a:defPPr>
            <a:lvl1pPr marL="0" algn="l" defTabSz="914400" rtl="0" eaLnBrk="1" latinLnBrk="0" hangingPunct="1">
              <a:defRPr lang="en-GB" sz="10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1BC30E3-FFE5-4B91-AA19-87A149EBB9EE}" type="slidenum">
              <a:rPr lang="en-ZA" sz="999" smtClean="0"/>
              <a:pPr algn="ctr"/>
              <a:t>‹#›</a:t>
            </a:fld>
            <a:endParaRPr lang="en-ZA" sz="999"/>
          </a:p>
        </p:txBody>
      </p:sp>
      <p:cxnSp>
        <p:nvCxnSpPr>
          <p:cNvPr id="9" name="Straight Connector 8">
            <a:extLst>
              <a:ext uri="{FF2B5EF4-FFF2-40B4-BE49-F238E27FC236}">
                <a16:creationId xmlns:a16="http://schemas.microsoft.com/office/drawing/2014/main" id="{049B7742-F269-914A-BC75-DC26F3088CE0}"/>
              </a:ext>
            </a:extLst>
          </p:cNvPr>
          <p:cNvCxnSpPr/>
          <p:nvPr userDrawn="1"/>
        </p:nvCxnSpPr>
        <p:spPr>
          <a:xfrm>
            <a:off x="11604814" y="6330461"/>
            <a:ext cx="316358" cy="0"/>
          </a:xfrm>
          <a:prstGeom prst="line">
            <a:avLst/>
          </a:prstGeom>
          <a:ln w="12700" cap="rnd">
            <a:solidFill>
              <a:schemeClr val="bg1">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2" name="Line 10">
            <a:extLst>
              <a:ext uri="{FF2B5EF4-FFF2-40B4-BE49-F238E27FC236}">
                <a16:creationId xmlns:a16="http://schemas.microsoft.com/office/drawing/2014/main" id="{8056D4C5-9A5D-3FBA-EC2F-4C0225B32853}"/>
              </a:ext>
            </a:extLst>
          </p:cNvPr>
          <p:cNvSpPr>
            <a:spLocks noChangeShapeType="1"/>
          </p:cNvSpPr>
          <p:nvPr userDrawn="1"/>
        </p:nvSpPr>
        <p:spPr bwMode="auto">
          <a:xfrm flipV="1">
            <a:off x="11743341" y="294199"/>
            <a:ext cx="0" cy="3532734"/>
          </a:xfrm>
          <a:prstGeom prst="line">
            <a:avLst/>
          </a:prstGeom>
          <a:noFill/>
          <a:ln w="19050">
            <a:solidFill>
              <a:srgbClr val="C4C4CD"/>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4" name="Footer Placeholder 3">
            <a:extLst>
              <a:ext uri="{FF2B5EF4-FFF2-40B4-BE49-F238E27FC236}">
                <a16:creationId xmlns:a16="http://schemas.microsoft.com/office/drawing/2014/main" id="{1265BC7A-0B7C-2B70-3223-B04B58304B1E}"/>
              </a:ext>
            </a:extLst>
          </p:cNvPr>
          <p:cNvSpPr txBox="1">
            <a:spLocks/>
          </p:cNvSpPr>
          <p:nvPr userDrawn="1"/>
        </p:nvSpPr>
        <p:spPr>
          <a:xfrm rot="5400000">
            <a:off x="10609837" y="4997487"/>
            <a:ext cx="2267008" cy="179906"/>
          </a:xfrm>
          <a:prstGeom prst="rect">
            <a:avLst/>
          </a:prstGeom>
        </p:spPr>
        <p:txBody>
          <a:bodyPr lIns="0" tIns="0" rIns="0" bIns="0" anchor="ctr"/>
          <a:lstStyle>
            <a:defPPr>
              <a:defRPr lang="en-US"/>
            </a:defPPr>
            <a:lvl1pPr marL="0" algn="l" defTabSz="914400" rtl="0" eaLnBrk="1" latinLnBrk="0" hangingPunct="1">
              <a:defRPr lang="en-US" sz="800" kern="1200" spc="200" baseline="0">
                <a:solidFill>
                  <a:schemeClr val="bg1"/>
                </a:solidFill>
                <a:latin typeface="EYInterstate Regular"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ZA" sz="800" spc="600">
                <a:latin typeface="Century Gothic" panose="020B0502020202020204" pitchFamily="34" charset="0"/>
              </a:rPr>
              <a:t>CITY OF CAPETOWN</a:t>
            </a:r>
          </a:p>
        </p:txBody>
      </p:sp>
    </p:spTree>
    <p:extLst>
      <p:ext uri="{BB962C8B-B14F-4D97-AF65-F5344CB8AC3E}">
        <p14:creationId xmlns:p14="http://schemas.microsoft.com/office/powerpoint/2010/main" val="372590402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223874-3AD1-4756-B25E-8234DD3717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74" y="0"/>
            <a:ext cx="12185653" cy="6858000"/>
          </a:xfrm>
          <a:prstGeom prst="rect">
            <a:avLst/>
          </a:prstGeom>
        </p:spPr>
      </p:pic>
      <p:sp>
        <p:nvSpPr>
          <p:cNvPr id="8" name="Content Placeholder 2"/>
          <p:cNvSpPr>
            <a:spLocks noGrp="1"/>
          </p:cNvSpPr>
          <p:nvPr>
            <p:ph idx="1"/>
          </p:nvPr>
        </p:nvSpPr>
        <p:spPr>
          <a:xfrm>
            <a:off x="607483" y="719139"/>
            <a:ext cx="4675200" cy="5210062"/>
          </a:xfrm>
        </p:spPr>
        <p:txBody>
          <a:bodyPr/>
          <a:lstStyle>
            <a:lvl1pPr marL="0" indent="0" algn="l" defTabSz="994865" rtl="0" fontAlgn="base">
              <a:lnSpc>
                <a:spcPct val="100000"/>
              </a:lnSpc>
              <a:spcBef>
                <a:spcPct val="70000"/>
              </a:spcBef>
              <a:spcAft>
                <a:spcPct val="0"/>
              </a:spcAft>
              <a:buSzPct val="100000"/>
              <a:buNone/>
              <a:defRPr lang="en-US" sz="1199" kern="1200" noProof="0" dirty="0" smtClean="0">
                <a:solidFill>
                  <a:schemeClr val="bg1"/>
                </a:solidFill>
                <a:latin typeface="EYInterstate Light" panose="02000506000000020004" pitchFamily="2" charset="0"/>
                <a:ea typeface="+mn-ea"/>
                <a:cs typeface="Arial" pitchFamily="34" charset="0"/>
              </a:defRPr>
            </a:lvl1pPr>
            <a:lvl2pPr marL="0" indent="0" algn="l" defTabSz="994865"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125" indent="-176125" algn="l" defTabSz="994865"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4865"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819" indent="-188819" algn="l" defTabSz="994865"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526471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AD9751-AD73-4AAE-9028-53C857B19EB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EAED692E-2B45-4111-8971-81048CEF6D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451D1783-4F66-4D86-8CF8-9BD361E5FF52}"/>
              </a:ext>
            </a:extLst>
          </p:cNvPr>
          <p:cNvSpPr>
            <a:spLocks noGrp="1"/>
          </p:cNvSpPr>
          <p:nvPr>
            <p:ph type="dt" sz="half" idx="10"/>
          </p:nvPr>
        </p:nvSpPr>
        <p:spPr/>
        <p:txBody>
          <a:bodyPr/>
          <a:lstStyle/>
          <a:p>
            <a:fld id="{1E0C1E33-5DE5-41EB-8E8E-73834C71BA53}" type="datetimeFigureOut">
              <a:rPr lang="en-ZA" smtClean="0"/>
              <a:t>2023/10/19</a:t>
            </a:fld>
            <a:endParaRPr lang="en-ZA"/>
          </a:p>
        </p:txBody>
      </p:sp>
      <p:sp>
        <p:nvSpPr>
          <p:cNvPr id="5" name="Footer Placeholder 4">
            <a:extLst>
              <a:ext uri="{FF2B5EF4-FFF2-40B4-BE49-F238E27FC236}">
                <a16:creationId xmlns:a16="http://schemas.microsoft.com/office/drawing/2014/main" id="{52507EEC-504D-4122-B08F-8304B8A4B3D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59A16C8-72D6-49DA-BC04-EBAD04C45059}"/>
              </a:ext>
            </a:extLst>
          </p:cNvPr>
          <p:cNvSpPr>
            <a:spLocks noGrp="1"/>
          </p:cNvSpPr>
          <p:nvPr>
            <p:ph type="sldNum" sz="quarter" idx="12"/>
          </p:nvPr>
        </p:nvSpPr>
        <p:spPr/>
        <p:txBody>
          <a:bodyPr/>
          <a:lstStyle/>
          <a:p>
            <a:fld id="{C965C96A-1013-43E6-9461-C8E12C147538}" type="slidenum">
              <a:rPr lang="en-ZA" smtClean="0"/>
              <a:t>‹#›</a:t>
            </a:fld>
            <a:endParaRPr lang="en-ZA"/>
          </a:p>
        </p:txBody>
      </p:sp>
    </p:spTree>
    <p:extLst>
      <p:ext uri="{BB962C8B-B14F-4D97-AF65-F5344CB8AC3E}">
        <p14:creationId xmlns:p14="http://schemas.microsoft.com/office/powerpoint/2010/main" val="89635111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C94B4409-2B48-4C2E-B122-78CAC0F697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50" y="0"/>
            <a:ext cx="12185653" cy="6858000"/>
          </a:xfrm>
          <a:prstGeom prst="rect">
            <a:avLst/>
          </a:prstGeom>
        </p:spPr>
      </p:pic>
      <p:sp>
        <p:nvSpPr>
          <p:cNvPr id="8" name="Content Placeholder 2"/>
          <p:cNvSpPr>
            <a:spLocks noGrp="1"/>
          </p:cNvSpPr>
          <p:nvPr>
            <p:ph idx="1"/>
          </p:nvPr>
        </p:nvSpPr>
        <p:spPr>
          <a:xfrm>
            <a:off x="607483" y="719139"/>
            <a:ext cx="4675200" cy="5210062"/>
          </a:xfrm>
        </p:spPr>
        <p:txBody>
          <a:bodyPr/>
          <a:lstStyle>
            <a:lvl1pPr marL="0" indent="0" algn="l" defTabSz="994865" rtl="0" fontAlgn="base">
              <a:lnSpc>
                <a:spcPct val="100000"/>
              </a:lnSpc>
              <a:spcBef>
                <a:spcPct val="70000"/>
              </a:spcBef>
              <a:spcAft>
                <a:spcPct val="0"/>
              </a:spcAft>
              <a:buSzPct val="100000"/>
              <a:buNone/>
              <a:defRPr lang="en-US" sz="1199" kern="1200" noProof="0" dirty="0" smtClean="0">
                <a:solidFill>
                  <a:schemeClr val="bg1"/>
                </a:solidFill>
                <a:latin typeface="EYInterstate Light" panose="02000506000000020004" pitchFamily="2" charset="0"/>
                <a:ea typeface="+mn-ea"/>
                <a:cs typeface="Arial" pitchFamily="34" charset="0"/>
              </a:defRPr>
            </a:lvl1pPr>
            <a:lvl2pPr marL="0" indent="0" algn="l" defTabSz="994865"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125" indent="-176125" algn="l" defTabSz="994865"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4865"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819" indent="-188819" algn="l" defTabSz="994865"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34089906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512A84B0-F10A-4A02-AD57-E01F7676B6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49" y="0"/>
            <a:ext cx="12185658" cy="6858000"/>
          </a:xfrm>
          <a:prstGeom prst="rect">
            <a:avLst/>
          </a:prstGeom>
        </p:spPr>
      </p:pic>
      <p:sp>
        <p:nvSpPr>
          <p:cNvPr id="8" name="Content Placeholder 2"/>
          <p:cNvSpPr>
            <a:spLocks noGrp="1"/>
          </p:cNvSpPr>
          <p:nvPr>
            <p:ph idx="1"/>
          </p:nvPr>
        </p:nvSpPr>
        <p:spPr>
          <a:xfrm>
            <a:off x="607483" y="719139"/>
            <a:ext cx="4675200" cy="5210062"/>
          </a:xfrm>
        </p:spPr>
        <p:txBody>
          <a:bodyPr/>
          <a:lstStyle>
            <a:lvl1pPr marL="0" indent="0" algn="l" defTabSz="994865" rtl="0" fontAlgn="base">
              <a:lnSpc>
                <a:spcPct val="100000"/>
              </a:lnSpc>
              <a:spcBef>
                <a:spcPct val="70000"/>
              </a:spcBef>
              <a:spcAft>
                <a:spcPct val="0"/>
              </a:spcAft>
              <a:buSzPct val="100000"/>
              <a:buNone/>
              <a:defRPr lang="en-US" sz="1199" kern="1200" noProof="0" dirty="0" smtClean="0">
                <a:solidFill>
                  <a:schemeClr val="bg1"/>
                </a:solidFill>
                <a:latin typeface="EYInterstate Light" panose="02000506000000020004" pitchFamily="2" charset="0"/>
                <a:ea typeface="+mn-ea"/>
                <a:cs typeface="Arial" pitchFamily="34" charset="0"/>
              </a:defRPr>
            </a:lvl1pPr>
            <a:lvl2pPr marL="0" indent="0" algn="l" defTabSz="994865"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125" indent="-176125" algn="l" defTabSz="994865"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4865"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819" indent="-188819" algn="l" defTabSz="994865"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71461872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603058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userDrawn="1">
  <p:cSld name="2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7856" y="795662"/>
            <a:ext cx="4927845"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1" name="Title 1"/>
          <p:cNvSpPr>
            <a:spLocks noGrp="1"/>
          </p:cNvSpPr>
          <p:nvPr>
            <p:ph type="ctrTitle"/>
          </p:nvPr>
        </p:nvSpPr>
        <p:spPr>
          <a:xfrm>
            <a:off x="775100" y="1954221"/>
            <a:ext cx="4326679" cy="979702"/>
          </a:xfrm>
        </p:spPr>
        <p:txBody>
          <a:bodyPr/>
          <a:lstStyle>
            <a:lvl1pPr>
              <a:defRPr sz="2999"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100" y="3046159"/>
            <a:ext cx="4326679" cy="1046323"/>
          </a:xfrm>
        </p:spPr>
        <p:txBody>
          <a:bodyPr/>
          <a:lstStyle>
            <a:lvl1pPr marL="0" indent="0" algn="l">
              <a:spcAft>
                <a:spcPts val="1199"/>
              </a:spcAft>
              <a:buNone/>
              <a:defRPr sz="1999">
                <a:solidFill>
                  <a:schemeClr val="bg1"/>
                </a:solidFill>
                <a:latin typeface="EYInterstate Regular" panose="02000503020000020004" pitchFamily="2" charset="0"/>
                <a:cs typeface="Arial" pitchFamily="34" charset="0"/>
              </a:defRPr>
            </a:lvl1pPr>
            <a:lvl2pPr marL="0" indent="0" algn="l">
              <a:buNone/>
              <a:defRPr sz="1599" b="1">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59392" y="4960938"/>
            <a:ext cx="1224912"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1294381784"/>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Title &amp; tex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D45C585-A1A6-49CE-ACEE-B28E20518E7B}"/>
              </a:ext>
            </a:extLst>
          </p:cNvPr>
          <p:cNvGraphicFramePr>
            <a:graphicFrameLocks noChangeAspect="1"/>
          </p:cNvGraphicFramePr>
          <p:nvPr userDrawn="1">
            <p:custDataLst>
              <p:tags r:id="rId1"/>
            </p:custDataLst>
            <p:extLst>
              <p:ext uri="{D42A27DB-BD31-4B8C-83A1-F6EECF244321}">
                <p14:modId xmlns:p14="http://schemas.microsoft.com/office/powerpoint/2010/main" val="1171780346"/>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4" name="Object 3" hidden="1">
                        <a:extLst>
                          <a:ext uri="{FF2B5EF4-FFF2-40B4-BE49-F238E27FC236}">
                            <a16:creationId xmlns:a16="http://schemas.microsoft.com/office/drawing/2014/main" id="{2D45C585-A1A6-49CE-ACEE-B28E20518E7B}"/>
                          </a:ext>
                        </a:extLst>
                      </p:cNvPr>
                      <p:cNvPicPr/>
                      <p:nvPr/>
                    </p:nvPicPr>
                    <p:blipFill>
                      <a:blip r:embed="rId4"/>
                      <a:stretch>
                        <a:fillRect/>
                      </a:stretch>
                    </p:blipFill>
                    <p:spPr>
                      <a:xfrm>
                        <a:off x="1589"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lvl1pPr rtl="0">
              <a:defRPr/>
            </a:lvl1pPr>
          </a:lstStyle>
          <a:p>
            <a:r>
              <a:rPr lang="en-US"/>
              <a:t>Click to edit Master title style</a:t>
            </a:r>
          </a:p>
        </p:txBody>
      </p:sp>
      <p:sp>
        <p:nvSpPr>
          <p:cNvPr id="8" name="Text Placeholder 7"/>
          <p:cNvSpPr>
            <a:spLocks noGrp="1"/>
          </p:cNvSpPr>
          <p:nvPr>
            <p:ph type="body" sz="quarter" idx="13"/>
          </p:nvPr>
        </p:nvSpPr>
        <p:spPr>
          <a:xfrm>
            <a:off x="562708" y="1374838"/>
            <a:ext cx="11068061" cy="4617720"/>
          </a:xfr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527604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60A8F-ED68-E25A-1180-3C6B8C2233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EEABCB-643F-BD61-2888-D1F65CA5A6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2A61EA-7801-7157-1E05-3594463BC5B9}"/>
              </a:ext>
            </a:extLst>
          </p:cNvPr>
          <p:cNvSpPr>
            <a:spLocks noGrp="1"/>
          </p:cNvSpPr>
          <p:nvPr>
            <p:ph type="dt" sz="half" idx="10"/>
          </p:nvPr>
        </p:nvSpPr>
        <p:spPr/>
        <p:txBody>
          <a:bodyPr/>
          <a:lstStyle/>
          <a:p>
            <a:fld id="{F3FEEDD3-08F7-4C7E-B468-9C92F06B3647}" type="datetimeFigureOut">
              <a:rPr lang="en-US" smtClean="0"/>
              <a:t>10/19/2023</a:t>
            </a:fld>
            <a:endParaRPr lang="en-US"/>
          </a:p>
        </p:txBody>
      </p:sp>
      <p:sp>
        <p:nvSpPr>
          <p:cNvPr id="5" name="Footer Placeholder 4">
            <a:extLst>
              <a:ext uri="{FF2B5EF4-FFF2-40B4-BE49-F238E27FC236}">
                <a16:creationId xmlns:a16="http://schemas.microsoft.com/office/drawing/2014/main" id="{AF0DB23D-7841-0E87-6AC5-5F947655A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0A8D01-1CE5-200C-E5AA-59FD8302C913}"/>
              </a:ext>
            </a:extLst>
          </p:cNvPr>
          <p:cNvSpPr>
            <a:spLocks noGrp="1"/>
          </p:cNvSpPr>
          <p:nvPr>
            <p:ph type="sldNum" sz="quarter" idx="12"/>
          </p:nvPr>
        </p:nvSpPr>
        <p:spPr/>
        <p:txBody>
          <a:bodyPr/>
          <a:lstStyle/>
          <a:p>
            <a:fld id="{0AB6CA13-4606-427F-B238-B886F8968578}" type="slidenum">
              <a:rPr lang="en-US" smtClean="0"/>
              <a:t>‹#›</a:t>
            </a:fld>
            <a:endParaRPr lang="en-US"/>
          </a:p>
        </p:txBody>
      </p:sp>
    </p:spTree>
    <p:extLst>
      <p:ext uri="{BB962C8B-B14F-4D97-AF65-F5344CB8AC3E}">
        <p14:creationId xmlns:p14="http://schemas.microsoft.com/office/powerpoint/2010/main" val="238504027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817C5-DBB0-6F29-344B-4686D82E55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861A05-2250-9FC9-2AB6-B5A0590679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DDE51E-06DA-F82E-BEAA-5713E1ECDB18}"/>
              </a:ext>
            </a:extLst>
          </p:cNvPr>
          <p:cNvSpPr>
            <a:spLocks noGrp="1"/>
          </p:cNvSpPr>
          <p:nvPr>
            <p:ph type="dt" sz="half" idx="10"/>
          </p:nvPr>
        </p:nvSpPr>
        <p:spPr/>
        <p:txBody>
          <a:bodyPr/>
          <a:lstStyle/>
          <a:p>
            <a:fld id="{F3FEEDD3-08F7-4C7E-B468-9C92F06B3647}" type="datetimeFigureOut">
              <a:rPr lang="en-US" smtClean="0"/>
              <a:t>10/19/2023</a:t>
            </a:fld>
            <a:endParaRPr lang="en-US"/>
          </a:p>
        </p:txBody>
      </p:sp>
      <p:sp>
        <p:nvSpPr>
          <p:cNvPr id="5" name="Footer Placeholder 4">
            <a:extLst>
              <a:ext uri="{FF2B5EF4-FFF2-40B4-BE49-F238E27FC236}">
                <a16:creationId xmlns:a16="http://schemas.microsoft.com/office/drawing/2014/main" id="{A302DD1B-64AD-737D-C4AE-7D22D3B8AD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BAB8A-83E4-2837-FB31-7E420DFC90F1}"/>
              </a:ext>
            </a:extLst>
          </p:cNvPr>
          <p:cNvSpPr>
            <a:spLocks noGrp="1"/>
          </p:cNvSpPr>
          <p:nvPr>
            <p:ph type="sldNum" sz="quarter" idx="12"/>
          </p:nvPr>
        </p:nvSpPr>
        <p:spPr/>
        <p:txBody>
          <a:bodyPr/>
          <a:lstStyle/>
          <a:p>
            <a:fld id="{0AB6CA13-4606-427F-B238-B886F8968578}" type="slidenum">
              <a:rPr lang="en-US" smtClean="0"/>
              <a:t>‹#›</a:t>
            </a:fld>
            <a:endParaRPr lang="en-US"/>
          </a:p>
        </p:txBody>
      </p:sp>
    </p:spTree>
    <p:extLst>
      <p:ext uri="{BB962C8B-B14F-4D97-AF65-F5344CB8AC3E}">
        <p14:creationId xmlns:p14="http://schemas.microsoft.com/office/powerpoint/2010/main" val="326674946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8483B-863F-6D7F-7753-C4DB67F804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DFE61F-5FA7-B5D2-56CD-BFB3DAEEAC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52E217-0FCE-C1C4-58FF-8229585DDE34}"/>
              </a:ext>
            </a:extLst>
          </p:cNvPr>
          <p:cNvSpPr>
            <a:spLocks noGrp="1"/>
          </p:cNvSpPr>
          <p:nvPr>
            <p:ph type="dt" sz="half" idx="10"/>
          </p:nvPr>
        </p:nvSpPr>
        <p:spPr/>
        <p:txBody>
          <a:bodyPr/>
          <a:lstStyle/>
          <a:p>
            <a:fld id="{F3FEEDD3-08F7-4C7E-B468-9C92F06B3647}" type="datetimeFigureOut">
              <a:rPr lang="en-US" smtClean="0"/>
              <a:t>10/19/2023</a:t>
            </a:fld>
            <a:endParaRPr lang="en-US"/>
          </a:p>
        </p:txBody>
      </p:sp>
      <p:sp>
        <p:nvSpPr>
          <p:cNvPr id="5" name="Footer Placeholder 4">
            <a:extLst>
              <a:ext uri="{FF2B5EF4-FFF2-40B4-BE49-F238E27FC236}">
                <a16:creationId xmlns:a16="http://schemas.microsoft.com/office/drawing/2014/main" id="{CC065EB9-5979-B7EB-C8C6-E291627A93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81D2EF-D4A9-5EF1-7F05-81997C877676}"/>
              </a:ext>
            </a:extLst>
          </p:cNvPr>
          <p:cNvSpPr>
            <a:spLocks noGrp="1"/>
          </p:cNvSpPr>
          <p:nvPr>
            <p:ph type="sldNum" sz="quarter" idx="12"/>
          </p:nvPr>
        </p:nvSpPr>
        <p:spPr/>
        <p:txBody>
          <a:bodyPr/>
          <a:lstStyle/>
          <a:p>
            <a:fld id="{0AB6CA13-4606-427F-B238-B886F8968578}" type="slidenum">
              <a:rPr lang="en-US" smtClean="0"/>
              <a:t>‹#›</a:t>
            </a:fld>
            <a:endParaRPr lang="en-US"/>
          </a:p>
        </p:txBody>
      </p:sp>
    </p:spTree>
    <p:extLst>
      <p:ext uri="{BB962C8B-B14F-4D97-AF65-F5344CB8AC3E}">
        <p14:creationId xmlns:p14="http://schemas.microsoft.com/office/powerpoint/2010/main" val="79928570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CDBDF-6FDC-8E47-E3C4-C62E99B0AF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D78FF6-711A-27B2-E568-C261320FD2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0BB066-FA01-0AC8-8438-16555D7A8B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B7EB62-12C7-C3E8-3439-3C602A1F6A6A}"/>
              </a:ext>
            </a:extLst>
          </p:cNvPr>
          <p:cNvSpPr>
            <a:spLocks noGrp="1"/>
          </p:cNvSpPr>
          <p:nvPr>
            <p:ph type="dt" sz="half" idx="10"/>
          </p:nvPr>
        </p:nvSpPr>
        <p:spPr/>
        <p:txBody>
          <a:bodyPr/>
          <a:lstStyle/>
          <a:p>
            <a:fld id="{F3FEEDD3-08F7-4C7E-B468-9C92F06B3647}" type="datetimeFigureOut">
              <a:rPr lang="en-US" smtClean="0"/>
              <a:t>10/19/2023</a:t>
            </a:fld>
            <a:endParaRPr lang="en-US"/>
          </a:p>
        </p:txBody>
      </p:sp>
      <p:sp>
        <p:nvSpPr>
          <p:cNvPr id="6" name="Footer Placeholder 5">
            <a:extLst>
              <a:ext uri="{FF2B5EF4-FFF2-40B4-BE49-F238E27FC236}">
                <a16:creationId xmlns:a16="http://schemas.microsoft.com/office/drawing/2014/main" id="{7C38326A-8549-4CCB-A3AD-B7A199154A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A3BB96-1E12-E0A3-AB15-3AD3227A3766}"/>
              </a:ext>
            </a:extLst>
          </p:cNvPr>
          <p:cNvSpPr>
            <a:spLocks noGrp="1"/>
          </p:cNvSpPr>
          <p:nvPr>
            <p:ph type="sldNum" sz="quarter" idx="12"/>
          </p:nvPr>
        </p:nvSpPr>
        <p:spPr/>
        <p:txBody>
          <a:bodyPr/>
          <a:lstStyle/>
          <a:p>
            <a:fld id="{0AB6CA13-4606-427F-B238-B886F8968578}" type="slidenum">
              <a:rPr lang="en-US" smtClean="0"/>
              <a:t>‹#›</a:t>
            </a:fld>
            <a:endParaRPr lang="en-US"/>
          </a:p>
        </p:txBody>
      </p:sp>
    </p:spTree>
    <p:extLst>
      <p:ext uri="{BB962C8B-B14F-4D97-AF65-F5344CB8AC3E}">
        <p14:creationId xmlns:p14="http://schemas.microsoft.com/office/powerpoint/2010/main" val="351812363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4329-C61A-F936-1476-6B1AC2137F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E0CC75-E7D0-CB15-A967-DDA6952A96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9FCA47-4DD8-C84E-C517-9C5C8588B7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979A66-F695-9C6F-E268-52433A6D56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674B35-AF46-67C0-5EE5-7D6D38FE12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BE9FE1-6AF4-9010-D2FD-D1E7847FEB24}"/>
              </a:ext>
            </a:extLst>
          </p:cNvPr>
          <p:cNvSpPr>
            <a:spLocks noGrp="1"/>
          </p:cNvSpPr>
          <p:nvPr>
            <p:ph type="dt" sz="half" idx="10"/>
          </p:nvPr>
        </p:nvSpPr>
        <p:spPr/>
        <p:txBody>
          <a:bodyPr/>
          <a:lstStyle/>
          <a:p>
            <a:fld id="{F3FEEDD3-08F7-4C7E-B468-9C92F06B3647}" type="datetimeFigureOut">
              <a:rPr lang="en-US" smtClean="0"/>
              <a:t>10/19/2023</a:t>
            </a:fld>
            <a:endParaRPr lang="en-US"/>
          </a:p>
        </p:txBody>
      </p:sp>
      <p:sp>
        <p:nvSpPr>
          <p:cNvPr id="8" name="Footer Placeholder 7">
            <a:extLst>
              <a:ext uri="{FF2B5EF4-FFF2-40B4-BE49-F238E27FC236}">
                <a16:creationId xmlns:a16="http://schemas.microsoft.com/office/drawing/2014/main" id="{65FE2D2F-AFF6-2C88-A16E-02579C0C93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6709B5-3B91-F6ED-EBA0-2FE4014DBC9C}"/>
              </a:ext>
            </a:extLst>
          </p:cNvPr>
          <p:cNvSpPr>
            <a:spLocks noGrp="1"/>
          </p:cNvSpPr>
          <p:nvPr>
            <p:ph type="sldNum" sz="quarter" idx="12"/>
          </p:nvPr>
        </p:nvSpPr>
        <p:spPr/>
        <p:txBody>
          <a:bodyPr/>
          <a:lstStyle/>
          <a:p>
            <a:fld id="{0AB6CA13-4606-427F-B238-B886F8968578}" type="slidenum">
              <a:rPr lang="en-US" smtClean="0"/>
              <a:t>‹#›</a:t>
            </a:fld>
            <a:endParaRPr lang="en-US"/>
          </a:p>
        </p:txBody>
      </p:sp>
    </p:spTree>
    <p:extLst>
      <p:ext uri="{BB962C8B-B14F-4D97-AF65-F5344CB8AC3E}">
        <p14:creationId xmlns:p14="http://schemas.microsoft.com/office/powerpoint/2010/main" val="1191997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93BD223-2224-476C-AB5C-300C248C1618}"/>
              </a:ext>
            </a:extLst>
          </p:cNvPr>
          <p:cNvCxnSpPr>
            <a:cxnSpLocks/>
          </p:cNvCxnSpPr>
          <p:nvPr/>
        </p:nvCxnSpPr>
        <p:spPr>
          <a:xfrm>
            <a:off x="1332492" y="5709060"/>
            <a:ext cx="8117873"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p:nvSpPr>
        <p:spPr>
          <a:xfrm>
            <a:off x="461745" y="5605202"/>
            <a:ext cx="1044529" cy="197581"/>
          </a:xfrm>
          <a:prstGeom prst="rect">
            <a:avLst/>
          </a:prstGeom>
          <a:noFill/>
        </p:spPr>
        <p:txBody>
          <a:bodyPr wrap="square" lIns="0" tIns="0" rIns="0" bIns="0" rtlCol="0" anchor="ctr" anchorCtr="0">
            <a:noAutofit/>
          </a:bodyPr>
          <a:lstStyle/>
          <a:p>
            <a:r>
              <a:rPr lang="en-GB" sz="90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2491" y="6019189"/>
            <a:ext cx="3087667" cy="180000"/>
          </a:xfrm>
        </p:spPr>
        <p:txBody>
          <a:bodyPr/>
          <a:lstStyle>
            <a:lvl1pPr marL="0" indent="0">
              <a:buNone/>
              <a:defRPr sz="900">
                <a:solidFill>
                  <a:schemeClr val="bg1"/>
                </a:solidFill>
              </a:defRPr>
            </a:lvl1pPr>
          </a:lstStyle>
          <a:p>
            <a:pPr lvl="0"/>
            <a:r>
              <a:rPr lang="en-US"/>
              <a:t>Name Surname</a:t>
            </a:r>
            <a:endParaRPr lang="en-GB"/>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2491" y="6216807"/>
            <a:ext cx="3087667" cy="180000"/>
          </a:xfrm>
        </p:spPr>
        <p:txBody>
          <a:bodyPr/>
          <a:lstStyle>
            <a:lvl1pPr marL="0" indent="0">
              <a:buNone/>
              <a:defRPr sz="900">
                <a:solidFill>
                  <a:schemeClr val="bg1"/>
                </a:solidFill>
              </a:defRPr>
            </a:lvl1pPr>
          </a:lstStyle>
          <a:p>
            <a:pPr lvl="0"/>
            <a:r>
              <a:rPr lang="en-US"/>
              <a:t>Job Title</a:t>
            </a:r>
            <a:endParaRPr lang="en-GB"/>
          </a:p>
        </p:txBody>
      </p:sp>
      <p:sp>
        <p:nvSpPr>
          <p:cNvPr id="15" name="Freeform 5">
            <a:extLst>
              <a:ext uri="{FF2B5EF4-FFF2-40B4-BE49-F238E27FC236}">
                <a16:creationId xmlns:a16="http://schemas.microsoft.com/office/drawing/2014/main" id="{0F898568-1B78-454B-9FE7-9E37EEF85A89}"/>
              </a:ext>
            </a:extLst>
          </p:cNvPr>
          <p:cNvSpPr>
            <a:spLocks noChangeAspect="1"/>
          </p:cNvSpPr>
          <p:nvPr userDrawn="1"/>
        </p:nvSpPr>
        <p:spPr bwMode="gray">
          <a:xfrm rot="10800000">
            <a:off x="626739" y="457199"/>
            <a:ext cx="6009412"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Title 1">
            <a:extLst>
              <a:ext uri="{FF2B5EF4-FFF2-40B4-BE49-F238E27FC236}">
                <a16:creationId xmlns:a16="http://schemas.microsoft.com/office/drawing/2014/main" id="{C105A121-2DA3-4610-BC32-EBB7F8ABAFDE}"/>
              </a:ext>
            </a:extLst>
          </p:cNvPr>
          <p:cNvSpPr>
            <a:spLocks noGrp="1"/>
          </p:cNvSpPr>
          <p:nvPr>
            <p:ph type="ctrTitle" hasCustomPrompt="1"/>
          </p:nvPr>
        </p:nvSpPr>
        <p:spPr>
          <a:xfrm>
            <a:off x="915101" y="1476597"/>
            <a:ext cx="5084552" cy="860400"/>
          </a:xfrm>
        </p:spPr>
        <p:txBody>
          <a:bodyPr/>
          <a:lstStyle>
            <a:lvl1pPr>
              <a:defRPr b="0">
                <a:solidFill>
                  <a:srgbClr val="404040"/>
                </a:solidFill>
                <a:latin typeface="EYInterstate Light" panose="02000506000000020004" pitchFamily="2" charset="0"/>
                <a:cs typeface="Arial" pitchFamily="34" charset="0"/>
              </a:defRPr>
            </a:lvl1pPr>
          </a:lstStyle>
          <a:p>
            <a:r>
              <a:rPr lang="en-GB"/>
              <a:t>Title (EY Interstate Light </a:t>
            </a:r>
            <a:br>
              <a:rPr lang="en-GB"/>
            </a:br>
            <a:r>
              <a:rPr lang="en-GB"/>
              <a:t>30 point)</a:t>
            </a:r>
          </a:p>
        </p:txBody>
      </p:sp>
      <p:sp>
        <p:nvSpPr>
          <p:cNvPr id="18" name="Subtitle 2">
            <a:extLst>
              <a:ext uri="{FF2B5EF4-FFF2-40B4-BE49-F238E27FC236}">
                <a16:creationId xmlns:a16="http://schemas.microsoft.com/office/drawing/2014/main" id="{61BB2EE4-E5D4-4DD9-97C5-CF16A0A23277}"/>
              </a:ext>
            </a:extLst>
          </p:cNvPr>
          <p:cNvSpPr>
            <a:spLocks noGrp="1"/>
          </p:cNvSpPr>
          <p:nvPr>
            <p:ph type="subTitle" idx="1" hasCustomPrompt="1"/>
          </p:nvPr>
        </p:nvSpPr>
        <p:spPr>
          <a:xfrm>
            <a:off x="915103" y="2422864"/>
            <a:ext cx="5084552" cy="645742"/>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IN" b="1"/>
              <a:t>XX Month 200X (EY Interstate bold 16 point)</a:t>
            </a:r>
            <a:endParaRPr lang="en-GB" sz="1600"/>
          </a:p>
        </p:txBody>
      </p:sp>
      <p:grpSp>
        <p:nvGrpSpPr>
          <p:cNvPr id="3" name="Group 4">
            <a:extLst>
              <a:ext uri="{FF2B5EF4-FFF2-40B4-BE49-F238E27FC236}">
                <a16:creationId xmlns:a16="http://schemas.microsoft.com/office/drawing/2014/main" id="{403A0AAB-2D99-480E-8BCB-0300B2E4CA72}"/>
              </a:ext>
            </a:extLst>
          </p:cNvPr>
          <p:cNvGrpSpPr>
            <a:grpSpLocks noChangeAspect="1"/>
          </p:cNvGrpSpPr>
          <p:nvPr userDrawn="1"/>
        </p:nvGrpSpPr>
        <p:grpSpPr bwMode="auto">
          <a:xfrm>
            <a:off x="10280651" y="5340350"/>
            <a:ext cx="1316567" cy="1157288"/>
            <a:chOff x="4857" y="3364"/>
            <a:chExt cx="622" cy="729"/>
          </a:xfrm>
        </p:grpSpPr>
        <p:sp>
          <p:nvSpPr>
            <p:cNvPr id="6" name="AutoShape 3">
              <a:extLst>
                <a:ext uri="{FF2B5EF4-FFF2-40B4-BE49-F238E27FC236}">
                  <a16:creationId xmlns:a16="http://schemas.microsoft.com/office/drawing/2014/main" id="{136D971F-E278-4FE8-BAE4-2AD4D04270F6}"/>
                </a:ext>
              </a:extLst>
            </p:cNvPr>
            <p:cNvSpPr>
              <a:spLocks noChangeAspect="1" noChangeArrowheads="1" noTextEdit="1"/>
            </p:cNvSpPr>
            <p:nvPr userDrawn="1"/>
          </p:nvSpPr>
          <p:spPr bwMode="auto">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8" name="Freeform 5">
              <a:extLst>
                <a:ext uri="{FF2B5EF4-FFF2-40B4-BE49-F238E27FC236}">
                  <a16:creationId xmlns:a16="http://schemas.microsoft.com/office/drawing/2014/main" id="{1954568E-D3F2-4EA1-8901-CBA2FF03DD2B}"/>
                </a:ext>
              </a:extLst>
            </p:cNvPr>
            <p:cNvSpPr>
              <a:spLocks/>
            </p:cNvSpPr>
            <p:nvPr userDrawn="1"/>
          </p:nvSpPr>
          <p:spPr bwMode="auto">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20" name="Freeform 6">
              <a:extLst>
                <a:ext uri="{FF2B5EF4-FFF2-40B4-BE49-F238E27FC236}">
                  <a16:creationId xmlns:a16="http://schemas.microsoft.com/office/drawing/2014/main" id="{E19C9D94-B5B9-4323-A444-830007736625}"/>
                </a:ext>
              </a:extLst>
            </p:cNvPr>
            <p:cNvSpPr>
              <a:spLocks noEditPoints="1"/>
            </p:cNvSpPr>
            <p:nvPr userDrawn="1"/>
          </p:nvSpPr>
          <p:spPr bwMode="auto">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grpSp>
      <p:sp>
        <p:nvSpPr>
          <p:cNvPr id="21" name="Picture Placeholder 19">
            <a:extLst>
              <a:ext uri="{FF2B5EF4-FFF2-40B4-BE49-F238E27FC236}">
                <a16:creationId xmlns:a16="http://schemas.microsoft.com/office/drawing/2014/main" id="{14F1DE27-AD0C-4A9A-9D8D-4F823ECEAD7F}"/>
              </a:ext>
            </a:extLst>
          </p:cNvPr>
          <p:cNvSpPr>
            <a:spLocks noGrp="1"/>
          </p:cNvSpPr>
          <p:nvPr>
            <p:ph type="pic" sz="quarter" idx="16"/>
          </p:nvPr>
        </p:nvSpPr>
        <p:spPr>
          <a:xfrm>
            <a:off x="461741" y="5914642"/>
            <a:ext cx="768000" cy="576000"/>
          </a:xfrm>
          <a:prstGeom prst="ellipse">
            <a:avLst/>
          </a:prstGeom>
        </p:spPr>
        <p:txBody>
          <a:bodyPr anchor="ctr"/>
          <a:lstStyle>
            <a:lvl1pPr marL="0" indent="0" algn="ctr">
              <a:buNone/>
              <a:defRPr sz="675">
                <a:solidFill>
                  <a:schemeClr val="bg1"/>
                </a:solidFill>
              </a:defRPr>
            </a:lvl1pPr>
          </a:lstStyle>
          <a:p>
            <a:r>
              <a:rPr lang="en-US"/>
              <a:t>Click icon to add picture</a:t>
            </a:r>
            <a:endParaRPr lang="en-GB"/>
          </a:p>
        </p:txBody>
      </p:sp>
    </p:spTree>
    <p:extLst>
      <p:ext uri="{BB962C8B-B14F-4D97-AF65-F5344CB8AC3E}">
        <p14:creationId xmlns:p14="http://schemas.microsoft.com/office/powerpoint/2010/main" val="2180896812"/>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58F32-D215-C81A-FB18-C0DA0E826D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19DB6A-EF0A-DDFE-C298-2750860BAC9B}"/>
              </a:ext>
            </a:extLst>
          </p:cNvPr>
          <p:cNvSpPr>
            <a:spLocks noGrp="1"/>
          </p:cNvSpPr>
          <p:nvPr>
            <p:ph type="dt" sz="half" idx="10"/>
          </p:nvPr>
        </p:nvSpPr>
        <p:spPr/>
        <p:txBody>
          <a:bodyPr/>
          <a:lstStyle/>
          <a:p>
            <a:fld id="{F3FEEDD3-08F7-4C7E-B468-9C92F06B3647}" type="datetimeFigureOut">
              <a:rPr lang="en-US" smtClean="0"/>
              <a:t>10/19/2023</a:t>
            </a:fld>
            <a:endParaRPr lang="en-US"/>
          </a:p>
        </p:txBody>
      </p:sp>
      <p:sp>
        <p:nvSpPr>
          <p:cNvPr id="4" name="Footer Placeholder 3">
            <a:extLst>
              <a:ext uri="{FF2B5EF4-FFF2-40B4-BE49-F238E27FC236}">
                <a16:creationId xmlns:a16="http://schemas.microsoft.com/office/drawing/2014/main" id="{502D8A30-AC7F-373E-79A5-314EF88C29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FCC977-A142-6485-10FB-ABD7FDFAB755}"/>
              </a:ext>
            </a:extLst>
          </p:cNvPr>
          <p:cNvSpPr>
            <a:spLocks noGrp="1"/>
          </p:cNvSpPr>
          <p:nvPr>
            <p:ph type="sldNum" sz="quarter" idx="12"/>
          </p:nvPr>
        </p:nvSpPr>
        <p:spPr/>
        <p:txBody>
          <a:bodyPr/>
          <a:lstStyle/>
          <a:p>
            <a:fld id="{0AB6CA13-4606-427F-B238-B886F8968578}" type="slidenum">
              <a:rPr lang="en-US" smtClean="0"/>
              <a:t>‹#›</a:t>
            </a:fld>
            <a:endParaRPr lang="en-US"/>
          </a:p>
        </p:txBody>
      </p:sp>
    </p:spTree>
    <p:extLst>
      <p:ext uri="{BB962C8B-B14F-4D97-AF65-F5344CB8AC3E}">
        <p14:creationId xmlns:p14="http://schemas.microsoft.com/office/powerpoint/2010/main" val="153450735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7ADC69-005D-B18D-7FB5-F6D8A6FCBFE4}"/>
              </a:ext>
            </a:extLst>
          </p:cNvPr>
          <p:cNvSpPr>
            <a:spLocks noGrp="1"/>
          </p:cNvSpPr>
          <p:nvPr>
            <p:ph type="dt" sz="half" idx="10"/>
          </p:nvPr>
        </p:nvSpPr>
        <p:spPr/>
        <p:txBody>
          <a:bodyPr/>
          <a:lstStyle/>
          <a:p>
            <a:fld id="{F3FEEDD3-08F7-4C7E-B468-9C92F06B3647}" type="datetimeFigureOut">
              <a:rPr lang="en-US" smtClean="0"/>
              <a:t>10/19/2023</a:t>
            </a:fld>
            <a:endParaRPr lang="en-US"/>
          </a:p>
        </p:txBody>
      </p:sp>
      <p:sp>
        <p:nvSpPr>
          <p:cNvPr id="3" name="Footer Placeholder 2">
            <a:extLst>
              <a:ext uri="{FF2B5EF4-FFF2-40B4-BE49-F238E27FC236}">
                <a16:creationId xmlns:a16="http://schemas.microsoft.com/office/drawing/2014/main" id="{1BFAC93F-7204-6273-30B5-C48DC44433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66DE55-62E9-DE7B-0356-4C10D6633FA4}"/>
              </a:ext>
            </a:extLst>
          </p:cNvPr>
          <p:cNvSpPr>
            <a:spLocks noGrp="1"/>
          </p:cNvSpPr>
          <p:nvPr>
            <p:ph type="sldNum" sz="quarter" idx="12"/>
          </p:nvPr>
        </p:nvSpPr>
        <p:spPr/>
        <p:txBody>
          <a:bodyPr/>
          <a:lstStyle/>
          <a:p>
            <a:fld id="{0AB6CA13-4606-427F-B238-B886F8968578}" type="slidenum">
              <a:rPr lang="en-US" smtClean="0"/>
              <a:t>‹#›</a:t>
            </a:fld>
            <a:endParaRPr lang="en-US"/>
          </a:p>
        </p:txBody>
      </p:sp>
    </p:spTree>
    <p:extLst>
      <p:ext uri="{BB962C8B-B14F-4D97-AF65-F5344CB8AC3E}">
        <p14:creationId xmlns:p14="http://schemas.microsoft.com/office/powerpoint/2010/main" val="89088110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8B7DD-0694-B1C9-5E74-8E02210337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441934-4A24-3616-2378-A53A8D58CF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2265EF-BC26-1FE2-7B8D-97E8DD26FD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06A113-0206-7553-F9B8-9FFE73A12EA7}"/>
              </a:ext>
            </a:extLst>
          </p:cNvPr>
          <p:cNvSpPr>
            <a:spLocks noGrp="1"/>
          </p:cNvSpPr>
          <p:nvPr>
            <p:ph type="dt" sz="half" idx="10"/>
          </p:nvPr>
        </p:nvSpPr>
        <p:spPr/>
        <p:txBody>
          <a:bodyPr/>
          <a:lstStyle/>
          <a:p>
            <a:fld id="{F3FEEDD3-08F7-4C7E-B468-9C92F06B3647}" type="datetimeFigureOut">
              <a:rPr lang="en-US" smtClean="0"/>
              <a:t>10/19/2023</a:t>
            </a:fld>
            <a:endParaRPr lang="en-US"/>
          </a:p>
        </p:txBody>
      </p:sp>
      <p:sp>
        <p:nvSpPr>
          <p:cNvPr id="6" name="Footer Placeholder 5">
            <a:extLst>
              <a:ext uri="{FF2B5EF4-FFF2-40B4-BE49-F238E27FC236}">
                <a16:creationId xmlns:a16="http://schemas.microsoft.com/office/drawing/2014/main" id="{95BC27F7-0FC9-185B-7328-47AA312EA9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083B11-79EE-B30D-5DB7-6D69FFBD176C}"/>
              </a:ext>
            </a:extLst>
          </p:cNvPr>
          <p:cNvSpPr>
            <a:spLocks noGrp="1"/>
          </p:cNvSpPr>
          <p:nvPr>
            <p:ph type="sldNum" sz="quarter" idx="12"/>
          </p:nvPr>
        </p:nvSpPr>
        <p:spPr/>
        <p:txBody>
          <a:bodyPr/>
          <a:lstStyle/>
          <a:p>
            <a:fld id="{0AB6CA13-4606-427F-B238-B886F8968578}" type="slidenum">
              <a:rPr lang="en-US" smtClean="0"/>
              <a:t>‹#›</a:t>
            </a:fld>
            <a:endParaRPr lang="en-US"/>
          </a:p>
        </p:txBody>
      </p:sp>
    </p:spTree>
    <p:extLst>
      <p:ext uri="{BB962C8B-B14F-4D97-AF65-F5344CB8AC3E}">
        <p14:creationId xmlns:p14="http://schemas.microsoft.com/office/powerpoint/2010/main" val="6187063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ECA80-E21A-AC85-2BD0-18615AF4B4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5E7198-23DC-3E73-7242-548A335110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B614A2-14CC-08CD-F19E-78AA443F25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D7899F-27EF-EC61-6951-935B62B542C9}"/>
              </a:ext>
            </a:extLst>
          </p:cNvPr>
          <p:cNvSpPr>
            <a:spLocks noGrp="1"/>
          </p:cNvSpPr>
          <p:nvPr>
            <p:ph type="dt" sz="half" idx="10"/>
          </p:nvPr>
        </p:nvSpPr>
        <p:spPr/>
        <p:txBody>
          <a:bodyPr/>
          <a:lstStyle/>
          <a:p>
            <a:fld id="{F3FEEDD3-08F7-4C7E-B468-9C92F06B3647}" type="datetimeFigureOut">
              <a:rPr lang="en-US" smtClean="0"/>
              <a:t>10/19/2023</a:t>
            </a:fld>
            <a:endParaRPr lang="en-US"/>
          </a:p>
        </p:txBody>
      </p:sp>
      <p:sp>
        <p:nvSpPr>
          <p:cNvPr id="6" name="Footer Placeholder 5">
            <a:extLst>
              <a:ext uri="{FF2B5EF4-FFF2-40B4-BE49-F238E27FC236}">
                <a16:creationId xmlns:a16="http://schemas.microsoft.com/office/drawing/2014/main" id="{9498E68D-1B30-F9D5-3F11-95C1632FAC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C14436-4E00-2D38-367C-15BA648A6CB1}"/>
              </a:ext>
            </a:extLst>
          </p:cNvPr>
          <p:cNvSpPr>
            <a:spLocks noGrp="1"/>
          </p:cNvSpPr>
          <p:nvPr>
            <p:ph type="sldNum" sz="quarter" idx="12"/>
          </p:nvPr>
        </p:nvSpPr>
        <p:spPr/>
        <p:txBody>
          <a:bodyPr/>
          <a:lstStyle/>
          <a:p>
            <a:fld id="{0AB6CA13-4606-427F-B238-B886F8968578}" type="slidenum">
              <a:rPr lang="en-US" smtClean="0"/>
              <a:t>‹#›</a:t>
            </a:fld>
            <a:endParaRPr lang="en-US"/>
          </a:p>
        </p:txBody>
      </p:sp>
    </p:spTree>
    <p:extLst>
      <p:ext uri="{BB962C8B-B14F-4D97-AF65-F5344CB8AC3E}">
        <p14:creationId xmlns:p14="http://schemas.microsoft.com/office/powerpoint/2010/main" val="38693766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77860-2D85-2525-4E5B-69ED39BAEB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B6D9AC-C718-3A15-FCE4-7FC5437066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5C8D2D-01D9-9C56-FB06-E8A27B37ACA4}"/>
              </a:ext>
            </a:extLst>
          </p:cNvPr>
          <p:cNvSpPr>
            <a:spLocks noGrp="1"/>
          </p:cNvSpPr>
          <p:nvPr>
            <p:ph type="dt" sz="half" idx="10"/>
          </p:nvPr>
        </p:nvSpPr>
        <p:spPr/>
        <p:txBody>
          <a:bodyPr/>
          <a:lstStyle/>
          <a:p>
            <a:fld id="{F3FEEDD3-08F7-4C7E-B468-9C92F06B3647}" type="datetimeFigureOut">
              <a:rPr lang="en-US" smtClean="0"/>
              <a:t>10/19/2023</a:t>
            </a:fld>
            <a:endParaRPr lang="en-US"/>
          </a:p>
        </p:txBody>
      </p:sp>
      <p:sp>
        <p:nvSpPr>
          <p:cNvPr id="5" name="Footer Placeholder 4">
            <a:extLst>
              <a:ext uri="{FF2B5EF4-FFF2-40B4-BE49-F238E27FC236}">
                <a16:creationId xmlns:a16="http://schemas.microsoft.com/office/drawing/2014/main" id="{84CC6674-B4D8-982E-00CD-74B9D03FAF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09F844-4A7C-49A4-F53F-A4C3424B6D2A}"/>
              </a:ext>
            </a:extLst>
          </p:cNvPr>
          <p:cNvSpPr>
            <a:spLocks noGrp="1"/>
          </p:cNvSpPr>
          <p:nvPr>
            <p:ph type="sldNum" sz="quarter" idx="12"/>
          </p:nvPr>
        </p:nvSpPr>
        <p:spPr/>
        <p:txBody>
          <a:bodyPr/>
          <a:lstStyle/>
          <a:p>
            <a:fld id="{0AB6CA13-4606-427F-B238-B886F8968578}" type="slidenum">
              <a:rPr lang="en-US" smtClean="0"/>
              <a:t>‹#›</a:t>
            </a:fld>
            <a:endParaRPr lang="en-US"/>
          </a:p>
        </p:txBody>
      </p:sp>
    </p:spTree>
    <p:extLst>
      <p:ext uri="{BB962C8B-B14F-4D97-AF65-F5344CB8AC3E}">
        <p14:creationId xmlns:p14="http://schemas.microsoft.com/office/powerpoint/2010/main" val="342779948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1C1C7E-5906-C86A-B350-073F127BFABC}"/>
              </a:ext>
            </a:extLst>
          </p:cNvPr>
          <p:cNvSpPr>
            <a:spLocks noGrp="1"/>
          </p:cNvSpPr>
          <p:nvPr>
            <p:ph type="title" orient="vert"/>
          </p:nvPr>
        </p:nvSpPr>
        <p:spPr>
          <a:xfrm>
            <a:off x="8724900" y="365125"/>
            <a:ext cx="2628900" cy="5811838"/>
          </a:xfrm>
        </p:spPr>
        <p:txBody>
          <a:bodyPr vert="eaVert"/>
          <a:lstStyle>
            <a:lvl1pPr>
              <a:defRPr>
                <a:latin typeface="Century Gothic" panose="020B0502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25E4DB9D-7F89-EE79-634F-7D346D59B0D4}"/>
              </a:ext>
            </a:extLst>
          </p:cNvPr>
          <p:cNvSpPr>
            <a:spLocks noGrp="1"/>
          </p:cNvSpPr>
          <p:nvPr>
            <p:ph type="body" orient="vert" idx="1"/>
          </p:nvPr>
        </p:nvSpPr>
        <p:spPr>
          <a:xfrm>
            <a:off x="838200" y="365125"/>
            <a:ext cx="7734300" cy="5811838"/>
          </a:xfrm>
        </p:spPr>
        <p:txBody>
          <a:bodyPr vert="eaVert"/>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ACB3AA-1319-D3AD-A5D8-7F45D33E37DE}"/>
              </a:ext>
            </a:extLst>
          </p:cNvPr>
          <p:cNvSpPr>
            <a:spLocks noGrp="1"/>
          </p:cNvSpPr>
          <p:nvPr>
            <p:ph type="dt" sz="half" idx="10"/>
          </p:nvPr>
        </p:nvSpPr>
        <p:spPr/>
        <p:txBody>
          <a:bodyPr/>
          <a:lstStyle>
            <a:lvl1pPr>
              <a:defRPr>
                <a:latin typeface="Century Gothic" panose="020B0502020202020204" pitchFamily="34" charset="0"/>
              </a:defRPr>
            </a:lvl1pPr>
          </a:lstStyle>
          <a:p>
            <a:fld id="{F3FEEDD3-08F7-4C7E-B468-9C92F06B3647}" type="datetimeFigureOut">
              <a:rPr lang="en-US" smtClean="0"/>
              <a:pPr/>
              <a:t>10/19/2023</a:t>
            </a:fld>
            <a:endParaRPr lang="en-US"/>
          </a:p>
        </p:txBody>
      </p:sp>
      <p:sp>
        <p:nvSpPr>
          <p:cNvPr id="5" name="Footer Placeholder 4">
            <a:extLst>
              <a:ext uri="{FF2B5EF4-FFF2-40B4-BE49-F238E27FC236}">
                <a16:creationId xmlns:a16="http://schemas.microsoft.com/office/drawing/2014/main" id="{5A663C63-BF5C-E41C-698B-DE6B426A394C}"/>
              </a:ext>
            </a:extLst>
          </p:cNvPr>
          <p:cNvSpPr>
            <a:spLocks noGrp="1"/>
          </p:cNvSpPr>
          <p:nvPr>
            <p:ph type="ftr" sz="quarter" idx="11"/>
          </p:nvPr>
        </p:nvSpPr>
        <p:spPr/>
        <p:txBody>
          <a:bodyPr/>
          <a:lstStyle>
            <a:lvl1pPr>
              <a:defRPr>
                <a:latin typeface="Century Gothic" panose="020B0502020202020204" pitchFamily="34" charset="0"/>
              </a:defRPr>
            </a:lvl1pPr>
          </a:lstStyle>
          <a:p>
            <a:endParaRPr lang="en-US"/>
          </a:p>
        </p:txBody>
      </p:sp>
      <p:sp>
        <p:nvSpPr>
          <p:cNvPr id="6" name="Slide Number Placeholder 5">
            <a:extLst>
              <a:ext uri="{FF2B5EF4-FFF2-40B4-BE49-F238E27FC236}">
                <a16:creationId xmlns:a16="http://schemas.microsoft.com/office/drawing/2014/main" id="{E403022C-650C-D53B-964F-3C8CB500B402}"/>
              </a:ext>
            </a:extLst>
          </p:cNvPr>
          <p:cNvSpPr>
            <a:spLocks noGrp="1"/>
          </p:cNvSpPr>
          <p:nvPr>
            <p:ph type="sldNum" sz="quarter" idx="12"/>
          </p:nvPr>
        </p:nvSpPr>
        <p:spPr/>
        <p:txBody>
          <a:bodyPr/>
          <a:lstStyle>
            <a:lvl1pPr>
              <a:defRPr>
                <a:latin typeface="Century Gothic" panose="020B0502020202020204" pitchFamily="34" charset="0"/>
              </a:defRPr>
            </a:lvl1pPr>
          </a:lstStyle>
          <a:p>
            <a:fld id="{0AB6CA13-4606-427F-B238-B886F8968578}" type="slidenum">
              <a:rPr lang="en-US" smtClean="0"/>
              <a:pPr/>
              <a:t>‹#›</a:t>
            </a:fld>
            <a:endParaRPr lang="en-US"/>
          </a:p>
        </p:txBody>
      </p:sp>
    </p:spTree>
    <p:extLst>
      <p:ext uri="{BB962C8B-B14F-4D97-AF65-F5344CB8AC3E}">
        <p14:creationId xmlns:p14="http://schemas.microsoft.com/office/powerpoint/2010/main" val="357833789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11_Contents slide layout">
    <p:spTree>
      <p:nvGrpSpPr>
        <p:cNvPr id="1" name=""/>
        <p:cNvGrpSpPr/>
        <p:nvPr/>
      </p:nvGrpSpPr>
      <p:grpSpPr>
        <a:xfrm>
          <a:off x="0" y="0"/>
          <a:ext cx="0" cy="0"/>
          <a:chOff x="0" y="0"/>
          <a:chExt cx="0" cy="0"/>
        </a:xfrm>
      </p:grpSpPr>
      <p:sp>
        <p:nvSpPr>
          <p:cNvPr id="2" name="직사각형 7">
            <a:extLst>
              <a:ext uri="{FF2B5EF4-FFF2-40B4-BE49-F238E27FC236}">
                <a16:creationId xmlns:a16="http://schemas.microsoft.com/office/drawing/2014/main" id="{37525922-EB17-4CEB-8FE2-E234D478EA8C}"/>
              </a:ext>
            </a:extLst>
          </p:cNvPr>
          <p:cNvSpPr/>
          <p:nvPr userDrawn="1"/>
        </p:nvSpPr>
        <p:spPr>
          <a:xfrm>
            <a:off x="0" y="2362200"/>
            <a:ext cx="12191999" cy="2133600"/>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그림 개체 틀 6">
            <a:extLst>
              <a:ext uri="{FF2B5EF4-FFF2-40B4-BE49-F238E27FC236}">
                <a16:creationId xmlns:a16="http://schemas.microsoft.com/office/drawing/2014/main" id="{0A0D5A86-3F87-4A81-BB86-8F3A92B48B5A}"/>
              </a:ext>
            </a:extLst>
          </p:cNvPr>
          <p:cNvSpPr>
            <a:spLocks noGrp="1"/>
          </p:cNvSpPr>
          <p:nvPr>
            <p:ph type="pic" sz="quarter" idx="65" hasCustomPrompt="1"/>
          </p:nvPr>
        </p:nvSpPr>
        <p:spPr>
          <a:xfrm>
            <a:off x="5534029" y="2"/>
            <a:ext cx="6657973" cy="6857999"/>
          </a:xfrm>
          <a:custGeom>
            <a:avLst/>
            <a:gdLst>
              <a:gd name="connsiteX0" fmla="*/ 2362199 w 6657973"/>
              <a:gd name="connsiteY0" fmla="*/ 0 h 6857999"/>
              <a:gd name="connsiteX1" fmla="*/ 6657973 w 6657973"/>
              <a:gd name="connsiteY1" fmla="*/ 0 h 6857999"/>
              <a:gd name="connsiteX2" fmla="*/ 6657973 w 6657973"/>
              <a:gd name="connsiteY2" fmla="*/ 3630706 h 6857999"/>
              <a:gd name="connsiteX3" fmla="*/ 6657972 w 6657973"/>
              <a:gd name="connsiteY3" fmla="*/ 6857999 h 6857999"/>
              <a:gd name="connsiteX4" fmla="*/ 2362198 w 6657973"/>
              <a:gd name="connsiteY4" fmla="*/ 6857999 h 6857999"/>
              <a:gd name="connsiteX5" fmla="*/ 2362198 w 6657973"/>
              <a:gd name="connsiteY5" fmla="*/ 6857999 h 6857999"/>
              <a:gd name="connsiteX6" fmla="*/ 0 w 6657973"/>
              <a:gd name="connsiteY6" fmla="*/ 343853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7973" h="6857999">
                <a:moveTo>
                  <a:pt x="2362199" y="0"/>
                </a:moveTo>
                <a:lnTo>
                  <a:pt x="6657973" y="0"/>
                </a:lnTo>
                <a:lnTo>
                  <a:pt x="6657973" y="3630706"/>
                </a:lnTo>
                <a:lnTo>
                  <a:pt x="6657972" y="6857999"/>
                </a:lnTo>
                <a:lnTo>
                  <a:pt x="2362198" y="6857999"/>
                </a:lnTo>
                <a:lnTo>
                  <a:pt x="2362198" y="6857999"/>
                </a:lnTo>
                <a:lnTo>
                  <a:pt x="0" y="3438532"/>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53630128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15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BDC57578-EF98-4A57-8AF7-1C7CC48D72AC}"/>
              </a:ext>
            </a:extLst>
          </p:cNvPr>
          <p:cNvSpPr>
            <a:spLocks noGrp="1"/>
          </p:cNvSpPr>
          <p:nvPr>
            <p:ph type="pic" sz="quarter" idx="14" hasCustomPrompt="1"/>
          </p:nvPr>
        </p:nvSpPr>
        <p:spPr>
          <a:xfrm>
            <a:off x="7843736" y="0"/>
            <a:ext cx="4348264" cy="6858000"/>
          </a:xfrm>
          <a:prstGeom prst="rect">
            <a:avLst/>
          </a:prstGeom>
          <a:solidFill>
            <a:schemeClr val="bg1">
              <a:lumMod val="95000"/>
            </a:schemeClr>
          </a:solidFill>
        </p:spPr>
        <p:txBody>
          <a:bodyPr anchor="ctr"/>
          <a:lstStyle>
            <a:lvl1pPr marL="0" indent="0" algn="ctr">
              <a:buNone/>
              <a:defRPr sz="18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31383888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ZA"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320C2692-280D-47AB-BC4E-E87698B3CB26}" type="datetimeFigureOut">
              <a:rPr lang="en-ZA" smtClean="0"/>
              <a:t>2023/10/19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320DDFE-983D-4370-8EA0-E6EB3A56DA6F}" type="slidenum">
              <a:rPr lang="en-ZA" smtClean="0"/>
              <a:t>‹#›</a:t>
            </a:fld>
            <a:endParaRPr lang="en-ZA"/>
          </a:p>
        </p:txBody>
      </p:sp>
    </p:spTree>
    <p:extLst>
      <p:ext uri="{BB962C8B-B14F-4D97-AF65-F5344CB8AC3E}">
        <p14:creationId xmlns:p14="http://schemas.microsoft.com/office/powerpoint/2010/main" val="318381739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425"/>
            <a:ext cx="10515600" cy="1325563"/>
          </a:xfrm>
        </p:spPr>
        <p:txBody>
          <a:bodyPr/>
          <a:lstStyle/>
          <a:p>
            <a:r>
              <a:rPr lang="en-US" dirty="0"/>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320C2692-280D-47AB-BC4E-E87698B3CB26}" type="datetimeFigureOut">
              <a:rPr lang="en-ZA" smtClean="0"/>
              <a:t>2023/10/19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320DDFE-983D-4370-8EA0-E6EB3A56DA6F}" type="slidenum">
              <a:rPr lang="en-ZA" smtClean="0"/>
              <a:t>‹#›</a:t>
            </a:fld>
            <a:endParaRPr lang="en-ZA"/>
          </a:p>
        </p:txBody>
      </p:sp>
      <p:sp>
        <p:nvSpPr>
          <p:cNvPr id="7" name="Rectangle 6"/>
          <p:cNvSpPr/>
          <p:nvPr userDrawn="1"/>
        </p:nvSpPr>
        <p:spPr>
          <a:xfrm>
            <a:off x="0" y="0"/>
            <a:ext cx="331304" cy="6858000"/>
          </a:xfrm>
          <a:prstGeom prst="rect">
            <a:avLst/>
          </a:prstGeom>
          <a:solidFill>
            <a:srgbClr val="33CCCC"/>
          </a:solid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433421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Cover_no_author">
    <p:spTree>
      <p:nvGrpSpPr>
        <p:cNvPr id="1" name=""/>
        <p:cNvGrpSpPr/>
        <p:nvPr/>
      </p:nvGrpSpPr>
      <p:grpSpPr>
        <a:xfrm>
          <a:off x="0" y="0"/>
          <a:ext cx="0" cy="0"/>
          <a:chOff x="0" y="0"/>
          <a:chExt cx="0" cy="0"/>
        </a:xfrm>
      </p:grpSpPr>
      <p:sp>
        <p:nvSpPr>
          <p:cNvPr id="15" name="Freeform 5">
            <a:extLst>
              <a:ext uri="{FF2B5EF4-FFF2-40B4-BE49-F238E27FC236}">
                <a16:creationId xmlns:a16="http://schemas.microsoft.com/office/drawing/2014/main" id="{0F898568-1B78-454B-9FE7-9E37EEF85A89}"/>
              </a:ext>
            </a:extLst>
          </p:cNvPr>
          <p:cNvSpPr>
            <a:spLocks noChangeAspect="1"/>
          </p:cNvSpPr>
          <p:nvPr userDrawn="1"/>
        </p:nvSpPr>
        <p:spPr bwMode="gray">
          <a:xfrm rot="10800000">
            <a:off x="626739" y="457199"/>
            <a:ext cx="6009412"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Title 1">
            <a:extLst>
              <a:ext uri="{FF2B5EF4-FFF2-40B4-BE49-F238E27FC236}">
                <a16:creationId xmlns:a16="http://schemas.microsoft.com/office/drawing/2014/main" id="{C105A121-2DA3-4610-BC32-EBB7F8ABAFDE}"/>
              </a:ext>
            </a:extLst>
          </p:cNvPr>
          <p:cNvSpPr>
            <a:spLocks noGrp="1"/>
          </p:cNvSpPr>
          <p:nvPr>
            <p:ph type="ctrTitle" hasCustomPrompt="1"/>
          </p:nvPr>
        </p:nvSpPr>
        <p:spPr>
          <a:xfrm>
            <a:off x="915101" y="1476597"/>
            <a:ext cx="5084552" cy="860400"/>
          </a:xfrm>
        </p:spPr>
        <p:txBody>
          <a:bodyPr/>
          <a:lstStyle>
            <a:lvl1pPr>
              <a:defRPr b="0">
                <a:solidFill>
                  <a:srgbClr val="404040"/>
                </a:solidFill>
                <a:latin typeface="EYInterstate Light" panose="02000506000000020004" pitchFamily="2" charset="0"/>
                <a:cs typeface="Arial" pitchFamily="34" charset="0"/>
              </a:defRPr>
            </a:lvl1pPr>
          </a:lstStyle>
          <a:p>
            <a:r>
              <a:rPr lang="en-GB"/>
              <a:t>Title (EY Interstate Light </a:t>
            </a:r>
            <a:br>
              <a:rPr lang="en-GB"/>
            </a:br>
            <a:r>
              <a:rPr lang="en-GB"/>
              <a:t>30 point)</a:t>
            </a:r>
          </a:p>
        </p:txBody>
      </p:sp>
      <p:sp>
        <p:nvSpPr>
          <p:cNvPr id="18" name="Subtitle 2">
            <a:extLst>
              <a:ext uri="{FF2B5EF4-FFF2-40B4-BE49-F238E27FC236}">
                <a16:creationId xmlns:a16="http://schemas.microsoft.com/office/drawing/2014/main" id="{61BB2EE4-E5D4-4DD9-97C5-CF16A0A23277}"/>
              </a:ext>
            </a:extLst>
          </p:cNvPr>
          <p:cNvSpPr>
            <a:spLocks noGrp="1"/>
          </p:cNvSpPr>
          <p:nvPr>
            <p:ph type="subTitle" idx="1" hasCustomPrompt="1"/>
          </p:nvPr>
        </p:nvSpPr>
        <p:spPr>
          <a:xfrm>
            <a:off x="915103" y="2422864"/>
            <a:ext cx="5084552" cy="645742"/>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IN" b="1"/>
              <a:t>XX Month 200X (EY Interstate bold 16 point)</a:t>
            </a:r>
            <a:endParaRPr lang="en-GB" sz="1600"/>
          </a:p>
        </p:txBody>
      </p:sp>
      <p:grpSp>
        <p:nvGrpSpPr>
          <p:cNvPr id="3" name="Group 4">
            <a:extLst>
              <a:ext uri="{FF2B5EF4-FFF2-40B4-BE49-F238E27FC236}">
                <a16:creationId xmlns:a16="http://schemas.microsoft.com/office/drawing/2014/main" id="{403A0AAB-2D99-480E-8BCB-0300B2E4CA72}"/>
              </a:ext>
            </a:extLst>
          </p:cNvPr>
          <p:cNvGrpSpPr>
            <a:grpSpLocks noChangeAspect="1"/>
          </p:cNvGrpSpPr>
          <p:nvPr userDrawn="1"/>
        </p:nvGrpSpPr>
        <p:grpSpPr bwMode="auto">
          <a:xfrm>
            <a:off x="10280651" y="5340350"/>
            <a:ext cx="1316567" cy="1157288"/>
            <a:chOff x="4857" y="3364"/>
            <a:chExt cx="622" cy="729"/>
          </a:xfrm>
        </p:grpSpPr>
        <p:sp>
          <p:nvSpPr>
            <p:cNvPr id="6" name="AutoShape 3">
              <a:extLst>
                <a:ext uri="{FF2B5EF4-FFF2-40B4-BE49-F238E27FC236}">
                  <a16:creationId xmlns:a16="http://schemas.microsoft.com/office/drawing/2014/main" id="{136D971F-E278-4FE8-BAE4-2AD4D04270F6}"/>
                </a:ext>
              </a:extLst>
            </p:cNvPr>
            <p:cNvSpPr>
              <a:spLocks noChangeAspect="1" noChangeArrowheads="1" noTextEdit="1"/>
            </p:cNvSpPr>
            <p:nvPr userDrawn="1"/>
          </p:nvSpPr>
          <p:spPr bwMode="auto">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8" name="Freeform 5">
              <a:extLst>
                <a:ext uri="{FF2B5EF4-FFF2-40B4-BE49-F238E27FC236}">
                  <a16:creationId xmlns:a16="http://schemas.microsoft.com/office/drawing/2014/main" id="{1954568E-D3F2-4EA1-8901-CBA2FF03DD2B}"/>
                </a:ext>
              </a:extLst>
            </p:cNvPr>
            <p:cNvSpPr>
              <a:spLocks/>
            </p:cNvSpPr>
            <p:nvPr userDrawn="1"/>
          </p:nvSpPr>
          <p:spPr bwMode="auto">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20" name="Freeform 6">
              <a:extLst>
                <a:ext uri="{FF2B5EF4-FFF2-40B4-BE49-F238E27FC236}">
                  <a16:creationId xmlns:a16="http://schemas.microsoft.com/office/drawing/2014/main" id="{E19C9D94-B5B9-4323-A444-830007736625}"/>
                </a:ext>
              </a:extLst>
            </p:cNvPr>
            <p:cNvSpPr>
              <a:spLocks noEditPoints="1"/>
            </p:cNvSpPr>
            <p:nvPr userDrawn="1"/>
          </p:nvSpPr>
          <p:spPr bwMode="auto">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grpSp>
    </p:spTree>
    <p:extLst>
      <p:ext uri="{BB962C8B-B14F-4D97-AF65-F5344CB8AC3E}">
        <p14:creationId xmlns:p14="http://schemas.microsoft.com/office/powerpoint/2010/main" val="3155452257"/>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20C2692-280D-47AB-BC4E-E87698B3CB26}" type="datetimeFigureOut">
              <a:rPr lang="en-ZA" smtClean="0"/>
              <a:t>2023/10/19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320DDFE-983D-4370-8EA0-E6EB3A56DA6F}" type="slidenum">
              <a:rPr lang="en-ZA" smtClean="0"/>
              <a:t>‹#›</a:t>
            </a:fld>
            <a:endParaRPr lang="en-ZA"/>
          </a:p>
        </p:txBody>
      </p:sp>
    </p:spTree>
    <p:extLst>
      <p:ext uri="{BB962C8B-B14F-4D97-AF65-F5344CB8AC3E}">
        <p14:creationId xmlns:p14="http://schemas.microsoft.com/office/powerpoint/2010/main" val="259141931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320C2692-280D-47AB-BC4E-E87698B3CB26}" type="datetimeFigureOut">
              <a:rPr lang="en-ZA" smtClean="0"/>
              <a:t>2023/10/19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320DDFE-983D-4370-8EA0-E6EB3A56DA6F}" type="slidenum">
              <a:rPr lang="en-ZA" smtClean="0"/>
              <a:t>‹#›</a:t>
            </a:fld>
            <a:endParaRPr lang="en-ZA"/>
          </a:p>
        </p:txBody>
      </p:sp>
    </p:spTree>
    <p:extLst>
      <p:ext uri="{BB962C8B-B14F-4D97-AF65-F5344CB8AC3E}">
        <p14:creationId xmlns:p14="http://schemas.microsoft.com/office/powerpoint/2010/main" val="64859036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320C2692-280D-47AB-BC4E-E87698B3CB26}" type="datetimeFigureOut">
              <a:rPr lang="en-ZA" smtClean="0"/>
              <a:t>2023/10/19</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8320DDFE-983D-4370-8EA0-E6EB3A56DA6F}" type="slidenum">
              <a:rPr lang="en-ZA" smtClean="0"/>
              <a:t>‹#›</a:t>
            </a:fld>
            <a:endParaRPr lang="en-ZA"/>
          </a:p>
        </p:txBody>
      </p:sp>
    </p:spTree>
    <p:extLst>
      <p:ext uri="{BB962C8B-B14F-4D97-AF65-F5344CB8AC3E}">
        <p14:creationId xmlns:p14="http://schemas.microsoft.com/office/powerpoint/2010/main" val="110932778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320C2692-280D-47AB-BC4E-E87698B3CB26}" type="datetimeFigureOut">
              <a:rPr lang="en-ZA" smtClean="0"/>
              <a:t>2023/10/19</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8320DDFE-983D-4370-8EA0-E6EB3A56DA6F}" type="slidenum">
              <a:rPr lang="en-ZA" smtClean="0"/>
              <a:t>‹#›</a:t>
            </a:fld>
            <a:endParaRPr lang="en-ZA"/>
          </a:p>
        </p:txBody>
      </p:sp>
    </p:spTree>
    <p:extLst>
      <p:ext uri="{BB962C8B-B14F-4D97-AF65-F5344CB8AC3E}">
        <p14:creationId xmlns:p14="http://schemas.microsoft.com/office/powerpoint/2010/main" val="271496140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0C2692-280D-47AB-BC4E-E87698B3CB26}" type="datetimeFigureOut">
              <a:rPr lang="en-ZA" smtClean="0"/>
              <a:t>2023/10/19</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8320DDFE-983D-4370-8EA0-E6EB3A56DA6F}" type="slidenum">
              <a:rPr lang="en-ZA" smtClean="0"/>
              <a:t>‹#›</a:t>
            </a:fld>
            <a:endParaRPr lang="en-ZA"/>
          </a:p>
        </p:txBody>
      </p:sp>
    </p:spTree>
    <p:extLst>
      <p:ext uri="{BB962C8B-B14F-4D97-AF65-F5344CB8AC3E}">
        <p14:creationId xmlns:p14="http://schemas.microsoft.com/office/powerpoint/2010/main" val="94427917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20C2692-280D-47AB-BC4E-E87698B3CB26}" type="datetimeFigureOut">
              <a:rPr lang="en-ZA" smtClean="0"/>
              <a:t>2023/10/19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320DDFE-983D-4370-8EA0-E6EB3A56DA6F}" type="slidenum">
              <a:rPr lang="en-ZA" smtClean="0"/>
              <a:t>‹#›</a:t>
            </a:fld>
            <a:endParaRPr lang="en-ZA"/>
          </a:p>
        </p:txBody>
      </p:sp>
    </p:spTree>
    <p:extLst>
      <p:ext uri="{BB962C8B-B14F-4D97-AF65-F5344CB8AC3E}">
        <p14:creationId xmlns:p14="http://schemas.microsoft.com/office/powerpoint/2010/main" val="253084003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20C2692-280D-47AB-BC4E-E87698B3CB26}" type="datetimeFigureOut">
              <a:rPr lang="en-ZA" smtClean="0"/>
              <a:t>2023/10/19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320DDFE-983D-4370-8EA0-E6EB3A56DA6F}" type="slidenum">
              <a:rPr lang="en-ZA" smtClean="0"/>
              <a:t>‹#›</a:t>
            </a:fld>
            <a:endParaRPr lang="en-ZA"/>
          </a:p>
        </p:txBody>
      </p:sp>
    </p:spTree>
    <p:extLst>
      <p:ext uri="{BB962C8B-B14F-4D97-AF65-F5344CB8AC3E}">
        <p14:creationId xmlns:p14="http://schemas.microsoft.com/office/powerpoint/2010/main" val="280570937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320C2692-280D-47AB-BC4E-E87698B3CB26}" type="datetimeFigureOut">
              <a:rPr lang="en-ZA" smtClean="0"/>
              <a:t>2023/10/19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320DDFE-983D-4370-8EA0-E6EB3A56DA6F}" type="slidenum">
              <a:rPr lang="en-ZA" smtClean="0"/>
              <a:t>‹#›</a:t>
            </a:fld>
            <a:endParaRPr lang="en-ZA"/>
          </a:p>
        </p:txBody>
      </p:sp>
    </p:spTree>
    <p:extLst>
      <p:ext uri="{BB962C8B-B14F-4D97-AF65-F5344CB8AC3E}">
        <p14:creationId xmlns:p14="http://schemas.microsoft.com/office/powerpoint/2010/main" val="278947571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320C2692-280D-47AB-BC4E-E87698B3CB26}" type="datetimeFigureOut">
              <a:rPr lang="en-ZA" smtClean="0"/>
              <a:t>2023/10/19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320DDFE-983D-4370-8EA0-E6EB3A56DA6F}" type="slidenum">
              <a:rPr lang="en-ZA" smtClean="0"/>
              <a:t>‹#›</a:t>
            </a:fld>
            <a:endParaRPr lang="en-ZA"/>
          </a:p>
        </p:txBody>
      </p:sp>
    </p:spTree>
    <p:extLst>
      <p:ext uri="{BB962C8B-B14F-4D97-AF65-F5344CB8AC3E}">
        <p14:creationId xmlns:p14="http://schemas.microsoft.com/office/powerpoint/2010/main" val="374282887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46F154C-2301-FF42-83DC-0DE85F99C293}"/>
              </a:ext>
            </a:extLst>
          </p:cNvPr>
          <p:cNvSpPr>
            <a:spLocks noGrp="1"/>
          </p:cNvSpPr>
          <p:nvPr>
            <p:ph type="pic" sz="quarter" idx="10"/>
          </p:nvPr>
        </p:nvSpPr>
        <p:spPr>
          <a:xfrm>
            <a:off x="0" y="0"/>
            <a:ext cx="12192000" cy="4078015"/>
          </a:xfrm>
        </p:spPr>
        <p:txBody>
          <a:bodyPr/>
          <a:lstStyle>
            <a:lvl1pPr marL="0" indent="0">
              <a:buFontTx/>
              <a:buNone/>
              <a:defRPr/>
            </a:lvl1pPr>
          </a:lstStyle>
          <a:p>
            <a:endParaRPr lang="en-US" dirty="0"/>
          </a:p>
        </p:txBody>
      </p:sp>
      <p:sp>
        <p:nvSpPr>
          <p:cNvPr id="2" name="Title 1"/>
          <p:cNvSpPr>
            <a:spLocks noGrp="1"/>
          </p:cNvSpPr>
          <p:nvPr>
            <p:ph type="ctrTitle"/>
          </p:nvPr>
        </p:nvSpPr>
        <p:spPr>
          <a:xfrm>
            <a:off x="695326" y="4078014"/>
            <a:ext cx="10792482" cy="1019011"/>
          </a:xfrm>
        </p:spPr>
        <p:txBody>
          <a:bodyPr anchor="b"/>
          <a:lstStyle>
            <a:lvl1pPr algn="ctr">
              <a:defRPr sz="5400"/>
            </a:lvl1pPr>
          </a:lstStyle>
          <a:p>
            <a:r>
              <a:rPr lang="en-US" dirty="0"/>
              <a:t>Click to edit Master title style</a:t>
            </a:r>
          </a:p>
        </p:txBody>
      </p:sp>
      <p:sp>
        <p:nvSpPr>
          <p:cNvPr id="3" name="Subtitle 2"/>
          <p:cNvSpPr>
            <a:spLocks noGrp="1"/>
          </p:cNvSpPr>
          <p:nvPr>
            <p:ph type="subTitle" idx="1"/>
          </p:nvPr>
        </p:nvSpPr>
        <p:spPr>
          <a:xfrm>
            <a:off x="1524000" y="5189100"/>
            <a:ext cx="9144000" cy="6021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401129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93BD223-2224-476C-AB5C-300C248C1618}"/>
              </a:ext>
            </a:extLst>
          </p:cNvPr>
          <p:cNvCxnSpPr>
            <a:cxnSpLocks/>
          </p:cNvCxnSpPr>
          <p:nvPr/>
        </p:nvCxnSpPr>
        <p:spPr>
          <a:xfrm>
            <a:off x="1332492" y="5709060"/>
            <a:ext cx="8117873"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p:nvSpPr>
        <p:spPr>
          <a:xfrm>
            <a:off x="461745" y="5605202"/>
            <a:ext cx="1044529" cy="197581"/>
          </a:xfrm>
          <a:prstGeom prst="rect">
            <a:avLst/>
          </a:prstGeom>
          <a:noFill/>
        </p:spPr>
        <p:txBody>
          <a:bodyPr wrap="square" lIns="0" tIns="0" rIns="0" bIns="0" rtlCol="0" anchor="ctr" anchorCtr="0">
            <a:noAutofit/>
          </a:bodyPr>
          <a:lstStyle/>
          <a:p>
            <a:r>
              <a:rPr lang="en-GB" sz="90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461744" y="6019189"/>
            <a:ext cx="3087667" cy="180000"/>
          </a:xfrm>
        </p:spPr>
        <p:txBody>
          <a:bodyPr/>
          <a:lstStyle>
            <a:lvl1pPr marL="0" indent="0">
              <a:buNone/>
              <a:defRPr sz="900">
                <a:solidFill>
                  <a:schemeClr val="bg1"/>
                </a:solidFill>
              </a:defRPr>
            </a:lvl1pPr>
          </a:lstStyle>
          <a:p>
            <a:pPr lvl="0"/>
            <a:r>
              <a:rPr lang="en-US"/>
              <a:t>Name Surname</a:t>
            </a:r>
            <a:endParaRPr lang="en-GB"/>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461744" y="6216807"/>
            <a:ext cx="3087667" cy="180000"/>
          </a:xfrm>
        </p:spPr>
        <p:txBody>
          <a:bodyPr/>
          <a:lstStyle>
            <a:lvl1pPr marL="0" indent="0">
              <a:buNone/>
              <a:defRPr sz="900">
                <a:solidFill>
                  <a:schemeClr val="bg1"/>
                </a:solidFill>
              </a:defRPr>
            </a:lvl1pPr>
          </a:lstStyle>
          <a:p>
            <a:pPr lvl="0"/>
            <a:r>
              <a:rPr lang="en-US"/>
              <a:t>Job Title</a:t>
            </a:r>
            <a:endParaRPr lang="en-GB"/>
          </a:p>
        </p:txBody>
      </p:sp>
      <p:sp>
        <p:nvSpPr>
          <p:cNvPr id="18" name="Freeform 5">
            <a:extLst>
              <a:ext uri="{FF2B5EF4-FFF2-40B4-BE49-F238E27FC236}">
                <a16:creationId xmlns:a16="http://schemas.microsoft.com/office/drawing/2014/main" id="{160A7550-5D67-4923-A7BC-21E832215440}"/>
              </a:ext>
            </a:extLst>
          </p:cNvPr>
          <p:cNvSpPr>
            <a:spLocks noChangeAspect="1"/>
          </p:cNvSpPr>
          <p:nvPr userDrawn="1"/>
        </p:nvSpPr>
        <p:spPr bwMode="gray">
          <a:xfrm rot="10800000">
            <a:off x="626739" y="457199"/>
            <a:ext cx="6009412"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9" name="Title 1">
            <a:extLst>
              <a:ext uri="{FF2B5EF4-FFF2-40B4-BE49-F238E27FC236}">
                <a16:creationId xmlns:a16="http://schemas.microsoft.com/office/drawing/2014/main" id="{D57A982A-5252-472B-BD55-97D51532138C}"/>
              </a:ext>
            </a:extLst>
          </p:cNvPr>
          <p:cNvSpPr>
            <a:spLocks noGrp="1"/>
          </p:cNvSpPr>
          <p:nvPr>
            <p:ph type="ctrTitle" hasCustomPrompt="1"/>
          </p:nvPr>
        </p:nvSpPr>
        <p:spPr>
          <a:xfrm>
            <a:off x="915101" y="1476597"/>
            <a:ext cx="5084552" cy="860400"/>
          </a:xfrm>
        </p:spPr>
        <p:txBody>
          <a:bodyPr/>
          <a:lstStyle>
            <a:lvl1pPr>
              <a:defRPr b="0">
                <a:solidFill>
                  <a:srgbClr val="404040"/>
                </a:solidFill>
                <a:latin typeface="EYInterstate Light" panose="02000506000000020004" pitchFamily="2" charset="0"/>
                <a:cs typeface="Arial" pitchFamily="34" charset="0"/>
              </a:defRPr>
            </a:lvl1pPr>
          </a:lstStyle>
          <a:p>
            <a:r>
              <a:rPr lang="en-GB"/>
              <a:t>Title (EY Interstate Light </a:t>
            </a:r>
            <a:br>
              <a:rPr lang="en-GB"/>
            </a:br>
            <a:r>
              <a:rPr lang="en-GB"/>
              <a:t>30 point)</a:t>
            </a:r>
          </a:p>
        </p:txBody>
      </p:sp>
      <p:sp>
        <p:nvSpPr>
          <p:cNvPr id="20" name="Subtitle 2">
            <a:extLst>
              <a:ext uri="{FF2B5EF4-FFF2-40B4-BE49-F238E27FC236}">
                <a16:creationId xmlns:a16="http://schemas.microsoft.com/office/drawing/2014/main" id="{F809C9F7-7674-4F00-8A7B-4EBDB5F94FBD}"/>
              </a:ext>
            </a:extLst>
          </p:cNvPr>
          <p:cNvSpPr>
            <a:spLocks noGrp="1"/>
          </p:cNvSpPr>
          <p:nvPr>
            <p:ph type="subTitle" idx="1" hasCustomPrompt="1"/>
          </p:nvPr>
        </p:nvSpPr>
        <p:spPr>
          <a:xfrm>
            <a:off x="915103" y="2422864"/>
            <a:ext cx="5084552" cy="645742"/>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IN" b="1"/>
              <a:t>XX Month 200X (EY Interstate bold 16 point)</a:t>
            </a:r>
            <a:endParaRPr lang="en-GB" sz="1600"/>
          </a:p>
        </p:txBody>
      </p:sp>
      <p:grpSp>
        <p:nvGrpSpPr>
          <p:cNvPr id="22" name="Group 4">
            <a:extLst>
              <a:ext uri="{FF2B5EF4-FFF2-40B4-BE49-F238E27FC236}">
                <a16:creationId xmlns:a16="http://schemas.microsoft.com/office/drawing/2014/main" id="{2FBA4DFB-2D74-4887-91FA-9FE36EADD25F}"/>
              </a:ext>
            </a:extLst>
          </p:cNvPr>
          <p:cNvGrpSpPr>
            <a:grpSpLocks noChangeAspect="1"/>
          </p:cNvGrpSpPr>
          <p:nvPr userDrawn="1"/>
        </p:nvGrpSpPr>
        <p:grpSpPr bwMode="auto">
          <a:xfrm>
            <a:off x="10280651" y="5340350"/>
            <a:ext cx="1316567" cy="1157288"/>
            <a:chOff x="4857" y="3364"/>
            <a:chExt cx="622" cy="729"/>
          </a:xfrm>
        </p:grpSpPr>
        <p:sp>
          <p:nvSpPr>
            <p:cNvPr id="23" name="AutoShape 3">
              <a:extLst>
                <a:ext uri="{FF2B5EF4-FFF2-40B4-BE49-F238E27FC236}">
                  <a16:creationId xmlns:a16="http://schemas.microsoft.com/office/drawing/2014/main" id="{B223B0E3-13DC-4092-840F-C19C33D0170D}"/>
                </a:ext>
              </a:extLst>
            </p:cNvPr>
            <p:cNvSpPr>
              <a:spLocks noChangeAspect="1" noChangeArrowheads="1" noTextEdit="1"/>
            </p:cNvSpPr>
            <p:nvPr userDrawn="1"/>
          </p:nvSpPr>
          <p:spPr bwMode="auto">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24" name="Freeform 5">
              <a:extLst>
                <a:ext uri="{FF2B5EF4-FFF2-40B4-BE49-F238E27FC236}">
                  <a16:creationId xmlns:a16="http://schemas.microsoft.com/office/drawing/2014/main" id="{720F86E7-783D-48A5-9A99-BBE51AD8BB9F}"/>
                </a:ext>
              </a:extLst>
            </p:cNvPr>
            <p:cNvSpPr>
              <a:spLocks/>
            </p:cNvSpPr>
            <p:nvPr userDrawn="1"/>
          </p:nvSpPr>
          <p:spPr bwMode="auto">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25" name="Freeform 6">
              <a:extLst>
                <a:ext uri="{FF2B5EF4-FFF2-40B4-BE49-F238E27FC236}">
                  <a16:creationId xmlns:a16="http://schemas.microsoft.com/office/drawing/2014/main" id="{8EA618E4-F6E6-47C9-85C3-E1EF97EB6DF8}"/>
                </a:ext>
              </a:extLst>
            </p:cNvPr>
            <p:cNvSpPr>
              <a:spLocks noEditPoints="1"/>
            </p:cNvSpPr>
            <p:nvPr userDrawn="1"/>
          </p:nvSpPr>
          <p:spPr bwMode="auto">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grpSp>
    </p:spTree>
    <p:extLst>
      <p:ext uri="{BB962C8B-B14F-4D97-AF65-F5344CB8AC3E}">
        <p14:creationId xmlns:p14="http://schemas.microsoft.com/office/powerpoint/2010/main" val="2266176344"/>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ADE1DA55-F58B-9F41-B8F9-6E0FCBDA9B5A}"/>
              </a:ext>
            </a:extLst>
          </p:cNvPr>
          <p:cNvSpPr/>
          <p:nvPr userDrawn="1"/>
        </p:nvSpPr>
        <p:spPr>
          <a:xfrm>
            <a:off x="0" y="1299472"/>
            <a:ext cx="12192000" cy="5558528"/>
          </a:xfrm>
          <a:prstGeom prst="rect">
            <a:avLst/>
          </a:prstGeom>
          <a:solidFill>
            <a:srgbClr val="488485">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160"/>
          </a:p>
        </p:txBody>
      </p:sp>
      <p:sp>
        <p:nvSpPr>
          <p:cNvPr id="5" name="Picture Placeholder 4">
            <a:extLst>
              <a:ext uri="{FF2B5EF4-FFF2-40B4-BE49-F238E27FC236}">
                <a16:creationId xmlns:a16="http://schemas.microsoft.com/office/drawing/2014/main" id="{28C668B5-ED5A-1947-9A90-3B037188A629}"/>
              </a:ext>
            </a:extLst>
          </p:cNvPr>
          <p:cNvSpPr>
            <a:spLocks noGrp="1"/>
          </p:cNvSpPr>
          <p:nvPr>
            <p:ph type="pic" sz="quarter" idx="10"/>
          </p:nvPr>
        </p:nvSpPr>
        <p:spPr>
          <a:xfrm>
            <a:off x="0" y="1299211"/>
            <a:ext cx="12192000" cy="5558790"/>
          </a:xfrm>
        </p:spPr>
        <p:txBody>
          <a:bodyPr/>
          <a:lstStyle/>
          <a:p>
            <a:endParaRPr lang="en-US"/>
          </a:p>
        </p:txBody>
      </p:sp>
      <p:sp>
        <p:nvSpPr>
          <p:cNvPr id="2" name="Title 1"/>
          <p:cNvSpPr>
            <a:spLocks noGrp="1"/>
          </p:cNvSpPr>
          <p:nvPr userDrawn="1">
            <p:ph type="title"/>
          </p:nvPr>
        </p:nvSpPr>
        <p:spPr>
          <a:xfrm>
            <a:off x="661165" y="2299065"/>
            <a:ext cx="5006200" cy="3971106"/>
          </a:xfrm>
        </p:spPr>
        <p:txBody>
          <a:bodyPr anchor="t"/>
          <a:lstStyle>
            <a:lvl1pPr marL="0" marR="0" indent="0" algn="r" defTabSz="548640" rtl="0" eaLnBrk="1" fontAlgn="auto" latinLnBrk="0" hangingPunct="1">
              <a:lnSpc>
                <a:spcPct val="100000"/>
              </a:lnSpc>
              <a:spcBef>
                <a:spcPct val="0"/>
              </a:spcBef>
              <a:spcAft>
                <a:spcPts val="0"/>
              </a:spcAft>
              <a:buClrTx/>
              <a:buSzTx/>
              <a:buFontTx/>
              <a:buNone/>
              <a:tabLst/>
              <a:defRPr sz="4320" b="1" i="0" cap="none">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a:p>
        </p:txBody>
      </p:sp>
      <p:sp>
        <p:nvSpPr>
          <p:cNvPr id="30" name="Text Placeholder 29">
            <a:extLst>
              <a:ext uri="{FF2B5EF4-FFF2-40B4-BE49-F238E27FC236}">
                <a16:creationId xmlns:a16="http://schemas.microsoft.com/office/drawing/2014/main" id="{6158F7F5-EC03-764A-801F-56C14CC1672F}"/>
              </a:ext>
            </a:extLst>
          </p:cNvPr>
          <p:cNvSpPr>
            <a:spLocks noGrp="1"/>
          </p:cNvSpPr>
          <p:nvPr userDrawn="1">
            <p:ph type="body" sz="quarter" idx="11" hasCustomPrompt="1"/>
          </p:nvPr>
        </p:nvSpPr>
        <p:spPr>
          <a:xfrm>
            <a:off x="1532467" y="1786890"/>
            <a:ext cx="4133851" cy="512446"/>
          </a:xfrm>
        </p:spPr>
        <p:txBody>
          <a:bodyPr/>
          <a:lstStyle>
            <a:lvl1pPr marL="0" indent="0" algn="r">
              <a:buFontTx/>
              <a:buNone/>
              <a:defRPr sz="1920">
                <a:solidFill>
                  <a:schemeClr val="bg1"/>
                </a:solidFill>
              </a:defRPr>
            </a:lvl1pPr>
          </a:lstStyle>
          <a:p>
            <a:pPr lvl="0"/>
            <a:r>
              <a:rPr lang="en-GB"/>
              <a:t>SUB TEXT</a:t>
            </a:r>
            <a:endParaRPr lang="en-US"/>
          </a:p>
        </p:txBody>
      </p:sp>
      <p:pic>
        <p:nvPicPr>
          <p:cNvPr id="4" name="Picture 3">
            <a:extLst>
              <a:ext uri="{FF2B5EF4-FFF2-40B4-BE49-F238E27FC236}">
                <a16:creationId xmlns:a16="http://schemas.microsoft.com/office/drawing/2014/main" id="{4309A703-AB26-4096-B0E6-5D2DCDE2E318}"/>
              </a:ext>
            </a:extLst>
          </p:cNvPr>
          <p:cNvPicPr>
            <a:picLocks noChangeAspect="1"/>
          </p:cNvPicPr>
          <p:nvPr userDrawn="1"/>
        </p:nvPicPr>
        <p:blipFill>
          <a:blip r:embed="rId2"/>
          <a:stretch>
            <a:fillRect/>
          </a:stretch>
        </p:blipFill>
        <p:spPr>
          <a:xfrm>
            <a:off x="795337" y="244657"/>
            <a:ext cx="10601325" cy="933450"/>
          </a:xfrm>
          <a:prstGeom prst="rect">
            <a:avLst/>
          </a:prstGeom>
        </p:spPr>
      </p:pic>
    </p:spTree>
    <p:extLst>
      <p:ext uri="{BB962C8B-B14F-4D97-AF65-F5344CB8AC3E}">
        <p14:creationId xmlns:p14="http://schemas.microsoft.com/office/powerpoint/2010/main" val="410902323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Text with Backgroun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607C66A-6D52-0141-AEC8-85BA355553C1}"/>
              </a:ext>
            </a:extLst>
          </p:cNvPr>
          <p:cNvSpPr/>
          <p:nvPr userDrawn="1"/>
        </p:nvSpPr>
        <p:spPr>
          <a:xfrm>
            <a:off x="0" y="1430308"/>
            <a:ext cx="12192000" cy="5427692"/>
          </a:xfrm>
          <a:prstGeom prst="rect">
            <a:avLst/>
          </a:prstGeom>
          <a:solidFill>
            <a:srgbClr val="F7F0F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160"/>
          </a:p>
        </p:txBody>
      </p:sp>
      <p:sp>
        <p:nvSpPr>
          <p:cNvPr id="14" name="Rectangle 13">
            <a:extLst>
              <a:ext uri="{FF2B5EF4-FFF2-40B4-BE49-F238E27FC236}">
                <a16:creationId xmlns:a16="http://schemas.microsoft.com/office/drawing/2014/main" id="{8EA8AAFB-44E4-8F4E-8454-F9694D9BAE07}"/>
              </a:ext>
            </a:extLst>
          </p:cNvPr>
          <p:cNvSpPr/>
          <p:nvPr userDrawn="1"/>
        </p:nvSpPr>
        <p:spPr>
          <a:xfrm>
            <a:off x="918122" y="1268476"/>
            <a:ext cx="11273879" cy="178272"/>
          </a:xfrm>
          <a:prstGeom prst="rect">
            <a:avLst/>
          </a:prstGeom>
          <a:solidFill>
            <a:srgbClr val="07A0C3"/>
          </a:solidFill>
          <a:ln>
            <a:noFill/>
          </a:ln>
          <a:effectLst/>
        </p:spPr>
        <p:style>
          <a:lnRef idx="1">
            <a:schemeClr val="accent1"/>
          </a:lnRef>
          <a:fillRef idx="3">
            <a:schemeClr val="accent1"/>
          </a:fillRef>
          <a:effectRef idx="2">
            <a:schemeClr val="accent1"/>
          </a:effectRef>
          <a:fontRef idx="minor">
            <a:schemeClr val="lt1"/>
          </a:fontRef>
        </p:style>
        <p:txBody>
          <a:bodyPr lIns="259200" tIns="129600" rIns="129600" bIns="129600" rtlCol="0" anchor="ctr">
            <a:noAutofit/>
          </a:bodyPr>
          <a:lstStyle/>
          <a:p>
            <a:pPr algn="l"/>
            <a:endParaRPr lang="en-US" sz="2880" b="1" i="0">
              <a:solidFill>
                <a:schemeClr val="bg1"/>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8AE8ECCD-E884-2F4F-A7EE-2554828DF740}"/>
              </a:ext>
            </a:extLst>
          </p:cNvPr>
          <p:cNvSpPr>
            <a:spLocks noGrp="1"/>
          </p:cNvSpPr>
          <p:nvPr>
            <p:ph type="body" sz="quarter" idx="10"/>
          </p:nvPr>
        </p:nvSpPr>
        <p:spPr>
          <a:xfrm>
            <a:off x="755651" y="2164081"/>
            <a:ext cx="10680700" cy="4293870"/>
          </a:xfrm>
        </p:spPr>
        <p:txBody>
          <a:bodyPr/>
          <a:lstStyle>
            <a:lvl1pPr marL="0" indent="0">
              <a:buNone/>
              <a:defRPr sz="2160"/>
            </a:lvl1pPr>
            <a:lvl2pPr marL="548640" indent="0">
              <a:buNone/>
              <a:defRPr/>
            </a:lvl2pPr>
          </a:lstStyle>
          <a:p>
            <a:pPr lvl="0"/>
            <a:endParaRPr lang="en-US"/>
          </a:p>
        </p:txBody>
      </p:sp>
      <p:sp>
        <p:nvSpPr>
          <p:cNvPr id="7" name="Title 1">
            <a:extLst>
              <a:ext uri="{FF2B5EF4-FFF2-40B4-BE49-F238E27FC236}">
                <a16:creationId xmlns:a16="http://schemas.microsoft.com/office/drawing/2014/main" id="{5B620A65-2A4C-E645-AF88-2B31F65D9533}"/>
              </a:ext>
            </a:extLst>
          </p:cNvPr>
          <p:cNvSpPr>
            <a:spLocks noGrp="1"/>
          </p:cNvSpPr>
          <p:nvPr>
            <p:ph type="title" hasCustomPrompt="1"/>
          </p:nvPr>
        </p:nvSpPr>
        <p:spPr>
          <a:xfrm>
            <a:off x="918121" y="714411"/>
            <a:ext cx="10680879" cy="732337"/>
          </a:xfrm>
        </p:spPr>
        <p:txBody>
          <a:bodyPr anchor="t"/>
          <a:lstStyle>
            <a:lvl1pPr marL="0" marR="0" indent="0" algn="l" defTabSz="548640" rtl="0" eaLnBrk="1" fontAlgn="auto" latinLnBrk="0" hangingPunct="1">
              <a:lnSpc>
                <a:spcPct val="100000"/>
              </a:lnSpc>
              <a:spcBef>
                <a:spcPct val="0"/>
              </a:spcBef>
              <a:spcAft>
                <a:spcPts val="0"/>
              </a:spcAft>
              <a:buClrTx/>
              <a:buSzTx/>
              <a:buFontTx/>
              <a:buNone/>
              <a:tabLst/>
              <a:defRPr sz="2880" b="1" i="0" cap="none">
                <a:solidFill>
                  <a:srgbClr val="086788"/>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TITLE STYLE</a:t>
            </a:r>
          </a:p>
        </p:txBody>
      </p:sp>
    </p:spTree>
    <p:extLst>
      <p:ext uri="{BB962C8B-B14F-4D97-AF65-F5344CB8AC3E}">
        <p14:creationId xmlns:p14="http://schemas.microsoft.com/office/powerpoint/2010/main" val="3849815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Plain Text">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9FB522BB-3411-754D-8687-1D64B8E9CD66}"/>
              </a:ext>
            </a:extLst>
          </p:cNvPr>
          <p:cNvSpPr>
            <a:spLocks noGrp="1"/>
          </p:cNvSpPr>
          <p:nvPr>
            <p:ph type="body" sz="quarter" idx="11"/>
          </p:nvPr>
        </p:nvSpPr>
        <p:spPr>
          <a:xfrm>
            <a:off x="755651" y="1682032"/>
            <a:ext cx="6072716" cy="4409209"/>
          </a:xfrm>
        </p:spPr>
        <p:txBody>
          <a:bodyPr/>
          <a:lstStyle>
            <a:lvl1pPr marL="0" indent="0">
              <a:lnSpc>
                <a:spcPct val="100000"/>
              </a:lnSpc>
              <a:buNone/>
              <a:defRPr sz="2160"/>
            </a:lvl1pPr>
          </a:lstStyle>
          <a:p>
            <a:pPr lvl="0"/>
            <a:endParaRPr lang="en-US"/>
          </a:p>
        </p:txBody>
      </p:sp>
      <p:sp>
        <p:nvSpPr>
          <p:cNvPr id="6" name="Title 1">
            <a:extLst>
              <a:ext uri="{FF2B5EF4-FFF2-40B4-BE49-F238E27FC236}">
                <a16:creationId xmlns:a16="http://schemas.microsoft.com/office/drawing/2014/main" id="{5B620A65-2A4C-E645-AF88-2B31F65D9533}"/>
              </a:ext>
            </a:extLst>
          </p:cNvPr>
          <p:cNvSpPr>
            <a:spLocks noGrp="1"/>
          </p:cNvSpPr>
          <p:nvPr>
            <p:ph type="title" hasCustomPrompt="1"/>
          </p:nvPr>
        </p:nvSpPr>
        <p:spPr>
          <a:xfrm>
            <a:off x="918121" y="714411"/>
            <a:ext cx="10680879" cy="732337"/>
          </a:xfrm>
        </p:spPr>
        <p:txBody>
          <a:bodyPr anchor="t"/>
          <a:lstStyle>
            <a:lvl1pPr marL="0" marR="0" indent="0" algn="l" defTabSz="548640" rtl="0" eaLnBrk="1" fontAlgn="auto" latinLnBrk="0" hangingPunct="1">
              <a:lnSpc>
                <a:spcPct val="100000"/>
              </a:lnSpc>
              <a:spcBef>
                <a:spcPct val="0"/>
              </a:spcBef>
              <a:spcAft>
                <a:spcPts val="0"/>
              </a:spcAft>
              <a:buClrTx/>
              <a:buSzTx/>
              <a:buFontTx/>
              <a:buNone/>
              <a:tabLst/>
              <a:defRPr sz="2880" b="1" i="0" cap="none">
                <a:solidFill>
                  <a:srgbClr val="086788"/>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TITLE STYLE</a:t>
            </a:r>
          </a:p>
        </p:txBody>
      </p:sp>
      <p:sp>
        <p:nvSpPr>
          <p:cNvPr id="12" name="Rectangle 11">
            <a:extLst>
              <a:ext uri="{FF2B5EF4-FFF2-40B4-BE49-F238E27FC236}">
                <a16:creationId xmlns:a16="http://schemas.microsoft.com/office/drawing/2014/main" id="{8EA8AAFB-44E4-8F4E-8454-F9694D9BAE07}"/>
              </a:ext>
            </a:extLst>
          </p:cNvPr>
          <p:cNvSpPr/>
          <p:nvPr userDrawn="1"/>
        </p:nvSpPr>
        <p:spPr>
          <a:xfrm>
            <a:off x="918122" y="1268476"/>
            <a:ext cx="11273879" cy="178272"/>
          </a:xfrm>
          <a:prstGeom prst="rect">
            <a:avLst/>
          </a:prstGeom>
          <a:solidFill>
            <a:srgbClr val="07A0C3"/>
          </a:solidFill>
          <a:ln>
            <a:noFill/>
          </a:ln>
          <a:effectLst/>
        </p:spPr>
        <p:style>
          <a:lnRef idx="1">
            <a:schemeClr val="accent1"/>
          </a:lnRef>
          <a:fillRef idx="3">
            <a:schemeClr val="accent1"/>
          </a:fillRef>
          <a:effectRef idx="2">
            <a:schemeClr val="accent1"/>
          </a:effectRef>
          <a:fontRef idx="minor">
            <a:schemeClr val="lt1"/>
          </a:fontRef>
        </p:style>
        <p:txBody>
          <a:bodyPr lIns="259200" tIns="129600" rIns="129600" bIns="129600" rtlCol="0" anchor="ctr">
            <a:noAutofit/>
          </a:bodyPr>
          <a:lstStyle/>
          <a:p>
            <a:pPr algn="l"/>
            <a:endParaRPr lang="en-US" sz="2880" b="1" i="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5559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pic>
        <p:nvPicPr>
          <p:cNvPr id="119" name="Picture 118">
            <a:extLst>
              <a:ext uri="{FF2B5EF4-FFF2-40B4-BE49-F238E27FC236}">
                <a16:creationId xmlns:a16="http://schemas.microsoft.com/office/drawing/2014/main" id="{EAA736A0-D2E9-4CA1-BF9F-5E33CF39B8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1" y="457200"/>
            <a:ext cx="6205727" cy="3930900"/>
          </a:xfrm>
          <a:prstGeom prst="rect">
            <a:avLst/>
          </a:prstGeom>
        </p:spPr>
      </p:pic>
      <p:grpSp>
        <p:nvGrpSpPr>
          <p:cNvPr id="79" name="Group 4">
            <a:extLst>
              <a:ext uri="{FF2B5EF4-FFF2-40B4-BE49-F238E27FC236}">
                <a16:creationId xmlns:a16="http://schemas.microsoft.com/office/drawing/2014/main" id="{A159D8C9-C19B-4DF7-9C5A-22EDB8A5FB96}"/>
              </a:ext>
            </a:extLst>
          </p:cNvPr>
          <p:cNvGrpSpPr>
            <a:grpSpLocks noChangeAspect="1"/>
          </p:cNvGrpSpPr>
          <p:nvPr userDrawn="1"/>
        </p:nvGrpSpPr>
        <p:grpSpPr bwMode="auto">
          <a:xfrm>
            <a:off x="10280651" y="5340350"/>
            <a:ext cx="1316567" cy="1157288"/>
            <a:chOff x="4857" y="3364"/>
            <a:chExt cx="622" cy="729"/>
          </a:xfrm>
        </p:grpSpPr>
        <p:sp>
          <p:nvSpPr>
            <p:cNvPr id="80" name="AutoShape 3">
              <a:extLst>
                <a:ext uri="{FF2B5EF4-FFF2-40B4-BE49-F238E27FC236}">
                  <a16:creationId xmlns:a16="http://schemas.microsoft.com/office/drawing/2014/main" id="{D95FB310-FD8D-4315-8C3A-8966DC1515AB}"/>
                </a:ext>
              </a:extLst>
            </p:cNvPr>
            <p:cNvSpPr>
              <a:spLocks noChangeAspect="1" noChangeArrowheads="1" noTextEdit="1"/>
            </p:cNvSpPr>
            <p:nvPr userDrawn="1"/>
          </p:nvSpPr>
          <p:spPr bwMode="auto">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81" name="Freeform 5">
              <a:extLst>
                <a:ext uri="{FF2B5EF4-FFF2-40B4-BE49-F238E27FC236}">
                  <a16:creationId xmlns:a16="http://schemas.microsoft.com/office/drawing/2014/main" id="{B0F72F2B-2B88-4D56-A5C3-5C83787BA011}"/>
                </a:ext>
              </a:extLst>
            </p:cNvPr>
            <p:cNvSpPr>
              <a:spLocks/>
            </p:cNvSpPr>
            <p:nvPr userDrawn="1"/>
          </p:nvSpPr>
          <p:spPr bwMode="auto">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82" name="Freeform 6">
              <a:extLst>
                <a:ext uri="{FF2B5EF4-FFF2-40B4-BE49-F238E27FC236}">
                  <a16:creationId xmlns:a16="http://schemas.microsoft.com/office/drawing/2014/main" id="{900DB62A-8F2A-4742-9C40-2FC7AA18235B}"/>
                </a:ext>
              </a:extLst>
            </p:cNvPr>
            <p:cNvSpPr>
              <a:spLocks noEditPoints="1"/>
            </p:cNvSpPr>
            <p:nvPr userDrawn="1"/>
          </p:nvSpPr>
          <p:spPr bwMode="auto">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grpSp>
      <p:pic>
        <p:nvPicPr>
          <p:cNvPr id="83" name="Picture 82">
            <a:extLst>
              <a:ext uri="{FF2B5EF4-FFF2-40B4-BE49-F238E27FC236}">
                <a16:creationId xmlns:a16="http://schemas.microsoft.com/office/drawing/2014/main" id="{23B9FB7E-B586-4378-AE43-0A9B9CA0B9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600" y="5914517"/>
            <a:ext cx="5040000" cy="618750"/>
          </a:xfrm>
          <a:prstGeom prst="rect">
            <a:avLst/>
          </a:prstGeom>
        </p:spPr>
      </p:pic>
      <p:sp>
        <p:nvSpPr>
          <p:cNvPr id="124" name="Subtitle 2">
            <a:extLst>
              <a:ext uri="{FF2B5EF4-FFF2-40B4-BE49-F238E27FC236}">
                <a16:creationId xmlns:a16="http://schemas.microsoft.com/office/drawing/2014/main" id="{DE813F69-7E98-49B9-A563-B5D224235BE1}"/>
              </a:ext>
            </a:extLst>
          </p:cNvPr>
          <p:cNvSpPr>
            <a:spLocks noGrp="1"/>
          </p:cNvSpPr>
          <p:nvPr>
            <p:ph type="subTitle" idx="1"/>
          </p:nvPr>
        </p:nvSpPr>
        <p:spPr>
          <a:xfrm>
            <a:off x="1184255" y="2825612"/>
            <a:ext cx="4816919" cy="645742"/>
          </a:xfrm>
          <a:prstGeom prst="rect">
            <a:avLst/>
          </a:prstGeom>
        </p:spPr>
        <p:txBody>
          <a:bodyPr/>
          <a:lstStyle>
            <a:lvl1pPr marL="0" indent="0" algn="l">
              <a:buNone/>
              <a:defRPr sz="1600">
                <a:solidFill>
                  <a:schemeClr val="bg1"/>
                </a:solidFill>
                <a:latin typeface="EYInterstate" panose="02000503020000020004" pitchFamily="2" charset="0"/>
                <a:cs typeface="Arial" pitchFamily="34" charset="0"/>
              </a:defRPr>
            </a:lvl1pPr>
            <a:lvl2pPr marL="0" indent="0" algn="l">
              <a:buNone/>
              <a:defRPr sz="1600">
                <a:solidFill>
                  <a:srgbClr val="FFFFFF"/>
                </a:solidFill>
              </a:defRPr>
            </a:lvl2pPr>
            <a:lvl3pPr marL="0" indent="0" algn="l">
              <a:buNone/>
              <a:defRPr sz="1600">
                <a:solidFill>
                  <a:srgbClr val="FFFFFF"/>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sp>
        <p:nvSpPr>
          <p:cNvPr id="125" name="Title 1">
            <a:extLst>
              <a:ext uri="{FF2B5EF4-FFF2-40B4-BE49-F238E27FC236}">
                <a16:creationId xmlns:a16="http://schemas.microsoft.com/office/drawing/2014/main" id="{6135F81D-3120-4669-8305-5AB7CAA05048}"/>
              </a:ext>
            </a:extLst>
          </p:cNvPr>
          <p:cNvSpPr>
            <a:spLocks noGrp="1"/>
          </p:cNvSpPr>
          <p:nvPr>
            <p:ph type="ctrTitle"/>
          </p:nvPr>
        </p:nvSpPr>
        <p:spPr>
          <a:xfrm>
            <a:off x="1184255" y="1855166"/>
            <a:ext cx="4816919"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Tree>
    <p:extLst>
      <p:ext uri="{BB962C8B-B14F-4D97-AF65-F5344CB8AC3E}">
        <p14:creationId xmlns:p14="http://schemas.microsoft.com/office/powerpoint/2010/main" val="410104357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grpSp>
        <p:nvGrpSpPr>
          <p:cNvPr id="85" name="Group 4">
            <a:extLst>
              <a:ext uri="{FF2B5EF4-FFF2-40B4-BE49-F238E27FC236}">
                <a16:creationId xmlns:a16="http://schemas.microsoft.com/office/drawing/2014/main" id="{916D9572-5294-4C0A-83C4-99E45F894950}"/>
              </a:ext>
            </a:extLst>
          </p:cNvPr>
          <p:cNvGrpSpPr>
            <a:grpSpLocks noChangeAspect="1"/>
          </p:cNvGrpSpPr>
          <p:nvPr userDrawn="1"/>
        </p:nvGrpSpPr>
        <p:grpSpPr bwMode="auto">
          <a:xfrm>
            <a:off x="10280651" y="5340350"/>
            <a:ext cx="1316567" cy="1157288"/>
            <a:chOff x="4857" y="3364"/>
            <a:chExt cx="622" cy="729"/>
          </a:xfrm>
        </p:grpSpPr>
        <p:sp>
          <p:nvSpPr>
            <p:cNvPr id="86" name="AutoShape 3">
              <a:extLst>
                <a:ext uri="{FF2B5EF4-FFF2-40B4-BE49-F238E27FC236}">
                  <a16:creationId xmlns:a16="http://schemas.microsoft.com/office/drawing/2014/main" id="{5667BEF9-3DFA-4239-A852-71BA27EC8E18}"/>
                </a:ext>
              </a:extLst>
            </p:cNvPr>
            <p:cNvSpPr>
              <a:spLocks noChangeAspect="1" noChangeArrowheads="1" noTextEdit="1"/>
            </p:cNvSpPr>
            <p:nvPr userDrawn="1"/>
          </p:nvSpPr>
          <p:spPr bwMode="auto">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87" name="Freeform 5">
              <a:extLst>
                <a:ext uri="{FF2B5EF4-FFF2-40B4-BE49-F238E27FC236}">
                  <a16:creationId xmlns:a16="http://schemas.microsoft.com/office/drawing/2014/main" id="{7E85CBCB-BA9A-4374-A431-F4DC5F8079BE}"/>
                </a:ext>
              </a:extLst>
            </p:cNvPr>
            <p:cNvSpPr>
              <a:spLocks/>
            </p:cNvSpPr>
            <p:nvPr userDrawn="1"/>
          </p:nvSpPr>
          <p:spPr bwMode="auto">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88" name="Freeform 6">
              <a:extLst>
                <a:ext uri="{FF2B5EF4-FFF2-40B4-BE49-F238E27FC236}">
                  <a16:creationId xmlns:a16="http://schemas.microsoft.com/office/drawing/2014/main" id="{5C0EF3BA-6104-4E1B-9F18-E642314A9A6C}"/>
                </a:ext>
              </a:extLst>
            </p:cNvPr>
            <p:cNvSpPr>
              <a:spLocks noEditPoints="1"/>
            </p:cNvSpPr>
            <p:nvPr userDrawn="1"/>
          </p:nvSpPr>
          <p:spPr bwMode="auto">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grpSp>
      <p:pic>
        <p:nvPicPr>
          <p:cNvPr id="89" name="Picture 88">
            <a:extLst>
              <a:ext uri="{FF2B5EF4-FFF2-40B4-BE49-F238E27FC236}">
                <a16:creationId xmlns:a16="http://schemas.microsoft.com/office/drawing/2014/main" id="{BEA87971-BB0B-4ED2-8AC3-71D5B1159A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1" y="777241"/>
            <a:ext cx="9004300" cy="3400425"/>
          </a:xfrm>
          <a:prstGeom prst="rect">
            <a:avLst/>
          </a:prstGeom>
        </p:spPr>
      </p:pic>
      <p:sp>
        <p:nvSpPr>
          <p:cNvPr id="90" name="Subtitle 2">
            <a:extLst>
              <a:ext uri="{FF2B5EF4-FFF2-40B4-BE49-F238E27FC236}">
                <a16:creationId xmlns:a16="http://schemas.microsoft.com/office/drawing/2014/main" id="{D57E11BD-E2D9-41B1-9EF5-FF1EA0B8EB0D}"/>
              </a:ext>
            </a:extLst>
          </p:cNvPr>
          <p:cNvSpPr>
            <a:spLocks noGrp="1"/>
          </p:cNvSpPr>
          <p:nvPr>
            <p:ph type="subTitle" idx="1"/>
          </p:nvPr>
        </p:nvSpPr>
        <p:spPr>
          <a:xfrm>
            <a:off x="1184255" y="3258529"/>
            <a:ext cx="7924576" cy="645742"/>
          </a:xfrm>
          <a:prstGeom prst="rect">
            <a:avLst/>
          </a:prstGeom>
        </p:spPr>
        <p:txBody>
          <a:bodyPr/>
          <a:lstStyle>
            <a:lvl1pPr marL="0" indent="0" algn="l">
              <a:buNone/>
              <a:defRPr sz="1600">
                <a:solidFill>
                  <a:schemeClr val="bg1"/>
                </a:solidFill>
                <a:latin typeface="EYInterstate" panose="02000503020000020004" pitchFamily="2" charset="0"/>
                <a:cs typeface="Arial" pitchFamily="34" charset="0"/>
              </a:defRPr>
            </a:lvl1pPr>
            <a:lvl2pPr marL="0" indent="0" algn="l">
              <a:buNone/>
              <a:defRPr sz="1600">
                <a:solidFill>
                  <a:srgbClr val="FFFFFF"/>
                </a:solidFill>
              </a:defRPr>
            </a:lvl2pPr>
            <a:lvl3pPr marL="0" indent="0" algn="l">
              <a:buNone/>
              <a:defRPr sz="1600">
                <a:solidFill>
                  <a:srgbClr val="FFFFFF"/>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sp>
        <p:nvSpPr>
          <p:cNvPr id="91" name="Title 1">
            <a:extLst>
              <a:ext uri="{FF2B5EF4-FFF2-40B4-BE49-F238E27FC236}">
                <a16:creationId xmlns:a16="http://schemas.microsoft.com/office/drawing/2014/main" id="{9E850DE9-7D5E-499B-8FA1-4143F639E01E}"/>
              </a:ext>
            </a:extLst>
          </p:cNvPr>
          <p:cNvSpPr>
            <a:spLocks noGrp="1"/>
          </p:cNvSpPr>
          <p:nvPr>
            <p:ph type="ctrTitle"/>
          </p:nvPr>
        </p:nvSpPr>
        <p:spPr>
          <a:xfrm>
            <a:off x="1184255" y="2288083"/>
            <a:ext cx="792457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pic>
        <p:nvPicPr>
          <p:cNvPr id="92" name="Picture 91">
            <a:extLst>
              <a:ext uri="{FF2B5EF4-FFF2-40B4-BE49-F238E27FC236}">
                <a16:creationId xmlns:a16="http://schemas.microsoft.com/office/drawing/2014/main" id="{620AFF6A-D70F-482C-ACA4-D71330481F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600" y="5914517"/>
            <a:ext cx="5040000" cy="618750"/>
          </a:xfrm>
          <a:prstGeom prst="rect">
            <a:avLst/>
          </a:prstGeom>
        </p:spPr>
      </p:pic>
    </p:spTree>
    <p:extLst>
      <p:ext uri="{BB962C8B-B14F-4D97-AF65-F5344CB8AC3E}">
        <p14:creationId xmlns:p14="http://schemas.microsoft.com/office/powerpoint/2010/main" val="223241080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sz="2400">
                <a:solidFill>
                  <a:schemeClr val="bg1"/>
                </a:solidFill>
              </a:defRPr>
            </a:lvl1pPr>
          </a:lstStyle>
          <a:p>
            <a:r>
              <a:rPr lang="en-US"/>
              <a:t>Click to edit Master title style</a:t>
            </a:r>
            <a:endParaRPr lang="en-GB"/>
          </a:p>
        </p:txBody>
      </p:sp>
      <p:sp>
        <p:nvSpPr>
          <p:cNvPr id="12" name="Line 10">
            <a:extLst>
              <a:ext uri="{FF2B5EF4-FFF2-40B4-BE49-F238E27FC236}">
                <a16:creationId xmlns:a16="http://schemas.microsoft.com/office/drawing/2014/main" id="{DA9741B6-D337-4A18-8ECB-FB21A6953E44}"/>
              </a:ext>
            </a:extLst>
          </p:cNvPr>
          <p:cNvSpPr>
            <a:spLocks noChangeShapeType="1"/>
          </p:cNvSpPr>
          <p:nvPr/>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601" y="1137920"/>
            <a:ext cx="10972800" cy="4947920"/>
          </a:xfrm>
          <a:prstGeom prst="rect">
            <a:avLst/>
          </a:prstGeom>
        </p:spPr>
        <p:txBody>
          <a:bodyPr vert="horz" lIns="0" tIns="0" rIns="0" bIns="0" rtlCol="0" anchor="t" anchorCtr="0">
            <a:noAutofit/>
          </a:bodyPr>
          <a:lstStyle>
            <a:lvl1pPr>
              <a:defRPr sz="2000"/>
            </a:lvl1pPr>
            <a:lvl2pPr>
              <a:defRPr sz="1800"/>
            </a:lvl2pPr>
            <a:lvl3pPr>
              <a:defRPr sz="1600"/>
            </a:lvl3pPr>
            <a:lvl4pPr>
              <a:defRPr sz="14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a:extLst>
              <a:ext uri="{FF2B5EF4-FFF2-40B4-BE49-F238E27FC236}">
                <a16:creationId xmlns:a16="http://schemas.microsoft.com/office/drawing/2014/main" id="{48197805-0689-4503-8125-F783F9317141}"/>
              </a:ext>
            </a:extLst>
          </p:cNvPr>
          <p:cNvSpPr>
            <a:spLocks noGrp="1"/>
          </p:cNvSpPr>
          <p:nvPr>
            <p:ph type="dt" sz="half" idx="10"/>
          </p:nvPr>
        </p:nvSpPr>
        <p:spPr/>
        <p:txBody>
          <a:bodyPr/>
          <a:lstStyle/>
          <a:p>
            <a:fld id="{57BD8AAC-70C4-433E-BAA2-1A1AFBD71E3C}" type="datetime3">
              <a:rPr lang="en-US" smtClean="0"/>
              <a:t>19 October 2023</a:t>
            </a:fld>
            <a:endParaRPr lang="en-IN"/>
          </a:p>
        </p:txBody>
      </p:sp>
      <p:sp>
        <p:nvSpPr>
          <p:cNvPr id="4" name="Footer Placeholder 3">
            <a:extLst>
              <a:ext uri="{FF2B5EF4-FFF2-40B4-BE49-F238E27FC236}">
                <a16:creationId xmlns:a16="http://schemas.microsoft.com/office/drawing/2014/main" id="{2D180DED-A206-48B8-8395-C38D75067DC6}"/>
              </a:ext>
            </a:extLst>
          </p:cNvPr>
          <p:cNvSpPr>
            <a:spLocks noGrp="1"/>
          </p:cNvSpPr>
          <p:nvPr>
            <p:ph type="ftr" sz="quarter" idx="11"/>
          </p:nvPr>
        </p:nvSpPr>
        <p:spPr/>
        <p:txBody>
          <a:bodyPr/>
          <a:lstStyle/>
          <a:p>
            <a:r>
              <a:rPr lang="en-IN"/>
              <a:t>Presentation title</a:t>
            </a:r>
          </a:p>
        </p:txBody>
      </p:sp>
      <p:sp>
        <p:nvSpPr>
          <p:cNvPr id="5" name="Slide Number Placeholder 4">
            <a:extLst>
              <a:ext uri="{FF2B5EF4-FFF2-40B4-BE49-F238E27FC236}">
                <a16:creationId xmlns:a16="http://schemas.microsoft.com/office/drawing/2014/main" id="{B584CBDA-5400-4C9D-A814-1CE6E3FD4F41}"/>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154838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94200"/>
            <a:ext cx="10972800" cy="590400"/>
          </a:xfrm>
        </p:spPr>
        <p:txBody>
          <a:bodyPr/>
          <a:lstStyle>
            <a:lvl1pPr>
              <a:defRPr sz="1799">
                <a:solidFill>
                  <a:schemeClr val="bg1"/>
                </a:solidFill>
              </a:defRPr>
            </a:lvl1pPr>
          </a:lstStyle>
          <a:p>
            <a:r>
              <a:rPr lang="en-US"/>
              <a:t>Standard slide</a:t>
            </a:r>
            <a:endParaRPr lang="en-GB"/>
          </a:p>
        </p:txBody>
      </p:sp>
      <p:sp>
        <p:nvSpPr>
          <p:cNvPr id="80" name="Line 10">
            <a:extLst>
              <a:ext uri="{FF2B5EF4-FFF2-40B4-BE49-F238E27FC236}">
                <a16:creationId xmlns:a16="http://schemas.microsoft.com/office/drawing/2014/main" id="{EF8E9275-C0E0-4ABA-8699-73E5E292EC85}"/>
              </a:ext>
            </a:extLst>
          </p:cNvPr>
          <p:cNvSpPr>
            <a:spLocks noChangeShapeType="1"/>
          </p:cNvSpPr>
          <p:nvPr/>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a:solidFill>
                <a:schemeClr val="bg1"/>
              </a:solidFill>
            </a:endParaRPr>
          </a:p>
        </p:txBody>
      </p:sp>
      <p:sp>
        <p:nvSpPr>
          <p:cNvPr id="3" name="Date Placeholder 2">
            <a:extLst>
              <a:ext uri="{FF2B5EF4-FFF2-40B4-BE49-F238E27FC236}">
                <a16:creationId xmlns:a16="http://schemas.microsoft.com/office/drawing/2014/main" id="{CA80CEA2-D107-4E43-B632-8CAB22A8CAC3}"/>
              </a:ext>
            </a:extLst>
          </p:cNvPr>
          <p:cNvSpPr>
            <a:spLocks noGrp="1"/>
          </p:cNvSpPr>
          <p:nvPr>
            <p:ph type="dt" sz="half" idx="10"/>
          </p:nvPr>
        </p:nvSpPr>
        <p:spPr/>
        <p:txBody>
          <a:bodyPr/>
          <a:lstStyle/>
          <a:p>
            <a:fld id="{9459D6B7-FAA1-49A2-8BFA-449AB9376750}" type="datetime3">
              <a:rPr lang="en-US" smtClean="0"/>
              <a:t>19 October 2023</a:t>
            </a:fld>
            <a:endParaRPr lang="en-IN"/>
          </a:p>
        </p:txBody>
      </p:sp>
      <p:sp>
        <p:nvSpPr>
          <p:cNvPr id="4" name="Footer Placeholder 3">
            <a:extLst>
              <a:ext uri="{FF2B5EF4-FFF2-40B4-BE49-F238E27FC236}">
                <a16:creationId xmlns:a16="http://schemas.microsoft.com/office/drawing/2014/main" id="{33FCC4BD-E0C7-4008-8760-F505B7C8703B}"/>
              </a:ext>
            </a:extLst>
          </p:cNvPr>
          <p:cNvSpPr>
            <a:spLocks noGrp="1"/>
          </p:cNvSpPr>
          <p:nvPr>
            <p:ph type="ftr" sz="quarter" idx="11"/>
          </p:nvPr>
        </p:nvSpPr>
        <p:spPr/>
        <p:txBody>
          <a:bodyPr/>
          <a:lstStyle/>
          <a:p>
            <a:r>
              <a:rPr lang="en-IN"/>
              <a:t>Presentation title</a:t>
            </a:r>
          </a:p>
        </p:txBody>
      </p:sp>
      <p:sp>
        <p:nvSpPr>
          <p:cNvPr id="5" name="Slide Number Placeholder 4">
            <a:extLst>
              <a:ext uri="{FF2B5EF4-FFF2-40B4-BE49-F238E27FC236}">
                <a16:creationId xmlns:a16="http://schemas.microsoft.com/office/drawing/2014/main" id="{93ED2ADF-C3C7-4D61-8B10-4ED75087C3CC}"/>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340322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4852" y="1"/>
            <a:ext cx="3997149" cy="6156104"/>
          </a:xfrm>
        </p:spPr>
        <p:txBody>
          <a:bodyPr/>
          <a:lstStyle/>
          <a:p>
            <a:r>
              <a:rPr lang="en-US"/>
              <a:t>Click icon to add picture</a:t>
            </a:r>
            <a:endParaRPr lang="en-IN"/>
          </a:p>
        </p:txBody>
      </p:sp>
      <p:sp>
        <p:nvSpPr>
          <p:cNvPr id="2" name="Title 1"/>
          <p:cNvSpPr>
            <a:spLocks noGrp="1"/>
          </p:cNvSpPr>
          <p:nvPr>
            <p:ph type="title"/>
          </p:nvPr>
        </p:nvSpPr>
        <p:spPr>
          <a:xfrm>
            <a:off x="609601" y="294200"/>
            <a:ext cx="7440547" cy="590400"/>
          </a:xfrm>
        </p:spPr>
        <p:txBody>
          <a:bodyPr/>
          <a:lstStyle>
            <a:lvl1pPr>
              <a:defRPr sz="2400">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609600" y="1137921"/>
            <a:ext cx="7295843" cy="873760"/>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602" y="2311401"/>
            <a:ext cx="3578253" cy="384470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7190" y="2311403"/>
            <a:ext cx="3578253" cy="1254759"/>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7190" y="4236721"/>
            <a:ext cx="3578253" cy="1944160"/>
          </a:xfrm>
        </p:spPr>
        <p:txBody>
          <a:bodyPr numCol="1"/>
          <a:lstStyle>
            <a:lvl1pPr marL="0" indent="0">
              <a:buNone/>
              <a:defRPr sz="1349">
                <a:solidFill>
                  <a:schemeClr val="bg1"/>
                </a:solidFill>
                <a:latin typeface="Georgia" panose="02040502050405020303" pitchFamily="18" charset="0"/>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p:nvSpPr>
        <p:spPr bwMode="auto">
          <a:xfrm>
            <a:off x="609601" y="907750"/>
            <a:ext cx="771983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a:solidFill>
                <a:schemeClr val="bg1"/>
              </a:solidFill>
            </a:endParaRPr>
          </a:p>
        </p:txBody>
      </p:sp>
      <p:sp>
        <p:nvSpPr>
          <p:cNvPr id="4" name="Date Placeholder 3">
            <a:extLst>
              <a:ext uri="{FF2B5EF4-FFF2-40B4-BE49-F238E27FC236}">
                <a16:creationId xmlns:a16="http://schemas.microsoft.com/office/drawing/2014/main" id="{19031161-0EF0-4994-BAAC-817AFCD5564E}"/>
              </a:ext>
            </a:extLst>
          </p:cNvPr>
          <p:cNvSpPr>
            <a:spLocks noGrp="1"/>
          </p:cNvSpPr>
          <p:nvPr>
            <p:ph type="dt" sz="half" idx="14"/>
          </p:nvPr>
        </p:nvSpPr>
        <p:spPr/>
        <p:txBody>
          <a:bodyPr/>
          <a:lstStyle/>
          <a:p>
            <a:fld id="{A98655AF-B45A-43A6-A6E4-A92B8CCFA186}" type="datetime3">
              <a:rPr lang="en-US" smtClean="0"/>
              <a:t>19 October 2023</a:t>
            </a:fld>
            <a:endParaRPr lang="en-IN"/>
          </a:p>
        </p:txBody>
      </p:sp>
      <p:sp>
        <p:nvSpPr>
          <p:cNvPr id="6" name="Footer Placeholder 5">
            <a:extLst>
              <a:ext uri="{FF2B5EF4-FFF2-40B4-BE49-F238E27FC236}">
                <a16:creationId xmlns:a16="http://schemas.microsoft.com/office/drawing/2014/main" id="{C4A1A6EA-628B-40CB-AD7E-45CB0B91C2D9}"/>
              </a:ext>
            </a:extLst>
          </p:cNvPr>
          <p:cNvSpPr>
            <a:spLocks noGrp="1"/>
          </p:cNvSpPr>
          <p:nvPr>
            <p:ph type="ftr" sz="quarter" idx="15"/>
          </p:nvPr>
        </p:nvSpPr>
        <p:spPr/>
        <p:txBody>
          <a:bodyPr/>
          <a:lstStyle/>
          <a:p>
            <a:r>
              <a:rPr lang="en-IN"/>
              <a:t>Presentation title</a:t>
            </a:r>
          </a:p>
        </p:txBody>
      </p:sp>
      <p:sp>
        <p:nvSpPr>
          <p:cNvPr id="7" name="Slide Number Placeholder 6">
            <a:extLst>
              <a:ext uri="{FF2B5EF4-FFF2-40B4-BE49-F238E27FC236}">
                <a16:creationId xmlns:a16="http://schemas.microsoft.com/office/drawing/2014/main" id="{B2099134-47E0-4E77-855E-45C10B9B8B10}"/>
              </a:ext>
            </a:extLst>
          </p:cNvPr>
          <p:cNvSpPr>
            <a:spLocks noGrp="1"/>
          </p:cNvSpPr>
          <p:nvPr>
            <p:ph type="sldNum" sz="quarter" idx="16"/>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658624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4EAB9-2E22-40E7-8C52-2F4083EE9FD9}"/>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C1CC6F18-9459-41A0-AF71-6A67EF5E2A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0B390A6-2DA6-49DA-8004-040C2DA56A46}"/>
              </a:ext>
            </a:extLst>
          </p:cNvPr>
          <p:cNvSpPr>
            <a:spLocks noGrp="1"/>
          </p:cNvSpPr>
          <p:nvPr>
            <p:ph type="dt" sz="half" idx="10"/>
          </p:nvPr>
        </p:nvSpPr>
        <p:spPr/>
        <p:txBody>
          <a:bodyPr/>
          <a:lstStyle/>
          <a:p>
            <a:fld id="{1E0C1E33-5DE5-41EB-8E8E-73834C71BA53}" type="datetimeFigureOut">
              <a:rPr lang="en-ZA" smtClean="0"/>
              <a:t>2023/10/19</a:t>
            </a:fld>
            <a:endParaRPr lang="en-ZA"/>
          </a:p>
        </p:txBody>
      </p:sp>
      <p:sp>
        <p:nvSpPr>
          <p:cNvPr id="5" name="Footer Placeholder 4">
            <a:extLst>
              <a:ext uri="{FF2B5EF4-FFF2-40B4-BE49-F238E27FC236}">
                <a16:creationId xmlns:a16="http://schemas.microsoft.com/office/drawing/2014/main" id="{F54E870B-3773-4FC3-AFCA-FE5EDDD15A8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D53FBA81-0F7E-4E85-B858-1311552F1CB4}"/>
              </a:ext>
            </a:extLst>
          </p:cNvPr>
          <p:cNvSpPr>
            <a:spLocks noGrp="1"/>
          </p:cNvSpPr>
          <p:nvPr>
            <p:ph type="sldNum" sz="quarter" idx="12"/>
          </p:nvPr>
        </p:nvSpPr>
        <p:spPr/>
        <p:txBody>
          <a:bodyPr/>
          <a:lstStyle/>
          <a:p>
            <a:fld id="{C965C96A-1013-43E6-9461-C8E12C147538}" type="slidenum">
              <a:rPr lang="en-ZA" smtClean="0"/>
              <a:t>‹#›</a:t>
            </a:fld>
            <a:endParaRPr lang="en-ZA"/>
          </a:p>
        </p:txBody>
      </p:sp>
    </p:spTree>
    <p:extLst>
      <p:ext uri="{BB962C8B-B14F-4D97-AF65-F5344CB8AC3E}">
        <p14:creationId xmlns:p14="http://schemas.microsoft.com/office/powerpoint/2010/main" val="36091312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2"/>
            <a:ext cx="2383219" cy="6857999"/>
          </a:xfrm>
        </p:spPr>
        <p:txBody>
          <a:bodyPr/>
          <a:lstStyle/>
          <a:p>
            <a:r>
              <a:rPr lang="en-US"/>
              <a:t>Click icon to add picture</a:t>
            </a:r>
            <a:endParaRPr lang="en-IN"/>
          </a:p>
        </p:txBody>
      </p:sp>
      <p:sp>
        <p:nvSpPr>
          <p:cNvPr id="2" name="Title 1"/>
          <p:cNvSpPr>
            <a:spLocks noGrp="1"/>
          </p:cNvSpPr>
          <p:nvPr>
            <p:ph type="title"/>
          </p:nvPr>
        </p:nvSpPr>
        <p:spPr>
          <a:xfrm>
            <a:off x="2693891" y="294200"/>
            <a:ext cx="8887371" cy="590400"/>
          </a:xfrm>
        </p:spPr>
        <p:txBody>
          <a:bodyPr/>
          <a:lstStyle>
            <a:lvl1pPr>
              <a:defRPr sz="2400">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2693890" y="1137921"/>
            <a:ext cx="2741455" cy="5018184"/>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4102" y="1137921"/>
            <a:ext cx="2802383" cy="501818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p:ph idx="12" hasCustomPrompt="1"/>
          </p:nvPr>
        </p:nvSpPr>
        <p:spPr>
          <a:xfrm>
            <a:off x="8815242" y="1137923"/>
            <a:ext cx="2767159" cy="2796151"/>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p:nvSpPr>
        <p:spPr bwMode="auto">
          <a:xfrm>
            <a:off x="2693891" y="907750"/>
            <a:ext cx="8887371"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a:solidFill>
                <a:schemeClr val="bg1"/>
              </a:solidFill>
            </a:endParaRPr>
          </a:p>
        </p:txBody>
      </p:sp>
      <p:sp>
        <p:nvSpPr>
          <p:cNvPr id="4" name="Date Placeholder 3">
            <a:extLst>
              <a:ext uri="{FF2B5EF4-FFF2-40B4-BE49-F238E27FC236}">
                <a16:creationId xmlns:a16="http://schemas.microsoft.com/office/drawing/2014/main" id="{50DE1076-97C0-41B2-AAE5-AD919BB2DC2E}"/>
              </a:ext>
            </a:extLst>
          </p:cNvPr>
          <p:cNvSpPr>
            <a:spLocks noGrp="1"/>
          </p:cNvSpPr>
          <p:nvPr>
            <p:ph type="dt" sz="half" idx="13"/>
          </p:nvPr>
        </p:nvSpPr>
        <p:spPr/>
        <p:txBody>
          <a:bodyPr/>
          <a:lstStyle/>
          <a:p>
            <a:fld id="{9084FAA7-3AFB-43A4-9332-55702EEFB6BB}" type="datetime3">
              <a:rPr lang="en-US" smtClean="0"/>
              <a:t>19 October 2023</a:t>
            </a:fld>
            <a:endParaRPr lang="en-IN"/>
          </a:p>
        </p:txBody>
      </p:sp>
      <p:sp>
        <p:nvSpPr>
          <p:cNvPr id="6" name="Footer Placeholder 5">
            <a:extLst>
              <a:ext uri="{FF2B5EF4-FFF2-40B4-BE49-F238E27FC236}">
                <a16:creationId xmlns:a16="http://schemas.microsoft.com/office/drawing/2014/main" id="{6A40DA20-3A42-4B9D-A853-92BEABFB15B7}"/>
              </a:ext>
            </a:extLst>
          </p:cNvPr>
          <p:cNvSpPr>
            <a:spLocks noGrp="1"/>
          </p:cNvSpPr>
          <p:nvPr>
            <p:ph type="ftr" sz="quarter" idx="14"/>
          </p:nvPr>
        </p:nvSpPr>
        <p:spPr/>
        <p:txBody>
          <a:bodyPr/>
          <a:lstStyle/>
          <a:p>
            <a:r>
              <a:rPr lang="en-IN"/>
              <a:t>Presentation title</a:t>
            </a:r>
          </a:p>
        </p:txBody>
      </p:sp>
      <p:sp>
        <p:nvSpPr>
          <p:cNvPr id="7" name="Slide Number Placeholder 6">
            <a:extLst>
              <a:ext uri="{FF2B5EF4-FFF2-40B4-BE49-F238E27FC236}">
                <a16:creationId xmlns:a16="http://schemas.microsoft.com/office/drawing/2014/main" id="{E2C6E24F-B7C3-43FD-BF17-E37070A300DA}"/>
              </a:ext>
            </a:extLst>
          </p:cNvPr>
          <p:cNvSpPr>
            <a:spLocks noGrp="1"/>
          </p:cNvSpPr>
          <p:nvPr>
            <p:ph type="sldNum" sz="quarter" idx="15"/>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7075948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sz="2400">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602" y="1137920"/>
            <a:ext cx="8234455" cy="4834800"/>
          </a:xfrm>
        </p:spPr>
        <p:txBody>
          <a:bodyPr/>
          <a:lstStyle>
            <a:lvl1pPr marL="0" indent="0">
              <a:spcBef>
                <a:spcPts val="0"/>
              </a:spcBef>
              <a:buNone/>
              <a:defRPr sz="2000">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Line 10">
            <a:extLst>
              <a:ext uri="{FF2B5EF4-FFF2-40B4-BE49-F238E27FC236}">
                <a16:creationId xmlns:a16="http://schemas.microsoft.com/office/drawing/2014/main" id="{CF130104-FAF2-4309-9701-573F37743137}"/>
              </a:ext>
            </a:extLst>
          </p:cNvPr>
          <p:cNvSpPr>
            <a:spLocks noChangeShapeType="1"/>
          </p:cNvSpPr>
          <p:nvPr/>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a:solidFill>
                <a:schemeClr val="bg1"/>
              </a:solidFill>
            </a:endParaRPr>
          </a:p>
        </p:txBody>
      </p:sp>
      <p:sp>
        <p:nvSpPr>
          <p:cNvPr id="4" name="Date Placeholder 3">
            <a:extLst>
              <a:ext uri="{FF2B5EF4-FFF2-40B4-BE49-F238E27FC236}">
                <a16:creationId xmlns:a16="http://schemas.microsoft.com/office/drawing/2014/main" id="{D695E81C-0962-435D-B7CC-E9E7007F1F82}"/>
              </a:ext>
            </a:extLst>
          </p:cNvPr>
          <p:cNvSpPr>
            <a:spLocks noGrp="1"/>
          </p:cNvSpPr>
          <p:nvPr>
            <p:ph type="dt" sz="half" idx="10"/>
          </p:nvPr>
        </p:nvSpPr>
        <p:spPr/>
        <p:txBody>
          <a:bodyPr/>
          <a:lstStyle/>
          <a:p>
            <a:fld id="{745F6E5F-2233-44C4-A768-9BC337F9F9CD}" type="datetime3">
              <a:rPr lang="en-US" smtClean="0"/>
              <a:t>19 October 2023</a:t>
            </a:fld>
            <a:endParaRPr lang="en-IN"/>
          </a:p>
        </p:txBody>
      </p:sp>
      <p:sp>
        <p:nvSpPr>
          <p:cNvPr id="5" name="Footer Placeholder 4">
            <a:extLst>
              <a:ext uri="{FF2B5EF4-FFF2-40B4-BE49-F238E27FC236}">
                <a16:creationId xmlns:a16="http://schemas.microsoft.com/office/drawing/2014/main" id="{BBCDD1B3-89EC-47BA-A26E-D040220115C8}"/>
              </a:ext>
            </a:extLst>
          </p:cNvPr>
          <p:cNvSpPr>
            <a:spLocks noGrp="1"/>
          </p:cNvSpPr>
          <p:nvPr>
            <p:ph type="ftr" sz="quarter" idx="11"/>
          </p:nvPr>
        </p:nvSpPr>
        <p:spPr/>
        <p:txBody>
          <a:bodyPr/>
          <a:lstStyle/>
          <a:p>
            <a:r>
              <a:rPr lang="en-IN"/>
              <a:t>Presentation title</a:t>
            </a:r>
          </a:p>
        </p:txBody>
      </p:sp>
      <p:sp>
        <p:nvSpPr>
          <p:cNvPr id="6" name="Slide Number Placeholder 5">
            <a:extLst>
              <a:ext uri="{FF2B5EF4-FFF2-40B4-BE49-F238E27FC236}">
                <a16:creationId xmlns:a16="http://schemas.microsoft.com/office/drawing/2014/main" id="{1E9ACB01-FCA5-4FE1-B210-29952B46CA4F}"/>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8155391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618" y="2851522"/>
            <a:ext cx="4445484" cy="1202318"/>
          </a:xfrm>
        </p:spPr>
        <p:txBody>
          <a:bodyPr vert="horz" lIns="0" tIns="0" rIns="0" bIns="0" rtlCol="0" anchor="ctr" anchorCtr="0">
            <a:noAutofit/>
          </a:bodyPr>
          <a:lstStyle>
            <a:lvl1pPr marL="0" indent="0">
              <a:buNone/>
              <a:defRPr kumimoji="0" lang="en-IN" sz="2699"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a:t>Chapter Title</a:t>
            </a:r>
            <a:endParaRPr lang="en-IN"/>
          </a:p>
        </p:txBody>
      </p:sp>
      <p:sp>
        <p:nvSpPr>
          <p:cNvPr id="2" name="Date Placeholder 1">
            <a:extLst>
              <a:ext uri="{FF2B5EF4-FFF2-40B4-BE49-F238E27FC236}">
                <a16:creationId xmlns:a16="http://schemas.microsoft.com/office/drawing/2014/main" id="{5ACF31FF-92C4-4CFE-89C8-231A1B4903B6}"/>
              </a:ext>
            </a:extLst>
          </p:cNvPr>
          <p:cNvSpPr>
            <a:spLocks noGrp="1"/>
          </p:cNvSpPr>
          <p:nvPr>
            <p:ph type="dt" sz="half" idx="11"/>
          </p:nvPr>
        </p:nvSpPr>
        <p:spPr/>
        <p:txBody>
          <a:bodyPr/>
          <a:lstStyle/>
          <a:p>
            <a:fld id="{CADD9D7F-9B4D-4774-AFA3-BCF9232B0532}" type="datetime3">
              <a:rPr lang="en-US" smtClean="0"/>
              <a:t>19 October 2023</a:t>
            </a:fld>
            <a:endParaRPr lang="en-IN"/>
          </a:p>
        </p:txBody>
      </p:sp>
      <p:sp>
        <p:nvSpPr>
          <p:cNvPr id="3" name="Footer Placeholder 2">
            <a:extLst>
              <a:ext uri="{FF2B5EF4-FFF2-40B4-BE49-F238E27FC236}">
                <a16:creationId xmlns:a16="http://schemas.microsoft.com/office/drawing/2014/main" id="{29B72E31-AECD-4259-BF90-99398FE128B6}"/>
              </a:ext>
            </a:extLst>
          </p:cNvPr>
          <p:cNvSpPr>
            <a:spLocks noGrp="1"/>
          </p:cNvSpPr>
          <p:nvPr>
            <p:ph type="ftr" sz="quarter" idx="12"/>
          </p:nvPr>
        </p:nvSpPr>
        <p:spPr/>
        <p:txBody>
          <a:bodyPr/>
          <a:lstStyle/>
          <a:p>
            <a:r>
              <a:rPr lang="en-IN"/>
              <a:t>Presentation title</a:t>
            </a:r>
          </a:p>
        </p:txBody>
      </p:sp>
      <p:sp>
        <p:nvSpPr>
          <p:cNvPr id="4" name="Slide Number Placeholder 3">
            <a:extLst>
              <a:ext uri="{FF2B5EF4-FFF2-40B4-BE49-F238E27FC236}">
                <a16:creationId xmlns:a16="http://schemas.microsoft.com/office/drawing/2014/main" id="{00DE2F2A-9E13-4DC5-89FE-0719F2B171FF}"/>
              </a:ext>
            </a:extLst>
          </p:cNvPr>
          <p:cNvSpPr>
            <a:spLocks noGrp="1"/>
          </p:cNvSpPr>
          <p:nvPr>
            <p:ph type="sldNum" sz="quarter" idx="13"/>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3240893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5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618" y="2851522"/>
            <a:ext cx="4445484" cy="1202318"/>
          </a:xfrm>
        </p:spPr>
        <p:txBody>
          <a:bodyPr vert="horz" lIns="0" tIns="0" rIns="0" bIns="0" rtlCol="0" anchor="ctr" anchorCtr="0">
            <a:noAutofit/>
          </a:bodyPr>
          <a:lstStyle>
            <a:lvl1pPr marL="0" indent="0">
              <a:buNone/>
              <a:defRPr kumimoji="0" lang="en-IN" sz="2699"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a:t>Chapter Title</a:t>
            </a:r>
            <a:endParaRPr lang="en-IN"/>
          </a:p>
        </p:txBody>
      </p:sp>
      <p:sp>
        <p:nvSpPr>
          <p:cNvPr id="2" name="Date Placeholder 1">
            <a:extLst>
              <a:ext uri="{FF2B5EF4-FFF2-40B4-BE49-F238E27FC236}">
                <a16:creationId xmlns:a16="http://schemas.microsoft.com/office/drawing/2014/main" id="{2B824A25-AAE3-42CE-906A-12D97307C1F3}"/>
              </a:ext>
            </a:extLst>
          </p:cNvPr>
          <p:cNvSpPr>
            <a:spLocks noGrp="1"/>
          </p:cNvSpPr>
          <p:nvPr>
            <p:ph type="dt" sz="half" idx="11"/>
          </p:nvPr>
        </p:nvSpPr>
        <p:spPr/>
        <p:txBody>
          <a:bodyPr/>
          <a:lstStyle/>
          <a:p>
            <a:fld id="{732ED48F-3F98-4183-8923-77129A69963B}" type="datetime3">
              <a:rPr lang="en-US" smtClean="0"/>
              <a:t>19 October 2023</a:t>
            </a:fld>
            <a:endParaRPr lang="en-IN"/>
          </a:p>
        </p:txBody>
      </p:sp>
      <p:sp>
        <p:nvSpPr>
          <p:cNvPr id="3" name="Footer Placeholder 2">
            <a:extLst>
              <a:ext uri="{FF2B5EF4-FFF2-40B4-BE49-F238E27FC236}">
                <a16:creationId xmlns:a16="http://schemas.microsoft.com/office/drawing/2014/main" id="{79DD7A84-5352-4432-83C2-4B3F3BD889AD}"/>
              </a:ext>
            </a:extLst>
          </p:cNvPr>
          <p:cNvSpPr>
            <a:spLocks noGrp="1"/>
          </p:cNvSpPr>
          <p:nvPr>
            <p:ph type="ftr" sz="quarter" idx="12"/>
          </p:nvPr>
        </p:nvSpPr>
        <p:spPr/>
        <p:txBody>
          <a:bodyPr/>
          <a:lstStyle/>
          <a:p>
            <a:r>
              <a:rPr lang="en-IN"/>
              <a:t>Presentation title</a:t>
            </a:r>
          </a:p>
        </p:txBody>
      </p:sp>
      <p:sp>
        <p:nvSpPr>
          <p:cNvPr id="4" name="Slide Number Placeholder 3">
            <a:extLst>
              <a:ext uri="{FF2B5EF4-FFF2-40B4-BE49-F238E27FC236}">
                <a16:creationId xmlns:a16="http://schemas.microsoft.com/office/drawing/2014/main" id="{3F5019A7-134D-49ED-8707-807B58B2E5DF}"/>
              </a:ext>
            </a:extLst>
          </p:cNvPr>
          <p:cNvSpPr>
            <a:spLocks noGrp="1"/>
          </p:cNvSpPr>
          <p:nvPr>
            <p:ph type="sldNum" sz="quarter" idx="13"/>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4816852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3939" y="0"/>
            <a:ext cx="5968061" cy="6858000"/>
          </a:xfrm>
        </p:spPr>
        <p:txBody>
          <a:bodyPr/>
          <a:lstStyle/>
          <a:p>
            <a:r>
              <a:rPr lang="en-US"/>
              <a:t>Click icon to add picture</a:t>
            </a:r>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514" y="2578743"/>
            <a:ext cx="4535597" cy="1055708"/>
          </a:xfrm>
        </p:spPr>
        <p:txBody>
          <a:bodyPr/>
          <a:lstStyle>
            <a:lvl1pPr marL="0" indent="0">
              <a:buNone/>
              <a:defRPr sz="2249"/>
            </a:lvl1pPr>
          </a:lstStyle>
          <a:p>
            <a:pPr lvl="0"/>
            <a:r>
              <a:rPr lang="en-IN"/>
              <a:t>Chapter Title</a:t>
            </a:r>
          </a:p>
          <a:p>
            <a:pPr lvl="0"/>
            <a:r>
              <a:rPr lang="en-IN"/>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514" y="3840384"/>
            <a:ext cx="4535597" cy="1055708"/>
          </a:xfrm>
        </p:spPr>
        <p:txBody>
          <a:bodyPr/>
          <a:lstStyle>
            <a:lvl1pPr marL="0" indent="0">
              <a:buNone/>
              <a:defRPr sz="1199"/>
            </a:lvl1pPr>
          </a:lstStyle>
          <a:p>
            <a:pPr lvl="0"/>
            <a:r>
              <a:rPr lang="en-IN"/>
              <a:t>text</a:t>
            </a:r>
          </a:p>
        </p:txBody>
      </p:sp>
      <p:sp>
        <p:nvSpPr>
          <p:cNvPr id="2" name="Date Placeholder 1">
            <a:extLst>
              <a:ext uri="{FF2B5EF4-FFF2-40B4-BE49-F238E27FC236}">
                <a16:creationId xmlns:a16="http://schemas.microsoft.com/office/drawing/2014/main" id="{18DA49F8-A774-4DD1-8745-65E01AB0472C}"/>
              </a:ext>
            </a:extLst>
          </p:cNvPr>
          <p:cNvSpPr>
            <a:spLocks noGrp="1"/>
          </p:cNvSpPr>
          <p:nvPr>
            <p:ph type="dt" sz="half" idx="13"/>
          </p:nvPr>
        </p:nvSpPr>
        <p:spPr/>
        <p:txBody>
          <a:bodyPr/>
          <a:lstStyle/>
          <a:p>
            <a:fld id="{49C3679E-CE99-4385-8BD0-1A1175D70D1E}" type="datetime3">
              <a:rPr lang="en-US" smtClean="0"/>
              <a:t>19 October 2023</a:t>
            </a:fld>
            <a:endParaRPr lang="en-IN"/>
          </a:p>
        </p:txBody>
      </p:sp>
      <p:sp>
        <p:nvSpPr>
          <p:cNvPr id="3" name="Footer Placeholder 2">
            <a:extLst>
              <a:ext uri="{FF2B5EF4-FFF2-40B4-BE49-F238E27FC236}">
                <a16:creationId xmlns:a16="http://schemas.microsoft.com/office/drawing/2014/main" id="{94C0F4CC-50C9-4C20-A16A-91535919DC96}"/>
              </a:ext>
            </a:extLst>
          </p:cNvPr>
          <p:cNvSpPr>
            <a:spLocks noGrp="1"/>
          </p:cNvSpPr>
          <p:nvPr>
            <p:ph type="ftr" sz="quarter" idx="14"/>
          </p:nvPr>
        </p:nvSpPr>
        <p:spPr/>
        <p:txBody>
          <a:bodyPr/>
          <a:lstStyle/>
          <a:p>
            <a:r>
              <a:rPr lang="en-IN"/>
              <a:t>Presentation title</a:t>
            </a:r>
          </a:p>
        </p:txBody>
      </p:sp>
      <p:sp>
        <p:nvSpPr>
          <p:cNvPr id="4" name="Slide Number Placeholder 3">
            <a:extLst>
              <a:ext uri="{FF2B5EF4-FFF2-40B4-BE49-F238E27FC236}">
                <a16:creationId xmlns:a16="http://schemas.microsoft.com/office/drawing/2014/main" id="{C553C557-8F9C-4613-8095-373D3EE80520}"/>
              </a:ext>
            </a:extLst>
          </p:cNvPr>
          <p:cNvSpPr>
            <a:spLocks noGrp="1"/>
          </p:cNvSpPr>
          <p:nvPr>
            <p:ph type="sldNum" sz="quarter" idx="15"/>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4777638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sz="2400">
                <a:solidFill>
                  <a:schemeClr val="bg1"/>
                </a:solidFill>
              </a:defRPr>
            </a:lvl1pPr>
          </a:lstStyle>
          <a:p>
            <a:r>
              <a:rPr lang="en-US"/>
              <a:t>Click to edit Master title style</a:t>
            </a:r>
            <a:endParaRPr lang="en-GB"/>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601" y="1137922"/>
            <a:ext cx="4954924" cy="4267457"/>
          </a:xfrm>
        </p:spPr>
        <p:txBody>
          <a:bodyPr/>
          <a:lstStyle/>
          <a:p>
            <a:r>
              <a:rPr lang="en-US"/>
              <a:t>Click icon to add table</a:t>
            </a:r>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389152" y="3813288"/>
            <a:ext cx="3087667" cy="180000"/>
          </a:xfrm>
        </p:spPr>
        <p:txBody>
          <a:bodyPr/>
          <a:lstStyle>
            <a:lvl1pPr marL="0" indent="0">
              <a:buNone/>
              <a:defRPr sz="900">
                <a:solidFill>
                  <a:schemeClr val="bg1"/>
                </a:solidFill>
              </a:defRPr>
            </a:lvl1pPr>
          </a:lstStyle>
          <a:p>
            <a:pPr lvl="0"/>
            <a:r>
              <a:rPr lang="en-US"/>
              <a:t>Name Surname</a:t>
            </a:r>
            <a:endParaRPr lang="en-GB"/>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389152" y="4055931"/>
            <a:ext cx="3087667" cy="180000"/>
          </a:xfrm>
        </p:spPr>
        <p:txBody>
          <a:bodyPr/>
          <a:lstStyle>
            <a:lvl1pPr marL="0" indent="0">
              <a:buNone/>
              <a:defRPr sz="900">
                <a:solidFill>
                  <a:schemeClr val="bg1"/>
                </a:solidFill>
              </a:defRPr>
            </a:lvl1pPr>
          </a:lstStyle>
          <a:p>
            <a:pPr lvl="0"/>
            <a:r>
              <a:rPr lang="en-US"/>
              <a:t>Job Title to go here</a:t>
            </a:r>
            <a:endParaRPr lang="en-GB"/>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19822" y="1137922"/>
            <a:ext cx="5462580" cy="373807"/>
          </a:xfrm>
        </p:spPr>
        <p:txBody>
          <a:bodyPr/>
          <a:lstStyle>
            <a:lvl1pPr marL="0" indent="0">
              <a:buNone/>
              <a:defRPr/>
            </a:lvl1pPr>
          </a:lstStyle>
          <a:p>
            <a:pPr lvl="0"/>
            <a:r>
              <a:rPr lang="en-US"/>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19822" y="1635009"/>
            <a:ext cx="5462580" cy="1611554"/>
          </a:xfrm>
        </p:spPr>
        <p:txBody>
          <a:bodyPr/>
          <a:lstStyle>
            <a:lvl1pPr marL="0" indent="0">
              <a:buNone/>
              <a:defRPr sz="1199"/>
            </a:lvl1pPr>
          </a:lstStyle>
          <a:p>
            <a:pPr lvl="0"/>
            <a:r>
              <a:rPr lang="en-US"/>
              <a:t>Content EY Interstate Light, 12pt, Lorem ipsum dolor, 12pt, </a:t>
            </a:r>
            <a:r>
              <a:rPr lang="en-US" err="1"/>
              <a:t>Utinam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a:t>
            </a:r>
            <a:r>
              <a:rPr lang="en-US"/>
              <a:t>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a:t>
            </a:r>
            <a:r>
              <a:rPr lang="en-US" err="1"/>
              <a:t>sed</a:t>
            </a:r>
            <a:r>
              <a:rPr lang="en-US"/>
              <a:t> ex, id </a:t>
            </a:r>
            <a:r>
              <a:rPr lang="en-US" err="1"/>
              <a:t>admodum</a:t>
            </a:r>
            <a:r>
              <a:rPr lang="en-US"/>
              <a:t>.</a:t>
            </a:r>
          </a:p>
          <a:p>
            <a:pPr lvl="0"/>
            <a:endParaRPr lang="en-US"/>
          </a:p>
        </p:txBody>
      </p:sp>
      <p:sp>
        <p:nvSpPr>
          <p:cNvPr id="20" name="Line 10">
            <a:extLst>
              <a:ext uri="{FF2B5EF4-FFF2-40B4-BE49-F238E27FC236}">
                <a16:creationId xmlns:a16="http://schemas.microsoft.com/office/drawing/2014/main" id="{B69EB865-6B86-419B-923C-F7DDC68C9C66}"/>
              </a:ext>
            </a:extLst>
          </p:cNvPr>
          <p:cNvSpPr>
            <a:spLocks noChangeShapeType="1"/>
          </p:cNvSpPr>
          <p:nvPr/>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a:solidFill>
                <a:schemeClr val="bg1"/>
              </a:solidFill>
            </a:endParaRPr>
          </a:p>
        </p:txBody>
      </p:sp>
      <p:sp>
        <p:nvSpPr>
          <p:cNvPr id="17" name="Picture Placeholder 19">
            <a:extLst>
              <a:ext uri="{FF2B5EF4-FFF2-40B4-BE49-F238E27FC236}">
                <a16:creationId xmlns:a16="http://schemas.microsoft.com/office/drawing/2014/main" id="{70E81591-07D5-438D-AAD4-4B9A889F4483}"/>
              </a:ext>
            </a:extLst>
          </p:cNvPr>
          <p:cNvSpPr>
            <a:spLocks noGrp="1"/>
          </p:cNvSpPr>
          <p:nvPr>
            <p:ph type="pic" sz="quarter" idx="16"/>
          </p:nvPr>
        </p:nvSpPr>
        <p:spPr>
          <a:xfrm>
            <a:off x="6119819" y="3578084"/>
            <a:ext cx="1036800" cy="778959"/>
          </a:xfrm>
          <a:prstGeom prst="ellipse">
            <a:avLst/>
          </a:prstGeom>
        </p:spPr>
        <p:txBody>
          <a:bodyPr anchor="ctr"/>
          <a:lstStyle>
            <a:lvl1pPr marL="0" indent="0" algn="ctr">
              <a:buNone/>
              <a:defRPr sz="675">
                <a:solidFill>
                  <a:schemeClr val="bg1"/>
                </a:solidFill>
              </a:defRPr>
            </a:lvl1pPr>
          </a:lstStyle>
          <a:p>
            <a:r>
              <a:rPr lang="en-US"/>
              <a:t>Click icon to add picture</a:t>
            </a:r>
            <a:endParaRPr lang="en-GB"/>
          </a:p>
        </p:txBody>
      </p:sp>
      <p:sp>
        <p:nvSpPr>
          <p:cNvPr id="3" name="Date Placeholder 2">
            <a:extLst>
              <a:ext uri="{FF2B5EF4-FFF2-40B4-BE49-F238E27FC236}">
                <a16:creationId xmlns:a16="http://schemas.microsoft.com/office/drawing/2014/main" id="{DB440ECC-CB43-49D3-ABF3-A5F4F308E7E2}"/>
              </a:ext>
            </a:extLst>
          </p:cNvPr>
          <p:cNvSpPr>
            <a:spLocks noGrp="1"/>
          </p:cNvSpPr>
          <p:nvPr>
            <p:ph type="dt" sz="half" idx="19"/>
          </p:nvPr>
        </p:nvSpPr>
        <p:spPr/>
        <p:txBody>
          <a:bodyPr/>
          <a:lstStyle/>
          <a:p>
            <a:fld id="{08E4C5DD-8E03-4FAA-8921-CB640E00BA12}" type="datetime3">
              <a:rPr lang="en-US" smtClean="0"/>
              <a:t>19 October 2023</a:t>
            </a:fld>
            <a:endParaRPr lang="en-IN"/>
          </a:p>
        </p:txBody>
      </p:sp>
      <p:sp>
        <p:nvSpPr>
          <p:cNvPr id="4" name="Footer Placeholder 3">
            <a:extLst>
              <a:ext uri="{FF2B5EF4-FFF2-40B4-BE49-F238E27FC236}">
                <a16:creationId xmlns:a16="http://schemas.microsoft.com/office/drawing/2014/main" id="{A4279E38-5A0D-4584-B4BB-113C1A4C50C4}"/>
              </a:ext>
            </a:extLst>
          </p:cNvPr>
          <p:cNvSpPr>
            <a:spLocks noGrp="1"/>
          </p:cNvSpPr>
          <p:nvPr>
            <p:ph type="ftr" sz="quarter" idx="20"/>
          </p:nvPr>
        </p:nvSpPr>
        <p:spPr/>
        <p:txBody>
          <a:bodyPr/>
          <a:lstStyle/>
          <a:p>
            <a:r>
              <a:rPr lang="en-IN"/>
              <a:t>Presentation title</a:t>
            </a:r>
          </a:p>
        </p:txBody>
      </p:sp>
      <p:sp>
        <p:nvSpPr>
          <p:cNvPr id="6" name="Slide Number Placeholder 5">
            <a:extLst>
              <a:ext uri="{FF2B5EF4-FFF2-40B4-BE49-F238E27FC236}">
                <a16:creationId xmlns:a16="http://schemas.microsoft.com/office/drawing/2014/main" id="{BE3F8B89-1ED7-4BD8-90B0-47F3DF32AD7E}"/>
              </a:ext>
            </a:extLst>
          </p:cNvPr>
          <p:cNvSpPr>
            <a:spLocks noGrp="1"/>
          </p:cNvSpPr>
          <p:nvPr>
            <p:ph type="sldNum" sz="quarter" idx="21"/>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6405593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Standard slide_Quotes">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54B0064F-CA12-4F8F-B694-23C41AD0F16D}"/>
              </a:ext>
            </a:extLst>
          </p:cNvPr>
          <p:cNvGrpSpPr>
            <a:grpSpLocks noChangeAspect="1"/>
          </p:cNvGrpSpPr>
          <p:nvPr userDrawn="1"/>
        </p:nvGrpSpPr>
        <p:grpSpPr bwMode="auto">
          <a:xfrm>
            <a:off x="11045952" y="6327649"/>
            <a:ext cx="536448" cy="412867"/>
            <a:chOff x="7110" y="4004"/>
            <a:chExt cx="191" cy="196"/>
          </a:xfrm>
        </p:grpSpPr>
        <p:sp>
          <p:nvSpPr>
            <p:cNvPr id="8" name="Freeform 5">
              <a:extLst>
                <a:ext uri="{FF2B5EF4-FFF2-40B4-BE49-F238E27FC236}">
                  <a16:creationId xmlns:a16="http://schemas.microsoft.com/office/drawing/2014/main" id="{F93F004B-02B9-4455-A020-115CFB37BEEC}"/>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9" name="Freeform 6">
              <a:extLst>
                <a:ext uri="{FF2B5EF4-FFF2-40B4-BE49-F238E27FC236}">
                  <a16:creationId xmlns:a16="http://schemas.microsoft.com/office/drawing/2014/main" id="{19F4E2CA-BA89-47F8-8C68-7CACFBAF8226}"/>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10" name="Freeform 7">
              <a:extLst>
                <a:ext uri="{FF2B5EF4-FFF2-40B4-BE49-F238E27FC236}">
                  <a16:creationId xmlns:a16="http://schemas.microsoft.com/office/drawing/2014/main" id="{32993525-96BF-457D-86C8-A5E217C20BFF}"/>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grpSp>
      <p:sp>
        <p:nvSpPr>
          <p:cNvPr id="6" name="Date Placeholder 2">
            <a:extLst>
              <a:ext uri="{FF2B5EF4-FFF2-40B4-BE49-F238E27FC236}">
                <a16:creationId xmlns:a16="http://schemas.microsoft.com/office/drawing/2014/main" id="{D8973D65-036E-4D65-AAA3-1427C4AA0C9B}"/>
              </a:ext>
            </a:extLst>
          </p:cNvPr>
          <p:cNvSpPr>
            <a:spLocks noGrp="1"/>
          </p:cNvSpPr>
          <p:nvPr>
            <p:ph type="dt" sz="half" idx="19"/>
          </p:nvPr>
        </p:nvSpPr>
        <p:spPr>
          <a:xfrm>
            <a:off x="2523068" y="6516456"/>
            <a:ext cx="1588344" cy="180000"/>
          </a:xfrm>
        </p:spPr>
        <p:txBody>
          <a:bodyPr/>
          <a:lstStyle>
            <a:lvl1pPr>
              <a:defRPr>
                <a:solidFill>
                  <a:schemeClr val="tx1"/>
                </a:solidFill>
              </a:defRPr>
            </a:lvl1pPr>
          </a:lstStyle>
          <a:p>
            <a:fld id="{08E4C5DD-8E03-4FAA-8921-CB640E00BA12}" type="datetime3">
              <a:rPr lang="en-US" smtClean="0"/>
              <a:pPr/>
              <a:t>19 October 2023</a:t>
            </a:fld>
            <a:endParaRPr lang="en-US"/>
          </a:p>
        </p:txBody>
      </p:sp>
      <p:sp>
        <p:nvSpPr>
          <p:cNvPr id="11" name="Footer Placeholder 3">
            <a:extLst>
              <a:ext uri="{FF2B5EF4-FFF2-40B4-BE49-F238E27FC236}">
                <a16:creationId xmlns:a16="http://schemas.microsoft.com/office/drawing/2014/main" id="{E9711A3A-DB5C-4C5F-BF5A-7DBDD6EFF607}"/>
              </a:ext>
            </a:extLst>
          </p:cNvPr>
          <p:cNvSpPr>
            <a:spLocks noGrp="1"/>
          </p:cNvSpPr>
          <p:nvPr>
            <p:ph type="ftr" sz="quarter" idx="20"/>
          </p:nvPr>
        </p:nvSpPr>
        <p:spPr>
          <a:xfrm>
            <a:off x="4428748" y="6516456"/>
            <a:ext cx="4114800" cy="180000"/>
          </a:xfrm>
        </p:spPr>
        <p:txBody>
          <a:bodyPr/>
          <a:lstStyle>
            <a:lvl1pPr>
              <a:defRPr>
                <a:solidFill>
                  <a:schemeClr val="tx1"/>
                </a:solidFill>
              </a:defRPr>
            </a:lvl1pPr>
          </a:lstStyle>
          <a:p>
            <a:r>
              <a:rPr lang="en-US"/>
              <a:t>Presentation title</a:t>
            </a:r>
          </a:p>
        </p:txBody>
      </p:sp>
      <p:sp>
        <p:nvSpPr>
          <p:cNvPr id="12" name="Slide Number Placeholder 5">
            <a:extLst>
              <a:ext uri="{FF2B5EF4-FFF2-40B4-BE49-F238E27FC236}">
                <a16:creationId xmlns:a16="http://schemas.microsoft.com/office/drawing/2014/main" id="{B40A4236-AC64-456A-B3F9-BED410655701}"/>
              </a:ext>
            </a:extLst>
          </p:cNvPr>
          <p:cNvSpPr>
            <a:spLocks noGrp="1"/>
          </p:cNvSpPr>
          <p:nvPr>
            <p:ph type="sldNum" sz="quarter" idx="21"/>
          </p:nvPr>
        </p:nvSpPr>
        <p:spPr>
          <a:xfrm>
            <a:off x="484124" y="6516456"/>
            <a:ext cx="884088" cy="180000"/>
          </a:xfrm>
        </p:spPr>
        <p:txBody>
          <a:bodyPr/>
          <a:lstStyle>
            <a:lvl1pPr>
              <a:defRPr>
                <a:solidFill>
                  <a:schemeClr val="tx1"/>
                </a:solidFill>
              </a:defRPr>
            </a:lvl1p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4099960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Standard slide_Quot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607F99-5C2B-4FC6-A3DF-23E011C842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45952" y="6327648"/>
            <a:ext cx="536672" cy="411480"/>
          </a:xfrm>
          <a:prstGeom prst="rect">
            <a:avLst/>
          </a:prstGeom>
        </p:spPr>
      </p:pic>
      <p:sp>
        <p:nvSpPr>
          <p:cNvPr id="7" name="Text Placeholder 11">
            <a:extLst>
              <a:ext uri="{FF2B5EF4-FFF2-40B4-BE49-F238E27FC236}">
                <a16:creationId xmlns:a16="http://schemas.microsoft.com/office/drawing/2014/main" id="{8FBE9395-9BF1-4306-9F29-1F8E92C9F8DB}"/>
              </a:ext>
            </a:extLst>
          </p:cNvPr>
          <p:cNvSpPr txBox="1">
            <a:spLocks/>
          </p:cNvSpPr>
          <p:nvPr userDrawn="1"/>
        </p:nvSpPr>
        <p:spPr>
          <a:xfrm>
            <a:off x="501001" y="1488927"/>
            <a:ext cx="3117851"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a:solidFill>
                  <a:schemeClr val="tx2"/>
                </a:solidFill>
                <a:latin typeface="Georgia" panose="02040502050405020303" pitchFamily="18" charset="0"/>
              </a:rPr>
              <a:t>“</a:t>
            </a:r>
          </a:p>
        </p:txBody>
      </p:sp>
      <p:sp>
        <p:nvSpPr>
          <p:cNvPr id="8" name="Text Placeholder 6">
            <a:extLst>
              <a:ext uri="{FF2B5EF4-FFF2-40B4-BE49-F238E27FC236}">
                <a16:creationId xmlns:a16="http://schemas.microsoft.com/office/drawing/2014/main" id="{87DD12F9-AC78-4784-A2C0-5FB6EC5AA315}"/>
              </a:ext>
            </a:extLst>
          </p:cNvPr>
          <p:cNvSpPr>
            <a:spLocks noGrp="1"/>
          </p:cNvSpPr>
          <p:nvPr>
            <p:ph type="body" sz="quarter" idx="10"/>
          </p:nvPr>
        </p:nvSpPr>
        <p:spPr>
          <a:xfrm>
            <a:off x="549000" y="2526765"/>
            <a:ext cx="7056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a:t>Edit Master text styles</a:t>
            </a:r>
          </a:p>
        </p:txBody>
      </p:sp>
      <p:sp>
        <p:nvSpPr>
          <p:cNvPr id="9" name="Text Placeholder 6">
            <a:extLst>
              <a:ext uri="{FF2B5EF4-FFF2-40B4-BE49-F238E27FC236}">
                <a16:creationId xmlns:a16="http://schemas.microsoft.com/office/drawing/2014/main" id="{3BB2527F-4DCE-4CB5-A96D-2E432FD5A07B}"/>
              </a:ext>
            </a:extLst>
          </p:cNvPr>
          <p:cNvSpPr>
            <a:spLocks noGrp="1"/>
          </p:cNvSpPr>
          <p:nvPr>
            <p:ph type="body" sz="quarter" idx="11" hasCustomPrompt="1"/>
          </p:nvPr>
        </p:nvSpPr>
        <p:spPr>
          <a:xfrm>
            <a:off x="549000" y="4632765"/>
            <a:ext cx="7056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a:t>Name Surname</a:t>
            </a:r>
          </a:p>
        </p:txBody>
      </p:sp>
      <p:sp>
        <p:nvSpPr>
          <p:cNvPr id="10" name="Text Placeholder 6">
            <a:extLst>
              <a:ext uri="{FF2B5EF4-FFF2-40B4-BE49-F238E27FC236}">
                <a16:creationId xmlns:a16="http://schemas.microsoft.com/office/drawing/2014/main" id="{47DFFB3C-E689-440E-8EDB-465853B34606}"/>
              </a:ext>
            </a:extLst>
          </p:cNvPr>
          <p:cNvSpPr>
            <a:spLocks noGrp="1"/>
          </p:cNvSpPr>
          <p:nvPr>
            <p:ph type="body" sz="quarter" idx="12" hasCustomPrompt="1"/>
          </p:nvPr>
        </p:nvSpPr>
        <p:spPr>
          <a:xfrm>
            <a:off x="549000" y="4971442"/>
            <a:ext cx="7056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a:t>Job Title</a:t>
            </a:r>
          </a:p>
        </p:txBody>
      </p:sp>
      <p:grpSp>
        <p:nvGrpSpPr>
          <p:cNvPr id="11" name="Group 4">
            <a:extLst>
              <a:ext uri="{FF2B5EF4-FFF2-40B4-BE49-F238E27FC236}">
                <a16:creationId xmlns:a16="http://schemas.microsoft.com/office/drawing/2014/main" id="{09667CEE-F273-4416-9D45-A0E825F14911}"/>
              </a:ext>
            </a:extLst>
          </p:cNvPr>
          <p:cNvGrpSpPr>
            <a:grpSpLocks noChangeAspect="1"/>
          </p:cNvGrpSpPr>
          <p:nvPr userDrawn="1"/>
        </p:nvGrpSpPr>
        <p:grpSpPr bwMode="auto">
          <a:xfrm>
            <a:off x="11045952" y="6327649"/>
            <a:ext cx="536448" cy="412867"/>
            <a:chOff x="7110" y="4004"/>
            <a:chExt cx="191" cy="196"/>
          </a:xfrm>
        </p:grpSpPr>
        <p:sp>
          <p:nvSpPr>
            <p:cNvPr id="12" name="Freeform 5">
              <a:extLst>
                <a:ext uri="{FF2B5EF4-FFF2-40B4-BE49-F238E27FC236}">
                  <a16:creationId xmlns:a16="http://schemas.microsoft.com/office/drawing/2014/main" id="{D43F5A26-EE33-4654-ACA2-880B36B2758E}"/>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13" name="Freeform 6">
              <a:extLst>
                <a:ext uri="{FF2B5EF4-FFF2-40B4-BE49-F238E27FC236}">
                  <a16:creationId xmlns:a16="http://schemas.microsoft.com/office/drawing/2014/main" id="{325D6EF1-9951-4386-9E98-24FDBF58272A}"/>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14" name="Freeform 7">
              <a:extLst>
                <a:ext uri="{FF2B5EF4-FFF2-40B4-BE49-F238E27FC236}">
                  <a16:creationId xmlns:a16="http://schemas.microsoft.com/office/drawing/2014/main" id="{572CC147-C47E-4B17-9D76-D39D3C36CEF3}"/>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grpSp>
    </p:spTree>
    <p:extLst>
      <p:ext uri="{BB962C8B-B14F-4D97-AF65-F5344CB8AC3E}">
        <p14:creationId xmlns:p14="http://schemas.microsoft.com/office/powerpoint/2010/main" val="945744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Standard slide_Quotes">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BD7B1EAA-D62E-426F-9D29-F674CEB29C31}"/>
              </a:ext>
            </a:extLst>
          </p:cNvPr>
          <p:cNvSpPr>
            <a:spLocks noGrp="1"/>
          </p:cNvSpPr>
          <p:nvPr>
            <p:ph type="body" sz="quarter" idx="10"/>
          </p:nvPr>
        </p:nvSpPr>
        <p:spPr>
          <a:xfrm>
            <a:off x="2568000" y="2060235"/>
            <a:ext cx="7056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a:t>Edit Master text styles</a:t>
            </a:r>
          </a:p>
        </p:txBody>
      </p:sp>
      <p:sp>
        <p:nvSpPr>
          <p:cNvPr id="5" name="Text Placeholder 6">
            <a:extLst>
              <a:ext uri="{FF2B5EF4-FFF2-40B4-BE49-F238E27FC236}">
                <a16:creationId xmlns:a16="http://schemas.microsoft.com/office/drawing/2014/main" id="{C43D8C34-69FC-4DEE-BC95-D2F629475EBD}"/>
              </a:ext>
            </a:extLst>
          </p:cNvPr>
          <p:cNvSpPr>
            <a:spLocks noGrp="1"/>
          </p:cNvSpPr>
          <p:nvPr>
            <p:ph type="body" sz="quarter" idx="11" hasCustomPrompt="1"/>
          </p:nvPr>
        </p:nvSpPr>
        <p:spPr>
          <a:xfrm>
            <a:off x="2568000" y="5516838"/>
            <a:ext cx="7056000" cy="316838"/>
          </a:xfrm>
        </p:spPr>
        <p:txBody>
          <a:bodyPr lIns="0" tIns="0" rIns="0" bIns="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a:t>Name Surname</a:t>
            </a:r>
          </a:p>
        </p:txBody>
      </p:sp>
      <p:sp>
        <p:nvSpPr>
          <p:cNvPr id="6" name="Text Placeholder 6">
            <a:extLst>
              <a:ext uri="{FF2B5EF4-FFF2-40B4-BE49-F238E27FC236}">
                <a16:creationId xmlns:a16="http://schemas.microsoft.com/office/drawing/2014/main" id="{8E78FCBB-C01D-4FF8-828E-0E27552CA9CC}"/>
              </a:ext>
            </a:extLst>
          </p:cNvPr>
          <p:cNvSpPr>
            <a:spLocks noGrp="1"/>
          </p:cNvSpPr>
          <p:nvPr>
            <p:ph type="body" sz="quarter" idx="12" hasCustomPrompt="1"/>
          </p:nvPr>
        </p:nvSpPr>
        <p:spPr>
          <a:xfrm>
            <a:off x="2568000" y="5828877"/>
            <a:ext cx="7056000" cy="316838"/>
          </a:xfrm>
        </p:spPr>
        <p:txBody>
          <a:bodyPr vert="horz" lIns="0" tIns="0" rIns="0" bIns="0" rtlCol="0" anchor="t" anchorCtr="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a:t>Job Title</a:t>
            </a:r>
          </a:p>
        </p:txBody>
      </p:sp>
      <p:sp>
        <p:nvSpPr>
          <p:cNvPr id="7" name="Text Placeholder 11">
            <a:extLst>
              <a:ext uri="{FF2B5EF4-FFF2-40B4-BE49-F238E27FC236}">
                <a16:creationId xmlns:a16="http://schemas.microsoft.com/office/drawing/2014/main" id="{0AD41D48-C813-4F78-A2C8-0758D2B7DC18}"/>
              </a:ext>
            </a:extLst>
          </p:cNvPr>
          <p:cNvSpPr txBox="1">
            <a:spLocks/>
          </p:cNvSpPr>
          <p:nvPr userDrawn="1"/>
        </p:nvSpPr>
        <p:spPr>
          <a:xfrm>
            <a:off x="4537075" y="979788"/>
            <a:ext cx="3117851"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a:solidFill>
                  <a:schemeClr val="tx2"/>
                </a:solidFill>
                <a:latin typeface="Georgia" panose="02040502050405020303" pitchFamily="18" charset="0"/>
              </a:rPr>
              <a:t>“ </a:t>
            </a:r>
          </a:p>
        </p:txBody>
      </p:sp>
      <p:grpSp>
        <p:nvGrpSpPr>
          <p:cNvPr id="9" name="Group 4">
            <a:extLst>
              <a:ext uri="{FF2B5EF4-FFF2-40B4-BE49-F238E27FC236}">
                <a16:creationId xmlns:a16="http://schemas.microsoft.com/office/drawing/2014/main" id="{FF60CB08-2DD7-4911-8D80-BCAC7944540B}"/>
              </a:ext>
            </a:extLst>
          </p:cNvPr>
          <p:cNvGrpSpPr>
            <a:grpSpLocks noChangeAspect="1"/>
          </p:cNvGrpSpPr>
          <p:nvPr userDrawn="1"/>
        </p:nvGrpSpPr>
        <p:grpSpPr bwMode="auto">
          <a:xfrm>
            <a:off x="11045952" y="6327649"/>
            <a:ext cx="536448" cy="412867"/>
            <a:chOff x="7110" y="4004"/>
            <a:chExt cx="191" cy="196"/>
          </a:xfrm>
        </p:grpSpPr>
        <p:sp>
          <p:nvSpPr>
            <p:cNvPr id="10" name="Freeform 5">
              <a:extLst>
                <a:ext uri="{FF2B5EF4-FFF2-40B4-BE49-F238E27FC236}">
                  <a16:creationId xmlns:a16="http://schemas.microsoft.com/office/drawing/2014/main" id="{C7E6D8E8-E311-4EB7-AFAA-50963EA7B156}"/>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11" name="Freeform 6">
              <a:extLst>
                <a:ext uri="{FF2B5EF4-FFF2-40B4-BE49-F238E27FC236}">
                  <a16:creationId xmlns:a16="http://schemas.microsoft.com/office/drawing/2014/main" id="{53EFA7D4-C8AD-4C58-A0EE-C2B70039364F}"/>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12" name="Freeform 7">
              <a:extLst>
                <a:ext uri="{FF2B5EF4-FFF2-40B4-BE49-F238E27FC236}">
                  <a16:creationId xmlns:a16="http://schemas.microsoft.com/office/drawing/2014/main" id="{E459CDB2-C2F0-4E1A-AC90-F93C856AA596}"/>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grpSp>
    </p:spTree>
    <p:extLst>
      <p:ext uri="{BB962C8B-B14F-4D97-AF65-F5344CB8AC3E}">
        <p14:creationId xmlns:p14="http://schemas.microsoft.com/office/powerpoint/2010/main" val="16972104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602" y="1137920"/>
            <a:ext cx="8234455" cy="4834800"/>
          </a:xfrm>
        </p:spPr>
        <p:txBody>
          <a:bodyPr/>
          <a:lstStyle>
            <a:lvl1pPr marL="0" indent="0">
              <a:buNone/>
              <a:defRPr>
                <a:solidFill>
                  <a:schemeClr val="bg1"/>
                </a:solidFill>
              </a:defRPr>
            </a:lvl1pPr>
            <a:lvl2pPr marL="267319">
              <a:defRPr>
                <a:solidFill>
                  <a:schemeClr val="bg1"/>
                </a:solidFill>
              </a:defRPr>
            </a:lvl2pPr>
            <a:lvl3pPr marL="534639">
              <a:defRPr>
                <a:solidFill>
                  <a:schemeClr val="bg1"/>
                </a:solidFill>
              </a:defRPr>
            </a:lvl3pPr>
            <a:lvl4pPr marL="801958">
              <a:defRPr>
                <a:solidFill>
                  <a:schemeClr val="bg1"/>
                </a:solidFill>
              </a:defRPr>
            </a:lvl4pPr>
            <a:lvl5pPr marL="1069277">
              <a:defRPr sz="9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Line 10">
            <a:extLst>
              <a:ext uri="{FF2B5EF4-FFF2-40B4-BE49-F238E27FC236}">
                <a16:creationId xmlns:a16="http://schemas.microsoft.com/office/drawing/2014/main" id="{8D4CA674-C969-4C5C-9EA4-6D41FE961DE2}"/>
              </a:ext>
            </a:extLst>
          </p:cNvPr>
          <p:cNvSpPr>
            <a:spLocks noChangeShapeType="1"/>
          </p:cNvSpPr>
          <p:nvPr/>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a:solidFill>
                <a:schemeClr val="bg1"/>
              </a:solidFill>
            </a:endParaRPr>
          </a:p>
        </p:txBody>
      </p:sp>
      <p:sp>
        <p:nvSpPr>
          <p:cNvPr id="4" name="Date Placeholder 3">
            <a:extLst>
              <a:ext uri="{FF2B5EF4-FFF2-40B4-BE49-F238E27FC236}">
                <a16:creationId xmlns:a16="http://schemas.microsoft.com/office/drawing/2014/main" id="{3CBF0A34-C36D-461B-A015-21A5DA63B593}"/>
              </a:ext>
            </a:extLst>
          </p:cNvPr>
          <p:cNvSpPr>
            <a:spLocks noGrp="1"/>
          </p:cNvSpPr>
          <p:nvPr>
            <p:ph type="dt" sz="half" idx="10"/>
          </p:nvPr>
        </p:nvSpPr>
        <p:spPr/>
        <p:txBody>
          <a:bodyPr/>
          <a:lstStyle/>
          <a:p>
            <a:fld id="{B8860E02-1003-4EAE-8667-0F1BC9077C64}" type="datetime3">
              <a:rPr lang="en-US" smtClean="0"/>
              <a:t>19 October 2023</a:t>
            </a:fld>
            <a:endParaRPr lang="en-IN"/>
          </a:p>
        </p:txBody>
      </p:sp>
      <p:sp>
        <p:nvSpPr>
          <p:cNvPr id="5" name="Footer Placeholder 4">
            <a:extLst>
              <a:ext uri="{FF2B5EF4-FFF2-40B4-BE49-F238E27FC236}">
                <a16:creationId xmlns:a16="http://schemas.microsoft.com/office/drawing/2014/main" id="{23ECF0E1-C505-48F8-AD92-7D8685FF4866}"/>
              </a:ext>
            </a:extLst>
          </p:cNvPr>
          <p:cNvSpPr>
            <a:spLocks noGrp="1"/>
          </p:cNvSpPr>
          <p:nvPr>
            <p:ph type="ftr" sz="quarter" idx="11"/>
          </p:nvPr>
        </p:nvSpPr>
        <p:spPr/>
        <p:txBody>
          <a:bodyPr/>
          <a:lstStyle/>
          <a:p>
            <a:r>
              <a:rPr lang="en-IN"/>
              <a:t>Presentation title</a:t>
            </a:r>
          </a:p>
        </p:txBody>
      </p:sp>
      <p:sp>
        <p:nvSpPr>
          <p:cNvPr id="6" name="Slide Number Placeholder 5">
            <a:extLst>
              <a:ext uri="{FF2B5EF4-FFF2-40B4-BE49-F238E27FC236}">
                <a16:creationId xmlns:a16="http://schemas.microsoft.com/office/drawing/2014/main" id="{2B682A11-B39D-4FE0-A53D-0F1661DE0519}"/>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4087119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AEECF-2F3D-455D-A88E-4D30A045D0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F36599F7-6E0F-438A-888A-0B294A48C8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55BA0A-58A9-460B-B9C5-3D1606734074}"/>
              </a:ext>
            </a:extLst>
          </p:cNvPr>
          <p:cNvSpPr>
            <a:spLocks noGrp="1"/>
          </p:cNvSpPr>
          <p:nvPr>
            <p:ph type="dt" sz="half" idx="10"/>
          </p:nvPr>
        </p:nvSpPr>
        <p:spPr/>
        <p:txBody>
          <a:bodyPr/>
          <a:lstStyle/>
          <a:p>
            <a:fld id="{1E0C1E33-5DE5-41EB-8E8E-73834C71BA53}" type="datetimeFigureOut">
              <a:rPr lang="en-ZA" smtClean="0"/>
              <a:t>2023/10/19</a:t>
            </a:fld>
            <a:endParaRPr lang="en-ZA"/>
          </a:p>
        </p:txBody>
      </p:sp>
      <p:sp>
        <p:nvSpPr>
          <p:cNvPr id="5" name="Footer Placeholder 4">
            <a:extLst>
              <a:ext uri="{FF2B5EF4-FFF2-40B4-BE49-F238E27FC236}">
                <a16:creationId xmlns:a16="http://schemas.microsoft.com/office/drawing/2014/main" id="{3D10CD4D-5308-4C5A-B739-C4DA2E993CF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33DAAAFA-6966-4963-8CBF-2D7931441A0E}"/>
              </a:ext>
            </a:extLst>
          </p:cNvPr>
          <p:cNvSpPr>
            <a:spLocks noGrp="1"/>
          </p:cNvSpPr>
          <p:nvPr>
            <p:ph type="sldNum" sz="quarter" idx="12"/>
          </p:nvPr>
        </p:nvSpPr>
        <p:spPr/>
        <p:txBody>
          <a:bodyPr/>
          <a:lstStyle/>
          <a:p>
            <a:fld id="{C965C96A-1013-43E6-9461-C8E12C147538}" type="slidenum">
              <a:rPr lang="en-ZA" smtClean="0"/>
              <a:t>‹#›</a:t>
            </a:fld>
            <a:endParaRPr lang="en-ZA"/>
          </a:p>
        </p:txBody>
      </p:sp>
    </p:spTree>
    <p:extLst>
      <p:ext uri="{BB962C8B-B14F-4D97-AF65-F5344CB8AC3E}">
        <p14:creationId xmlns:p14="http://schemas.microsoft.com/office/powerpoint/2010/main" val="9921338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a:t>Click to edit Master title style</a:t>
            </a:r>
            <a:endParaRPr lang="en-GB"/>
          </a:p>
        </p:txBody>
      </p:sp>
      <p:sp>
        <p:nvSpPr>
          <p:cNvPr id="6" name="Line 10">
            <a:extLst>
              <a:ext uri="{FF2B5EF4-FFF2-40B4-BE49-F238E27FC236}">
                <a16:creationId xmlns:a16="http://schemas.microsoft.com/office/drawing/2014/main" id="{97A26880-8DD7-4A78-ADAF-91ED2E744A7C}"/>
              </a:ext>
            </a:extLst>
          </p:cNvPr>
          <p:cNvSpPr>
            <a:spLocks noChangeShapeType="1"/>
          </p:cNvSpPr>
          <p:nvPr/>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a:solidFill>
                <a:schemeClr val="bg1"/>
              </a:solidFill>
            </a:endParaRPr>
          </a:p>
        </p:txBody>
      </p:sp>
      <p:sp>
        <p:nvSpPr>
          <p:cNvPr id="3" name="Date Placeholder 2">
            <a:extLst>
              <a:ext uri="{FF2B5EF4-FFF2-40B4-BE49-F238E27FC236}">
                <a16:creationId xmlns:a16="http://schemas.microsoft.com/office/drawing/2014/main" id="{D03DAEA1-6A90-4FC2-97C7-E8CE03914355}"/>
              </a:ext>
            </a:extLst>
          </p:cNvPr>
          <p:cNvSpPr>
            <a:spLocks noGrp="1"/>
          </p:cNvSpPr>
          <p:nvPr>
            <p:ph type="dt" sz="half" idx="10"/>
          </p:nvPr>
        </p:nvSpPr>
        <p:spPr/>
        <p:txBody>
          <a:bodyPr/>
          <a:lstStyle/>
          <a:p>
            <a:fld id="{35C1A2B2-412B-49EA-99B0-067813210617}" type="datetime3">
              <a:rPr lang="en-US" smtClean="0"/>
              <a:t>19 October 2023</a:t>
            </a:fld>
            <a:endParaRPr lang="en-IN"/>
          </a:p>
        </p:txBody>
      </p:sp>
      <p:sp>
        <p:nvSpPr>
          <p:cNvPr id="4" name="Footer Placeholder 3">
            <a:extLst>
              <a:ext uri="{FF2B5EF4-FFF2-40B4-BE49-F238E27FC236}">
                <a16:creationId xmlns:a16="http://schemas.microsoft.com/office/drawing/2014/main" id="{3B819100-2154-4CEF-A4AE-869A873311B2}"/>
              </a:ext>
            </a:extLst>
          </p:cNvPr>
          <p:cNvSpPr>
            <a:spLocks noGrp="1"/>
          </p:cNvSpPr>
          <p:nvPr>
            <p:ph type="ftr" sz="quarter" idx="11"/>
          </p:nvPr>
        </p:nvSpPr>
        <p:spPr/>
        <p:txBody>
          <a:bodyPr/>
          <a:lstStyle/>
          <a:p>
            <a:r>
              <a:rPr lang="en-IN"/>
              <a:t>Presentation title</a:t>
            </a:r>
          </a:p>
        </p:txBody>
      </p:sp>
      <p:sp>
        <p:nvSpPr>
          <p:cNvPr id="5" name="Slide Number Placeholder 4">
            <a:extLst>
              <a:ext uri="{FF2B5EF4-FFF2-40B4-BE49-F238E27FC236}">
                <a16:creationId xmlns:a16="http://schemas.microsoft.com/office/drawing/2014/main" id="{A3B93803-CB8A-4830-8E96-5C407868A052}"/>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0805486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609601" y="1137919"/>
            <a:ext cx="5384800"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349"/>
            </a:lvl6pPr>
            <a:lvl7pPr>
              <a:defRPr sz="1349"/>
            </a:lvl7pPr>
            <a:lvl8pPr>
              <a:defRPr sz="1349"/>
            </a:lvl8pPr>
            <a:lvl9pPr>
              <a:defRPr sz="134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1" y="1137919"/>
            <a:ext cx="5384800"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349"/>
            </a:lvl6pPr>
            <a:lvl7pPr>
              <a:defRPr sz="1349"/>
            </a:lvl7pPr>
            <a:lvl8pPr>
              <a:defRPr sz="1349"/>
            </a:lvl8pPr>
            <a:lvl9pPr>
              <a:defRPr sz="134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Line 10">
            <a:extLst>
              <a:ext uri="{FF2B5EF4-FFF2-40B4-BE49-F238E27FC236}">
                <a16:creationId xmlns:a16="http://schemas.microsoft.com/office/drawing/2014/main" id="{9B070B28-7AAC-47E5-9EB5-96B8B8B88057}"/>
              </a:ext>
            </a:extLst>
          </p:cNvPr>
          <p:cNvSpPr>
            <a:spLocks noChangeShapeType="1"/>
          </p:cNvSpPr>
          <p:nvPr/>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a:solidFill>
                <a:schemeClr val="bg1"/>
              </a:solidFill>
            </a:endParaRPr>
          </a:p>
        </p:txBody>
      </p:sp>
      <p:sp>
        <p:nvSpPr>
          <p:cNvPr id="5" name="Date Placeholder 4">
            <a:extLst>
              <a:ext uri="{FF2B5EF4-FFF2-40B4-BE49-F238E27FC236}">
                <a16:creationId xmlns:a16="http://schemas.microsoft.com/office/drawing/2014/main" id="{2E1BDE01-7D08-4922-9259-4581BC33C3E0}"/>
              </a:ext>
            </a:extLst>
          </p:cNvPr>
          <p:cNvSpPr>
            <a:spLocks noGrp="1"/>
          </p:cNvSpPr>
          <p:nvPr>
            <p:ph type="dt" sz="half" idx="10"/>
          </p:nvPr>
        </p:nvSpPr>
        <p:spPr/>
        <p:txBody>
          <a:bodyPr/>
          <a:lstStyle/>
          <a:p>
            <a:fld id="{231F249C-FD77-4F22-A6EF-43F8DC053B7D}" type="datetime3">
              <a:rPr lang="en-US" smtClean="0"/>
              <a:t>19 October 2023</a:t>
            </a:fld>
            <a:endParaRPr lang="en-IN"/>
          </a:p>
        </p:txBody>
      </p:sp>
      <p:sp>
        <p:nvSpPr>
          <p:cNvPr id="6" name="Footer Placeholder 5">
            <a:extLst>
              <a:ext uri="{FF2B5EF4-FFF2-40B4-BE49-F238E27FC236}">
                <a16:creationId xmlns:a16="http://schemas.microsoft.com/office/drawing/2014/main" id="{029C6724-47E1-45B5-B455-099BFD53BBF7}"/>
              </a:ext>
            </a:extLst>
          </p:cNvPr>
          <p:cNvSpPr>
            <a:spLocks noGrp="1"/>
          </p:cNvSpPr>
          <p:nvPr>
            <p:ph type="ftr" sz="quarter" idx="11"/>
          </p:nvPr>
        </p:nvSpPr>
        <p:spPr/>
        <p:txBody>
          <a:bodyPr/>
          <a:lstStyle/>
          <a:p>
            <a:r>
              <a:rPr lang="en-IN"/>
              <a:t>Presentation title</a:t>
            </a:r>
          </a:p>
        </p:txBody>
      </p:sp>
      <p:sp>
        <p:nvSpPr>
          <p:cNvPr id="7" name="Slide Number Placeholder 6">
            <a:extLst>
              <a:ext uri="{FF2B5EF4-FFF2-40B4-BE49-F238E27FC236}">
                <a16:creationId xmlns:a16="http://schemas.microsoft.com/office/drawing/2014/main" id="{98340A57-5875-43E6-BEEA-8CEBCDCA3097}"/>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5380580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329" y="1869442"/>
            <a:ext cx="5390400"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6405" y="1869442"/>
            <a:ext cx="5390400"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2"/>
          </p:nvPr>
        </p:nvSpPr>
        <p:spPr>
          <a:xfrm>
            <a:off x="609601" y="1137920"/>
            <a:ext cx="5390400" cy="640800"/>
          </a:xfrm>
        </p:spPr>
        <p:txBody>
          <a:bodyPr anchor="t" anchorCtr="0"/>
          <a:lstStyle>
            <a:lvl1pPr>
              <a:buNone/>
              <a:defRPr b="1">
                <a:solidFill>
                  <a:schemeClr val="bg1"/>
                </a:solidFill>
              </a:defRPr>
            </a:lvl1pPr>
          </a:lstStyle>
          <a:p>
            <a:pPr lvl="0"/>
            <a:r>
              <a:rPr lang="en-US"/>
              <a:t>Edit Master text styles</a:t>
            </a:r>
          </a:p>
        </p:txBody>
      </p:sp>
      <p:sp>
        <p:nvSpPr>
          <p:cNvPr id="11" name="Text Placeholder 9"/>
          <p:cNvSpPr>
            <a:spLocks noGrp="1"/>
          </p:cNvSpPr>
          <p:nvPr>
            <p:ph type="body" sz="quarter" idx="13"/>
          </p:nvPr>
        </p:nvSpPr>
        <p:spPr>
          <a:xfrm>
            <a:off x="6196405" y="1137920"/>
            <a:ext cx="5390400" cy="640800"/>
          </a:xfrm>
        </p:spPr>
        <p:txBody>
          <a:bodyPr anchor="t" anchorCtr="0"/>
          <a:lstStyle>
            <a:lvl1pPr>
              <a:buNone/>
              <a:defRPr b="1">
                <a:solidFill>
                  <a:schemeClr val="bg1"/>
                </a:solidFill>
              </a:defRPr>
            </a:lvl1pPr>
          </a:lstStyle>
          <a:p>
            <a:pPr lvl="0"/>
            <a:r>
              <a:rPr lang="en-US"/>
              <a:t>Edit Master text styles</a:t>
            </a:r>
          </a:p>
        </p:txBody>
      </p:sp>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a:solidFill>
                <a:schemeClr val="bg1"/>
              </a:solidFill>
            </a:endParaRPr>
          </a:p>
        </p:txBody>
      </p:sp>
      <p:sp>
        <p:nvSpPr>
          <p:cNvPr id="5" name="Date Placeholder 4">
            <a:extLst>
              <a:ext uri="{FF2B5EF4-FFF2-40B4-BE49-F238E27FC236}">
                <a16:creationId xmlns:a16="http://schemas.microsoft.com/office/drawing/2014/main" id="{BFCA5F9A-0842-4BED-A447-9C3F6915DCDD}"/>
              </a:ext>
            </a:extLst>
          </p:cNvPr>
          <p:cNvSpPr>
            <a:spLocks noGrp="1"/>
          </p:cNvSpPr>
          <p:nvPr>
            <p:ph type="dt" sz="half" idx="14"/>
          </p:nvPr>
        </p:nvSpPr>
        <p:spPr/>
        <p:txBody>
          <a:bodyPr/>
          <a:lstStyle/>
          <a:p>
            <a:fld id="{FDBF3969-7A23-4B37-9754-54A2A593BBDE}" type="datetime3">
              <a:rPr lang="en-US" smtClean="0"/>
              <a:t>19 October 2023</a:t>
            </a:fld>
            <a:endParaRPr lang="en-IN"/>
          </a:p>
        </p:txBody>
      </p:sp>
      <p:sp>
        <p:nvSpPr>
          <p:cNvPr id="6" name="Footer Placeholder 5">
            <a:extLst>
              <a:ext uri="{FF2B5EF4-FFF2-40B4-BE49-F238E27FC236}">
                <a16:creationId xmlns:a16="http://schemas.microsoft.com/office/drawing/2014/main" id="{1BE8AD82-A588-4EFB-A956-62AC671AB8A4}"/>
              </a:ext>
            </a:extLst>
          </p:cNvPr>
          <p:cNvSpPr>
            <a:spLocks noGrp="1"/>
          </p:cNvSpPr>
          <p:nvPr>
            <p:ph type="ftr" sz="quarter" idx="15"/>
          </p:nvPr>
        </p:nvSpPr>
        <p:spPr/>
        <p:txBody>
          <a:bodyPr/>
          <a:lstStyle/>
          <a:p>
            <a:r>
              <a:rPr lang="en-IN"/>
              <a:t>Presentation title</a:t>
            </a:r>
          </a:p>
        </p:txBody>
      </p:sp>
      <p:sp>
        <p:nvSpPr>
          <p:cNvPr id="7" name="Slide Number Placeholder 6">
            <a:extLst>
              <a:ext uri="{FF2B5EF4-FFF2-40B4-BE49-F238E27FC236}">
                <a16:creationId xmlns:a16="http://schemas.microsoft.com/office/drawing/2014/main" id="{2F77DB56-43F3-4932-8420-FA767EBAB47B}"/>
              </a:ext>
            </a:extLst>
          </p:cNvPr>
          <p:cNvSpPr>
            <a:spLocks noGrp="1"/>
          </p:cNvSpPr>
          <p:nvPr>
            <p:ph type="sldNum" sz="quarter" idx="16"/>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2774716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Key statem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B7547C-9236-44B2-927D-EE1C7DF06D31}"/>
              </a:ext>
            </a:extLst>
          </p:cNvPr>
          <p:cNvSpPr>
            <a:spLocks noGrp="1"/>
          </p:cNvSpPr>
          <p:nvPr>
            <p:ph type="dt" sz="half" idx="10"/>
          </p:nvPr>
        </p:nvSpPr>
        <p:spPr/>
        <p:txBody>
          <a:bodyPr/>
          <a:lstStyle/>
          <a:p>
            <a:fld id="{05D0B1AC-0B8C-40CC-9B36-B9B2DB76B79B}" type="datetime3">
              <a:rPr lang="en-US" smtClean="0"/>
              <a:t>19 October 2023</a:t>
            </a:fld>
            <a:endParaRPr lang="en-IN"/>
          </a:p>
        </p:txBody>
      </p:sp>
      <p:sp>
        <p:nvSpPr>
          <p:cNvPr id="3" name="Footer Placeholder 2">
            <a:extLst>
              <a:ext uri="{FF2B5EF4-FFF2-40B4-BE49-F238E27FC236}">
                <a16:creationId xmlns:a16="http://schemas.microsoft.com/office/drawing/2014/main" id="{7FE2AC0F-F4F4-46F1-8E38-470CA213226A}"/>
              </a:ext>
            </a:extLst>
          </p:cNvPr>
          <p:cNvSpPr>
            <a:spLocks noGrp="1"/>
          </p:cNvSpPr>
          <p:nvPr>
            <p:ph type="ftr" sz="quarter" idx="11"/>
          </p:nvPr>
        </p:nvSpPr>
        <p:spPr/>
        <p:txBody>
          <a:bodyPr/>
          <a:lstStyle/>
          <a:p>
            <a:r>
              <a:rPr lang="en-IN"/>
              <a:t>Presentation title</a:t>
            </a:r>
          </a:p>
        </p:txBody>
      </p:sp>
      <p:sp>
        <p:nvSpPr>
          <p:cNvPr id="4" name="Slide Number Placeholder 3">
            <a:extLst>
              <a:ext uri="{FF2B5EF4-FFF2-40B4-BE49-F238E27FC236}">
                <a16:creationId xmlns:a16="http://schemas.microsoft.com/office/drawing/2014/main" id="{C3B301A4-CE65-4914-B017-DED28C25B268}"/>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1843974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3A9D79-13D5-4189-B325-32C1E30071D2}"/>
              </a:ext>
            </a:extLst>
          </p:cNvPr>
          <p:cNvSpPr>
            <a:spLocks noGrp="1"/>
          </p:cNvSpPr>
          <p:nvPr>
            <p:ph type="dt" sz="half" idx="10"/>
          </p:nvPr>
        </p:nvSpPr>
        <p:spPr/>
        <p:txBody>
          <a:bodyPr/>
          <a:lstStyle/>
          <a:p>
            <a:fld id="{87C6314C-751B-4148-8198-F20956044432}" type="datetime3">
              <a:rPr lang="en-US" smtClean="0"/>
              <a:t>19 October 2023</a:t>
            </a:fld>
            <a:endParaRPr lang="en-IN"/>
          </a:p>
        </p:txBody>
      </p:sp>
      <p:sp>
        <p:nvSpPr>
          <p:cNvPr id="3" name="Footer Placeholder 2">
            <a:extLst>
              <a:ext uri="{FF2B5EF4-FFF2-40B4-BE49-F238E27FC236}">
                <a16:creationId xmlns:a16="http://schemas.microsoft.com/office/drawing/2014/main" id="{35690CD3-106E-4E37-A338-7D12BDB87EB2}"/>
              </a:ext>
            </a:extLst>
          </p:cNvPr>
          <p:cNvSpPr>
            <a:spLocks noGrp="1"/>
          </p:cNvSpPr>
          <p:nvPr>
            <p:ph type="ftr" sz="quarter" idx="11"/>
          </p:nvPr>
        </p:nvSpPr>
        <p:spPr/>
        <p:txBody>
          <a:bodyPr/>
          <a:lstStyle/>
          <a:p>
            <a:r>
              <a:rPr lang="en-IN"/>
              <a:t>Presentation title</a:t>
            </a:r>
          </a:p>
        </p:txBody>
      </p:sp>
      <p:sp>
        <p:nvSpPr>
          <p:cNvPr id="4" name="Slide Number Placeholder 3">
            <a:extLst>
              <a:ext uri="{FF2B5EF4-FFF2-40B4-BE49-F238E27FC236}">
                <a16:creationId xmlns:a16="http://schemas.microsoft.com/office/drawing/2014/main" id="{6C97AA2E-8C14-46B6-80A1-837B7775D6E6}"/>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4871517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813CB0-F911-4F63-ADF4-31E748E46E91}"/>
              </a:ext>
            </a:extLst>
          </p:cNvPr>
          <p:cNvSpPr>
            <a:spLocks noGrp="1"/>
          </p:cNvSpPr>
          <p:nvPr>
            <p:ph type="dt" sz="half" idx="10"/>
          </p:nvPr>
        </p:nvSpPr>
        <p:spPr/>
        <p:txBody>
          <a:bodyPr/>
          <a:lstStyle/>
          <a:p>
            <a:fld id="{D005AA61-9193-44AF-B668-28B8BC11A486}" type="datetime3">
              <a:rPr lang="en-US" smtClean="0"/>
              <a:t>19 October 2023</a:t>
            </a:fld>
            <a:endParaRPr lang="en-IN"/>
          </a:p>
        </p:txBody>
      </p:sp>
      <p:sp>
        <p:nvSpPr>
          <p:cNvPr id="3" name="Footer Placeholder 2">
            <a:extLst>
              <a:ext uri="{FF2B5EF4-FFF2-40B4-BE49-F238E27FC236}">
                <a16:creationId xmlns:a16="http://schemas.microsoft.com/office/drawing/2014/main" id="{B6E00D68-E42E-4E18-97BC-09F3CC3C7191}"/>
              </a:ext>
            </a:extLst>
          </p:cNvPr>
          <p:cNvSpPr>
            <a:spLocks noGrp="1"/>
          </p:cNvSpPr>
          <p:nvPr>
            <p:ph type="ftr" sz="quarter" idx="11"/>
          </p:nvPr>
        </p:nvSpPr>
        <p:spPr/>
        <p:txBody>
          <a:bodyPr/>
          <a:lstStyle/>
          <a:p>
            <a:r>
              <a:rPr lang="en-IN"/>
              <a:t>Presentation title</a:t>
            </a:r>
          </a:p>
        </p:txBody>
      </p:sp>
      <p:sp>
        <p:nvSpPr>
          <p:cNvPr id="4" name="Slide Number Placeholder 3">
            <a:extLst>
              <a:ext uri="{FF2B5EF4-FFF2-40B4-BE49-F238E27FC236}">
                <a16:creationId xmlns:a16="http://schemas.microsoft.com/office/drawing/2014/main" id="{E909C18C-4659-4936-9B48-47D916992927}"/>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84616921"/>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F7CA26-2B7B-4622-93A8-93EC10CCBE9D}"/>
              </a:ext>
            </a:extLst>
          </p:cNvPr>
          <p:cNvSpPr>
            <a:spLocks noGrp="1"/>
          </p:cNvSpPr>
          <p:nvPr>
            <p:ph type="dt" sz="half" idx="10"/>
          </p:nvPr>
        </p:nvSpPr>
        <p:spPr/>
        <p:txBody>
          <a:bodyPr/>
          <a:lstStyle/>
          <a:p>
            <a:fld id="{FB3F5D69-F807-4D09-B66E-06AAE28FCE57}" type="datetime3">
              <a:rPr lang="en-US" smtClean="0"/>
              <a:t>19 October 2023</a:t>
            </a:fld>
            <a:endParaRPr lang="en-IN"/>
          </a:p>
        </p:txBody>
      </p:sp>
      <p:sp>
        <p:nvSpPr>
          <p:cNvPr id="3" name="Footer Placeholder 2">
            <a:extLst>
              <a:ext uri="{FF2B5EF4-FFF2-40B4-BE49-F238E27FC236}">
                <a16:creationId xmlns:a16="http://schemas.microsoft.com/office/drawing/2014/main" id="{60E24E25-AADE-42B5-BB07-A8C5FC7FBF20}"/>
              </a:ext>
            </a:extLst>
          </p:cNvPr>
          <p:cNvSpPr>
            <a:spLocks noGrp="1"/>
          </p:cNvSpPr>
          <p:nvPr>
            <p:ph type="ftr" sz="quarter" idx="11"/>
          </p:nvPr>
        </p:nvSpPr>
        <p:spPr/>
        <p:txBody>
          <a:bodyPr/>
          <a:lstStyle/>
          <a:p>
            <a:r>
              <a:rPr lang="en-IN"/>
              <a:t>Presentation title</a:t>
            </a:r>
          </a:p>
        </p:txBody>
      </p:sp>
      <p:sp>
        <p:nvSpPr>
          <p:cNvPr id="4" name="Slide Number Placeholder 3">
            <a:extLst>
              <a:ext uri="{FF2B5EF4-FFF2-40B4-BE49-F238E27FC236}">
                <a16:creationId xmlns:a16="http://schemas.microsoft.com/office/drawing/2014/main" id="{AF9B93A4-EF49-4605-8E7D-22AB1304F10E}"/>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125791189"/>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58AD78-6C49-405F-80BD-8F5F9CFAD79D}"/>
              </a:ext>
            </a:extLst>
          </p:cNvPr>
          <p:cNvSpPr>
            <a:spLocks noGrp="1"/>
          </p:cNvSpPr>
          <p:nvPr>
            <p:ph type="dt" sz="half" idx="10"/>
          </p:nvPr>
        </p:nvSpPr>
        <p:spPr/>
        <p:txBody>
          <a:bodyPr/>
          <a:lstStyle/>
          <a:p>
            <a:fld id="{1E449CCB-2F74-4AE7-9D2F-AB617BC2C6DE}" type="datetime3">
              <a:rPr lang="en-US" smtClean="0"/>
              <a:t>19 October 2023</a:t>
            </a:fld>
            <a:endParaRPr lang="en-IN"/>
          </a:p>
        </p:txBody>
      </p:sp>
      <p:sp>
        <p:nvSpPr>
          <p:cNvPr id="3" name="Footer Placeholder 2">
            <a:extLst>
              <a:ext uri="{FF2B5EF4-FFF2-40B4-BE49-F238E27FC236}">
                <a16:creationId xmlns:a16="http://schemas.microsoft.com/office/drawing/2014/main" id="{FA3A6C55-F277-42AF-8500-E16F039B9A4F}"/>
              </a:ext>
            </a:extLst>
          </p:cNvPr>
          <p:cNvSpPr>
            <a:spLocks noGrp="1"/>
          </p:cNvSpPr>
          <p:nvPr>
            <p:ph type="ftr" sz="quarter" idx="11"/>
          </p:nvPr>
        </p:nvSpPr>
        <p:spPr/>
        <p:txBody>
          <a:bodyPr/>
          <a:lstStyle/>
          <a:p>
            <a:r>
              <a:rPr lang="en-IN"/>
              <a:t>Presentation title</a:t>
            </a:r>
          </a:p>
        </p:txBody>
      </p:sp>
      <p:sp>
        <p:nvSpPr>
          <p:cNvPr id="4" name="Slide Number Placeholder 3">
            <a:extLst>
              <a:ext uri="{FF2B5EF4-FFF2-40B4-BE49-F238E27FC236}">
                <a16:creationId xmlns:a16="http://schemas.microsoft.com/office/drawing/2014/main" id="{36368E36-B58F-4FD6-B92E-04754A1D8354}"/>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9209566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2000" cy="6858000"/>
          </a:xfrm>
        </p:spPr>
        <p:txBody>
          <a:bodyPr anchor="ctr"/>
          <a:lstStyle>
            <a:lvl1pPr marL="0" indent="0" algn="ctr">
              <a:buNone/>
              <a:defRPr/>
            </a:lvl1pPr>
          </a:lstStyle>
          <a:p>
            <a:r>
              <a:rPr lang="en-IN"/>
              <a:t>Video</a:t>
            </a:r>
          </a:p>
        </p:txBody>
      </p:sp>
      <p:sp>
        <p:nvSpPr>
          <p:cNvPr id="2" name="Date Placeholder 1">
            <a:extLst>
              <a:ext uri="{FF2B5EF4-FFF2-40B4-BE49-F238E27FC236}">
                <a16:creationId xmlns:a16="http://schemas.microsoft.com/office/drawing/2014/main" id="{4E480A10-F3A8-4482-9A96-E4A2985059D6}"/>
              </a:ext>
            </a:extLst>
          </p:cNvPr>
          <p:cNvSpPr>
            <a:spLocks noGrp="1"/>
          </p:cNvSpPr>
          <p:nvPr>
            <p:ph type="dt" sz="half" idx="11"/>
          </p:nvPr>
        </p:nvSpPr>
        <p:spPr/>
        <p:txBody>
          <a:bodyPr/>
          <a:lstStyle/>
          <a:p>
            <a:fld id="{116756D8-28B7-4B79-8118-E321541624B0}" type="datetime3">
              <a:rPr lang="en-US" smtClean="0"/>
              <a:t>19 October 2023</a:t>
            </a:fld>
            <a:endParaRPr lang="en-IN"/>
          </a:p>
        </p:txBody>
      </p:sp>
      <p:sp>
        <p:nvSpPr>
          <p:cNvPr id="4" name="Footer Placeholder 3">
            <a:extLst>
              <a:ext uri="{FF2B5EF4-FFF2-40B4-BE49-F238E27FC236}">
                <a16:creationId xmlns:a16="http://schemas.microsoft.com/office/drawing/2014/main" id="{8D942338-84D5-44C7-ADEC-04C9C56CF23A}"/>
              </a:ext>
            </a:extLst>
          </p:cNvPr>
          <p:cNvSpPr>
            <a:spLocks noGrp="1"/>
          </p:cNvSpPr>
          <p:nvPr>
            <p:ph type="ftr" sz="quarter" idx="12"/>
          </p:nvPr>
        </p:nvSpPr>
        <p:spPr/>
        <p:txBody>
          <a:bodyPr/>
          <a:lstStyle/>
          <a:p>
            <a:r>
              <a:rPr lang="en-IN"/>
              <a:t>Presentation title</a:t>
            </a:r>
          </a:p>
        </p:txBody>
      </p:sp>
      <p:sp>
        <p:nvSpPr>
          <p:cNvPr id="5" name="Slide Number Placeholder 4">
            <a:extLst>
              <a:ext uri="{FF2B5EF4-FFF2-40B4-BE49-F238E27FC236}">
                <a16:creationId xmlns:a16="http://schemas.microsoft.com/office/drawing/2014/main" id="{4FAC4917-7B6B-475D-AAE6-8F714438F257}"/>
              </a:ext>
            </a:extLst>
          </p:cNvPr>
          <p:cNvSpPr>
            <a:spLocks noGrp="1"/>
          </p:cNvSpPr>
          <p:nvPr>
            <p:ph type="sldNum" sz="quarter" idx="13"/>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9282461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5BBDB2-BA66-4CAF-998B-9D64B00D149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500" r="12500"/>
          <a:stretch/>
        </p:blipFill>
        <p:spPr>
          <a:xfrm>
            <a:off x="0" y="0"/>
            <a:ext cx="12192000" cy="6858000"/>
          </a:xfrm>
          <a:prstGeom prst="rect">
            <a:avLst/>
          </a:prstGeom>
        </p:spPr>
      </p:pic>
      <p:sp>
        <p:nvSpPr>
          <p:cNvPr id="8" name="Content Placeholder 2"/>
          <p:cNvSpPr>
            <a:spLocks noGrp="1"/>
          </p:cNvSpPr>
          <p:nvPr>
            <p:ph idx="1"/>
          </p:nvPr>
        </p:nvSpPr>
        <p:spPr>
          <a:xfrm>
            <a:off x="607483" y="719139"/>
            <a:ext cx="46752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471066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C688B-86D6-49F2-9000-2E7868898FEB}"/>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BA5C554-8C19-4816-984A-E12EFE4616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742050A0-821D-4BD9-9159-5ED2EDDAEB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BE530BBD-0629-4A3F-B2F0-03E5B125A89B}"/>
              </a:ext>
            </a:extLst>
          </p:cNvPr>
          <p:cNvSpPr>
            <a:spLocks noGrp="1"/>
          </p:cNvSpPr>
          <p:nvPr>
            <p:ph type="dt" sz="half" idx="10"/>
          </p:nvPr>
        </p:nvSpPr>
        <p:spPr/>
        <p:txBody>
          <a:bodyPr/>
          <a:lstStyle/>
          <a:p>
            <a:fld id="{1E0C1E33-5DE5-41EB-8E8E-73834C71BA53}" type="datetimeFigureOut">
              <a:rPr lang="en-ZA" smtClean="0"/>
              <a:t>2023/10/19</a:t>
            </a:fld>
            <a:endParaRPr lang="en-ZA"/>
          </a:p>
        </p:txBody>
      </p:sp>
      <p:sp>
        <p:nvSpPr>
          <p:cNvPr id="6" name="Footer Placeholder 5">
            <a:extLst>
              <a:ext uri="{FF2B5EF4-FFF2-40B4-BE49-F238E27FC236}">
                <a16:creationId xmlns:a16="http://schemas.microsoft.com/office/drawing/2014/main" id="{6BEF0E93-E088-4CE8-AF6E-5B640ACF40CD}"/>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4275B2F6-8EFE-4740-91D7-A31BB11A5A17}"/>
              </a:ext>
            </a:extLst>
          </p:cNvPr>
          <p:cNvSpPr>
            <a:spLocks noGrp="1"/>
          </p:cNvSpPr>
          <p:nvPr>
            <p:ph type="sldNum" sz="quarter" idx="12"/>
          </p:nvPr>
        </p:nvSpPr>
        <p:spPr/>
        <p:txBody>
          <a:bodyPr/>
          <a:lstStyle/>
          <a:p>
            <a:fld id="{C965C96A-1013-43E6-9461-C8E12C147538}" type="slidenum">
              <a:rPr lang="en-ZA" smtClean="0"/>
              <a:t>‹#›</a:t>
            </a:fld>
            <a:endParaRPr lang="en-ZA"/>
          </a:p>
        </p:txBody>
      </p:sp>
    </p:spTree>
    <p:extLst>
      <p:ext uri="{BB962C8B-B14F-4D97-AF65-F5344CB8AC3E}">
        <p14:creationId xmlns:p14="http://schemas.microsoft.com/office/powerpoint/2010/main" val="14632108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1_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6D09E6-0A52-4BB2-A361-86380E62A2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500" r="12500"/>
          <a:stretch/>
        </p:blipFill>
        <p:spPr>
          <a:xfrm>
            <a:off x="0" y="0"/>
            <a:ext cx="12192000" cy="6858000"/>
          </a:xfrm>
          <a:prstGeom prst="rect">
            <a:avLst/>
          </a:prstGeom>
        </p:spPr>
      </p:pic>
      <p:sp>
        <p:nvSpPr>
          <p:cNvPr id="8" name="Content Placeholder 2"/>
          <p:cNvSpPr>
            <a:spLocks noGrp="1"/>
          </p:cNvSpPr>
          <p:nvPr>
            <p:ph idx="1"/>
          </p:nvPr>
        </p:nvSpPr>
        <p:spPr>
          <a:xfrm>
            <a:off x="607483" y="719139"/>
            <a:ext cx="46752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0098050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2_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2C72D4-8941-4841-A1D6-780403604C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500" r="12500"/>
          <a:stretch/>
        </p:blipFill>
        <p:spPr>
          <a:xfrm>
            <a:off x="0" y="0"/>
            <a:ext cx="12192000" cy="6858000"/>
          </a:xfrm>
          <a:prstGeom prst="rect">
            <a:avLst/>
          </a:prstGeom>
        </p:spPr>
      </p:pic>
      <p:sp>
        <p:nvSpPr>
          <p:cNvPr id="8" name="Content Placeholder 2"/>
          <p:cNvSpPr>
            <a:spLocks noGrp="1"/>
          </p:cNvSpPr>
          <p:nvPr>
            <p:ph idx="1"/>
          </p:nvPr>
        </p:nvSpPr>
        <p:spPr>
          <a:xfrm>
            <a:off x="607483" y="719139"/>
            <a:ext cx="46752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1994119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30023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FCB219-9C70-9EC5-8034-EF7AA69D0F95}"/>
              </a:ext>
            </a:extLst>
          </p:cNvPr>
          <p:cNvSpPr>
            <a:spLocks noGrp="1"/>
          </p:cNvSpPr>
          <p:nvPr>
            <p:ph type="dt" sz="half" idx="10"/>
          </p:nvPr>
        </p:nvSpPr>
        <p:spPr/>
        <p:txBody>
          <a:bodyPr/>
          <a:lstStyle>
            <a:lvl1pPr>
              <a:defRPr b="0" i="0">
                <a:latin typeface="Poppins" pitchFamily="2" charset="77"/>
              </a:defRPr>
            </a:lvl1pPr>
          </a:lstStyle>
          <a:p>
            <a:fld id="{0DDFC9C4-C387-A84E-80DD-5417A6F1D593}" type="datetimeFigureOut">
              <a:rPr lang="en-US" smtClean="0"/>
              <a:pPr/>
              <a:t>10/19/2023</a:t>
            </a:fld>
            <a:endParaRPr lang="en-US"/>
          </a:p>
        </p:txBody>
      </p:sp>
      <p:sp>
        <p:nvSpPr>
          <p:cNvPr id="3" name="Footer Placeholder 2">
            <a:extLst>
              <a:ext uri="{FF2B5EF4-FFF2-40B4-BE49-F238E27FC236}">
                <a16:creationId xmlns:a16="http://schemas.microsoft.com/office/drawing/2014/main" id="{44321C9B-7A8E-CA29-233F-EA0FAC0AACC5}"/>
              </a:ext>
            </a:extLst>
          </p:cNvPr>
          <p:cNvSpPr>
            <a:spLocks noGrp="1"/>
          </p:cNvSpPr>
          <p:nvPr>
            <p:ph type="ftr" sz="quarter" idx="11"/>
          </p:nvPr>
        </p:nvSpPr>
        <p:spPr/>
        <p:txBody>
          <a:bodyPr/>
          <a:lstStyle>
            <a:lvl1pPr>
              <a:defRPr b="0" i="0">
                <a:latin typeface="Poppins" pitchFamily="2" charset="77"/>
              </a:defRPr>
            </a:lvl1pPr>
          </a:lstStyle>
          <a:p>
            <a:endParaRPr lang="en-US"/>
          </a:p>
        </p:txBody>
      </p:sp>
      <p:sp>
        <p:nvSpPr>
          <p:cNvPr id="4" name="Slide Number Placeholder 3">
            <a:extLst>
              <a:ext uri="{FF2B5EF4-FFF2-40B4-BE49-F238E27FC236}">
                <a16:creationId xmlns:a16="http://schemas.microsoft.com/office/drawing/2014/main" id="{05B2F74E-F4F0-662C-714C-FEECF70B610C}"/>
              </a:ext>
            </a:extLst>
          </p:cNvPr>
          <p:cNvSpPr>
            <a:spLocks noGrp="1"/>
          </p:cNvSpPr>
          <p:nvPr>
            <p:ph type="sldNum" sz="quarter" idx="12"/>
          </p:nvPr>
        </p:nvSpPr>
        <p:spPr/>
        <p:txBody>
          <a:bodyPr/>
          <a:lstStyle>
            <a:lvl1pPr>
              <a:defRPr b="0" i="0">
                <a:latin typeface="Poppins" pitchFamily="2" charset="77"/>
              </a:defRPr>
            </a:lvl1pPr>
          </a:lstStyle>
          <a:p>
            <a:fld id="{2DC3E4D0-B0A9-8D48-892C-652E4A56B01B}" type="slidenum">
              <a:rPr lang="en-US" smtClean="0"/>
              <a:pPr/>
              <a:t>‹#›</a:t>
            </a:fld>
            <a:endParaRPr lang="en-US"/>
          </a:p>
        </p:txBody>
      </p:sp>
    </p:spTree>
    <p:extLst>
      <p:ext uri="{BB962C8B-B14F-4D97-AF65-F5344CB8AC3E}">
        <p14:creationId xmlns:p14="http://schemas.microsoft.com/office/powerpoint/2010/main" val="27634428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A4C28-8030-8EBE-B37A-57E70149EF23}"/>
              </a:ext>
            </a:extLst>
          </p:cNvPr>
          <p:cNvSpPr>
            <a:spLocks noGrp="1"/>
          </p:cNvSpPr>
          <p:nvPr>
            <p:ph type="title"/>
          </p:nvPr>
        </p:nvSpPr>
        <p:spPr>
          <a:xfrm>
            <a:off x="839788" y="365125"/>
            <a:ext cx="10515600" cy="1325563"/>
          </a:xfrm>
        </p:spPr>
        <p:txBody>
          <a:bodyPr/>
          <a:lstStyle>
            <a:lvl1pPr>
              <a:defRPr b="0" i="0">
                <a:latin typeface="Poppins" pitchFamily="2" charset="77"/>
              </a:defRPr>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3DC072AA-BD0D-9811-E4FE-0959353C6094}"/>
              </a:ext>
            </a:extLst>
          </p:cNvPr>
          <p:cNvSpPr>
            <a:spLocks noGrp="1"/>
          </p:cNvSpPr>
          <p:nvPr>
            <p:ph type="body" idx="1"/>
          </p:nvPr>
        </p:nvSpPr>
        <p:spPr>
          <a:xfrm>
            <a:off x="839788" y="1681163"/>
            <a:ext cx="5157787" cy="823912"/>
          </a:xfrm>
        </p:spPr>
        <p:txBody>
          <a:bodyPr anchor="b"/>
          <a:lstStyle>
            <a:lvl1pPr marL="0" indent="0">
              <a:buNone/>
              <a:defRPr sz="2400" b="0" i="0">
                <a:latin typeface="Poppi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EE30A0-188E-8862-DAF0-E142F7C9F9B3}"/>
              </a:ext>
            </a:extLst>
          </p:cNvPr>
          <p:cNvSpPr>
            <a:spLocks noGrp="1"/>
          </p:cNvSpPr>
          <p:nvPr>
            <p:ph sz="half" idx="2"/>
          </p:nvPr>
        </p:nvSpPr>
        <p:spPr>
          <a:xfrm>
            <a:off x="839788" y="2505075"/>
            <a:ext cx="5157787" cy="3684588"/>
          </a:xfrm>
        </p:spPr>
        <p:txBody>
          <a:bodyPr/>
          <a:lstStyle>
            <a:lvl1pPr>
              <a:defRPr b="0" i="0">
                <a:latin typeface="Poppins" pitchFamily="2" charset="77"/>
              </a:defRPr>
            </a:lvl1pPr>
            <a:lvl2pPr>
              <a:defRPr b="0" i="0">
                <a:latin typeface="Poppins" pitchFamily="2" charset="77"/>
              </a:defRPr>
            </a:lvl2pPr>
            <a:lvl3pPr>
              <a:defRPr b="0" i="0">
                <a:latin typeface="Poppins" pitchFamily="2" charset="77"/>
              </a:defRPr>
            </a:lvl3pPr>
            <a:lvl4pPr>
              <a:defRPr b="0" i="0">
                <a:latin typeface="Poppins" pitchFamily="2" charset="77"/>
              </a:defRPr>
            </a:lvl4pPr>
            <a:lvl5pPr>
              <a:defRPr b="0" i="0">
                <a:latin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52597F1D-2452-A0B1-EE8B-A258A692CF86}"/>
              </a:ext>
            </a:extLst>
          </p:cNvPr>
          <p:cNvSpPr>
            <a:spLocks noGrp="1"/>
          </p:cNvSpPr>
          <p:nvPr>
            <p:ph type="body" sz="quarter" idx="3"/>
          </p:nvPr>
        </p:nvSpPr>
        <p:spPr>
          <a:xfrm>
            <a:off x="6172200" y="1681163"/>
            <a:ext cx="5183188" cy="823912"/>
          </a:xfrm>
        </p:spPr>
        <p:txBody>
          <a:bodyPr anchor="b"/>
          <a:lstStyle>
            <a:lvl1pPr marL="0" indent="0">
              <a:buNone/>
              <a:defRPr sz="2400" b="0" i="0">
                <a:latin typeface="Poppi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563279-8010-232A-A9CA-4651F64DE1F9}"/>
              </a:ext>
            </a:extLst>
          </p:cNvPr>
          <p:cNvSpPr>
            <a:spLocks noGrp="1"/>
          </p:cNvSpPr>
          <p:nvPr>
            <p:ph sz="quarter" idx="4"/>
          </p:nvPr>
        </p:nvSpPr>
        <p:spPr>
          <a:xfrm>
            <a:off x="6172200" y="2505075"/>
            <a:ext cx="5183188" cy="3684588"/>
          </a:xfrm>
        </p:spPr>
        <p:txBody>
          <a:bodyPr/>
          <a:lstStyle>
            <a:lvl1pPr>
              <a:defRPr b="0" i="0">
                <a:latin typeface="Poppins" pitchFamily="2" charset="77"/>
              </a:defRPr>
            </a:lvl1pPr>
            <a:lvl2pPr>
              <a:defRPr b="0" i="0">
                <a:latin typeface="Poppins" pitchFamily="2" charset="77"/>
              </a:defRPr>
            </a:lvl2pPr>
            <a:lvl3pPr>
              <a:defRPr b="0" i="0">
                <a:latin typeface="Poppins" pitchFamily="2" charset="77"/>
              </a:defRPr>
            </a:lvl3pPr>
            <a:lvl4pPr>
              <a:defRPr b="0" i="0">
                <a:latin typeface="Poppins" pitchFamily="2" charset="77"/>
              </a:defRPr>
            </a:lvl4pPr>
            <a:lvl5pPr>
              <a:defRPr b="0" i="0">
                <a:latin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BC9989E7-B7AD-7A1B-FC28-AD157D6EF4A3}"/>
              </a:ext>
            </a:extLst>
          </p:cNvPr>
          <p:cNvSpPr>
            <a:spLocks noGrp="1"/>
          </p:cNvSpPr>
          <p:nvPr>
            <p:ph type="dt" sz="half" idx="10"/>
          </p:nvPr>
        </p:nvSpPr>
        <p:spPr/>
        <p:txBody>
          <a:bodyPr/>
          <a:lstStyle>
            <a:lvl1pPr>
              <a:defRPr b="0" i="0">
                <a:latin typeface="Poppins" pitchFamily="2" charset="77"/>
              </a:defRPr>
            </a:lvl1pPr>
          </a:lstStyle>
          <a:p>
            <a:fld id="{54882D04-2D78-40AF-93FE-BF06B0B50191}" type="datetimeFigureOut">
              <a:rPr lang="en-ZA" smtClean="0"/>
              <a:pPr/>
              <a:t>2023/10/19</a:t>
            </a:fld>
            <a:endParaRPr lang="en-ZA"/>
          </a:p>
        </p:txBody>
      </p:sp>
      <p:sp>
        <p:nvSpPr>
          <p:cNvPr id="8" name="Footer Placeholder 7">
            <a:extLst>
              <a:ext uri="{FF2B5EF4-FFF2-40B4-BE49-F238E27FC236}">
                <a16:creationId xmlns:a16="http://schemas.microsoft.com/office/drawing/2014/main" id="{99DE8CB9-CC29-57D7-7809-991CADE1B93C}"/>
              </a:ext>
            </a:extLst>
          </p:cNvPr>
          <p:cNvSpPr>
            <a:spLocks noGrp="1"/>
          </p:cNvSpPr>
          <p:nvPr>
            <p:ph type="ftr" sz="quarter" idx="11"/>
          </p:nvPr>
        </p:nvSpPr>
        <p:spPr/>
        <p:txBody>
          <a:bodyPr/>
          <a:lstStyle>
            <a:lvl1pPr>
              <a:defRPr b="0" i="0">
                <a:latin typeface="Poppins" pitchFamily="2" charset="77"/>
              </a:defRPr>
            </a:lvl1pPr>
          </a:lstStyle>
          <a:p>
            <a:endParaRPr lang="en-ZA"/>
          </a:p>
        </p:txBody>
      </p:sp>
      <p:sp>
        <p:nvSpPr>
          <p:cNvPr id="9" name="Slide Number Placeholder 8">
            <a:extLst>
              <a:ext uri="{FF2B5EF4-FFF2-40B4-BE49-F238E27FC236}">
                <a16:creationId xmlns:a16="http://schemas.microsoft.com/office/drawing/2014/main" id="{D9388E45-2E85-D786-2E41-7359DCE63DDA}"/>
              </a:ext>
            </a:extLst>
          </p:cNvPr>
          <p:cNvSpPr>
            <a:spLocks noGrp="1"/>
          </p:cNvSpPr>
          <p:nvPr>
            <p:ph type="sldNum" sz="quarter" idx="12"/>
          </p:nvPr>
        </p:nvSpPr>
        <p:spPr/>
        <p:txBody>
          <a:bodyPr/>
          <a:lstStyle>
            <a:lvl1pPr>
              <a:defRPr b="0" i="0">
                <a:latin typeface="Poppins" pitchFamily="2" charset="77"/>
              </a:defRPr>
            </a:lvl1pPr>
          </a:lstStyle>
          <a:p>
            <a:fld id="{A1425614-2256-471E-8308-3C10C06FDA3C}" type="slidenum">
              <a:rPr lang="en-ZA" smtClean="0"/>
              <a:pPr/>
              <a:t>‹#›</a:t>
            </a:fld>
            <a:endParaRPr lang="en-ZA"/>
          </a:p>
        </p:txBody>
      </p:sp>
    </p:spTree>
    <p:extLst>
      <p:ext uri="{BB962C8B-B14F-4D97-AF65-F5344CB8AC3E}">
        <p14:creationId xmlns:p14="http://schemas.microsoft.com/office/powerpoint/2010/main" val="13375051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6ED41-469D-45BF-AAF6-FAF65BFD2297}"/>
              </a:ext>
            </a:extLst>
          </p:cNvPr>
          <p:cNvSpPr>
            <a:spLocks noGrp="1"/>
          </p:cNvSpPr>
          <p:nvPr>
            <p:ph type="title"/>
          </p:nvPr>
        </p:nvSpPr>
        <p:spPr/>
        <p:txBody>
          <a:bodyPr/>
          <a:lstStyle/>
          <a:p>
            <a:r>
              <a:rPr lang="en-US" dirty="0"/>
              <a:t>Click to edit Master title style</a:t>
            </a:r>
            <a:endParaRPr lang="en-ZA" dirty="0"/>
          </a:p>
        </p:txBody>
      </p:sp>
      <p:sp>
        <p:nvSpPr>
          <p:cNvPr id="3" name="Content Placeholder 2">
            <a:extLst>
              <a:ext uri="{FF2B5EF4-FFF2-40B4-BE49-F238E27FC236}">
                <a16:creationId xmlns:a16="http://schemas.microsoft.com/office/drawing/2014/main" id="{294586EB-968F-4CF8-B350-BDB7266E40F6}"/>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a:extLst>
              <a:ext uri="{FF2B5EF4-FFF2-40B4-BE49-F238E27FC236}">
                <a16:creationId xmlns:a16="http://schemas.microsoft.com/office/drawing/2014/main" id="{A174AAEE-D05E-42B6-9C65-E4A89D066B93}"/>
              </a:ext>
            </a:extLst>
          </p:cNvPr>
          <p:cNvSpPr>
            <a:spLocks noGrp="1"/>
          </p:cNvSpPr>
          <p:nvPr>
            <p:ph type="dt" sz="half" idx="10"/>
          </p:nvPr>
        </p:nvSpPr>
        <p:spPr/>
        <p:txBody>
          <a:bodyPr/>
          <a:lstStyle/>
          <a:p>
            <a:endParaRPr lang="en-ZA"/>
          </a:p>
        </p:txBody>
      </p:sp>
      <p:sp>
        <p:nvSpPr>
          <p:cNvPr id="5" name="Footer Placeholder 4">
            <a:extLst>
              <a:ext uri="{FF2B5EF4-FFF2-40B4-BE49-F238E27FC236}">
                <a16:creationId xmlns:a16="http://schemas.microsoft.com/office/drawing/2014/main" id="{BA99EB14-F3D3-4F87-AD7E-ECCC0616EF8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F2C2C3C-4F29-4779-BAD8-5AB8D3211A89}"/>
              </a:ext>
            </a:extLst>
          </p:cNvPr>
          <p:cNvSpPr>
            <a:spLocks noGrp="1"/>
          </p:cNvSpPr>
          <p:nvPr>
            <p:ph type="sldNum" sz="quarter" idx="12"/>
          </p:nvPr>
        </p:nvSpPr>
        <p:spPr/>
        <p:txBody>
          <a:bodyPr/>
          <a:lstStyle/>
          <a:p>
            <a:fld id="{AB45907D-BC40-46AB-8E52-69897EC0FE8A}" type="slidenum">
              <a:rPr lang="en-ZA" smtClean="0"/>
              <a:t>‹#›</a:t>
            </a:fld>
            <a:endParaRPr lang="en-ZA"/>
          </a:p>
        </p:txBody>
      </p:sp>
    </p:spTree>
    <p:extLst>
      <p:ext uri="{BB962C8B-B14F-4D97-AF65-F5344CB8AC3E}">
        <p14:creationId xmlns:p14="http://schemas.microsoft.com/office/powerpoint/2010/main" val="40604663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13" name="Rectangle 1"/>
          <p:cNvSpPr>
            <a:spLocks noChangeAspect="1"/>
          </p:cNvSpPr>
          <p:nvPr userDrawn="1"/>
        </p:nvSpPr>
        <p:spPr>
          <a:xfrm>
            <a:off x="3851956" y="615950"/>
            <a:ext cx="7731797" cy="3575304"/>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 name="connsiteX0" fmla="*/ 3182 w 6753225"/>
              <a:gd name="connsiteY0" fmla="*/ 1312615 h 3400425"/>
              <a:gd name="connsiteX1" fmla="*/ 6753225 w 6753225"/>
              <a:gd name="connsiteY1" fmla="*/ 0 h 3400425"/>
              <a:gd name="connsiteX2" fmla="*/ 6753225 w 6753225"/>
              <a:gd name="connsiteY2" fmla="*/ 3400425 h 3400425"/>
              <a:gd name="connsiteX3" fmla="*/ 0 w 6753225"/>
              <a:gd name="connsiteY3" fmla="*/ 3400425 h 3400425"/>
              <a:gd name="connsiteX4" fmla="*/ 3182 w 6753225"/>
              <a:gd name="connsiteY4" fmla="*/ 1312615 h 3400425"/>
              <a:gd name="connsiteX0" fmla="*/ 3182 w 6753225"/>
              <a:gd name="connsiteY0" fmla="*/ 67426 h 2155236"/>
              <a:gd name="connsiteX1" fmla="*/ 6619689 w 6753225"/>
              <a:gd name="connsiteY1" fmla="*/ 0 h 2155236"/>
              <a:gd name="connsiteX2" fmla="*/ 6753225 w 6753225"/>
              <a:gd name="connsiteY2" fmla="*/ 2155236 h 2155236"/>
              <a:gd name="connsiteX3" fmla="*/ 0 w 6753225"/>
              <a:gd name="connsiteY3" fmla="*/ 2155236 h 2155236"/>
              <a:gd name="connsiteX4" fmla="*/ 3182 w 6753225"/>
              <a:gd name="connsiteY4" fmla="*/ 67426 h 2155236"/>
              <a:gd name="connsiteX0" fmla="*/ 3182 w 6769917"/>
              <a:gd name="connsiteY0" fmla="*/ 1306570 h 3394380"/>
              <a:gd name="connsiteX1" fmla="*/ 6769917 w 6769917"/>
              <a:gd name="connsiteY1" fmla="*/ 0 h 3394380"/>
              <a:gd name="connsiteX2" fmla="*/ 6753225 w 6769917"/>
              <a:gd name="connsiteY2" fmla="*/ 3394380 h 3394380"/>
              <a:gd name="connsiteX3" fmla="*/ 0 w 6769917"/>
              <a:gd name="connsiteY3" fmla="*/ 3394380 h 3394380"/>
              <a:gd name="connsiteX4" fmla="*/ 3182 w 6769917"/>
              <a:gd name="connsiteY4" fmla="*/ 1306570 h 3394380"/>
              <a:gd name="connsiteX0" fmla="*/ 223 w 6771131"/>
              <a:gd name="connsiteY0" fmla="*/ 1297504 h 3394380"/>
              <a:gd name="connsiteX1" fmla="*/ 6771131 w 6771131"/>
              <a:gd name="connsiteY1" fmla="*/ 0 h 3394380"/>
              <a:gd name="connsiteX2" fmla="*/ 6754439 w 6771131"/>
              <a:gd name="connsiteY2" fmla="*/ 3394380 h 3394380"/>
              <a:gd name="connsiteX3" fmla="*/ 1214 w 6771131"/>
              <a:gd name="connsiteY3" fmla="*/ 3394380 h 3394380"/>
              <a:gd name="connsiteX4" fmla="*/ 223 w 6771131"/>
              <a:gd name="connsiteY4" fmla="*/ 1297504 h 3394380"/>
              <a:gd name="connsiteX0" fmla="*/ 105 w 6775185"/>
              <a:gd name="connsiteY0" fmla="*/ 1297505 h 3394380"/>
              <a:gd name="connsiteX1" fmla="*/ 6775185 w 6775185"/>
              <a:gd name="connsiteY1" fmla="*/ 0 h 3394380"/>
              <a:gd name="connsiteX2" fmla="*/ 6758493 w 6775185"/>
              <a:gd name="connsiteY2" fmla="*/ 3394380 h 3394380"/>
              <a:gd name="connsiteX3" fmla="*/ 5268 w 6775185"/>
              <a:gd name="connsiteY3" fmla="*/ 3394380 h 3394380"/>
              <a:gd name="connsiteX4" fmla="*/ 105 w 6775185"/>
              <a:gd name="connsiteY4" fmla="*/ 1297505 h 3394380"/>
              <a:gd name="connsiteX0" fmla="*/ 105 w 6775185"/>
              <a:gd name="connsiteY0" fmla="*/ 1297505 h 3394380"/>
              <a:gd name="connsiteX1" fmla="*/ 6775185 w 6775185"/>
              <a:gd name="connsiteY1" fmla="*/ 0 h 3394380"/>
              <a:gd name="connsiteX2" fmla="*/ 6769621 w 6775185"/>
              <a:gd name="connsiteY2" fmla="*/ 3394380 h 3394380"/>
              <a:gd name="connsiteX3" fmla="*/ 5268 w 6775185"/>
              <a:gd name="connsiteY3" fmla="*/ 3394380 h 3394380"/>
              <a:gd name="connsiteX4" fmla="*/ 105 w 6775185"/>
              <a:gd name="connsiteY4" fmla="*/ 1297505 h 3394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185" h="3394380">
                <a:moveTo>
                  <a:pt x="105" y="1297505"/>
                </a:moveTo>
                <a:lnTo>
                  <a:pt x="6775185" y="0"/>
                </a:lnTo>
                <a:cubicBezTo>
                  <a:pt x="6773330" y="1131460"/>
                  <a:pt x="6771476" y="2262920"/>
                  <a:pt x="6769621" y="3394380"/>
                </a:cubicBezTo>
                <a:lnTo>
                  <a:pt x="5268" y="3394380"/>
                </a:lnTo>
                <a:cubicBezTo>
                  <a:pt x="6329" y="2698443"/>
                  <a:pt x="-956" y="1993442"/>
                  <a:pt x="105" y="1297505"/>
                </a:cubicBez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a:solidFill>
                <a:srgbClr val="000000"/>
              </a:solidFill>
            </a:endParaRPr>
          </a:p>
        </p:txBody>
      </p:sp>
      <p:sp>
        <p:nvSpPr>
          <p:cNvPr id="8" name="Title 1"/>
          <p:cNvSpPr>
            <a:spLocks noGrp="1"/>
          </p:cNvSpPr>
          <p:nvPr>
            <p:ph type="ctrTitle"/>
          </p:nvPr>
        </p:nvSpPr>
        <p:spPr>
          <a:xfrm>
            <a:off x="4149215" y="2240280"/>
            <a:ext cx="7220000" cy="860400"/>
          </a:xfrm>
        </p:spPr>
        <p:txBody>
          <a:bodyPr/>
          <a:lstStyle>
            <a:lvl1pPr>
              <a:defRPr>
                <a:solidFill>
                  <a:srgbClr val="404040"/>
                </a:solidFill>
                <a:latin typeface="+mn-lt"/>
                <a:cs typeface="Arial" pitchFamily="34" charset="0"/>
              </a:defRPr>
            </a:lvl1pPr>
          </a:lstStyle>
          <a:p>
            <a:r>
              <a:rPr lang="en-US"/>
              <a:t>Click to edit Master title style</a:t>
            </a:r>
            <a:endParaRPr lang="en-GB"/>
          </a:p>
        </p:txBody>
      </p:sp>
      <p:sp>
        <p:nvSpPr>
          <p:cNvPr id="10" name="Subtitle 2"/>
          <p:cNvSpPr>
            <a:spLocks noGrp="1"/>
          </p:cNvSpPr>
          <p:nvPr>
            <p:ph type="subTitle" idx="1"/>
          </p:nvPr>
        </p:nvSpPr>
        <p:spPr>
          <a:xfrm>
            <a:off x="4149215" y="3218688"/>
            <a:ext cx="7220000" cy="645742"/>
          </a:xfrm>
        </p:spPr>
        <p:txBody>
          <a:bodyPr/>
          <a:lstStyle>
            <a:lvl1pPr marL="0" indent="0" algn="l">
              <a:buNone/>
              <a:defRPr sz="1499">
                <a:solidFill>
                  <a:srgbClr val="404040"/>
                </a:solidFill>
                <a:latin typeface="+mn-lt"/>
                <a:cs typeface="Arial" pitchFamily="34" charset="0"/>
              </a:defRPr>
            </a:lvl1pPr>
            <a:lvl2pPr marL="0" indent="0" algn="l">
              <a:buNone/>
              <a:defRPr sz="1199">
                <a:solidFill>
                  <a:srgbClr val="404040"/>
                </a:solidFill>
              </a:defRPr>
            </a:lvl2pPr>
            <a:lvl3pPr marL="685434" indent="0" algn="ctr">
              <a:buNone/>
              <a:defRPr>
                <a:solidFill>
                  <a:schemeClr val="tx1">
                    <a:tint val="75000"/>
                  </a:schemeClr>
                </a:solidFill>
              </a:defRPr>
            </a:lvl3pPr>
            <a:lvl4pPr marL="1028151" indent="0" algn="ctr">
              <a:buNone/>
              <a:defRPr>
                <a:solidFill>
                  <a:schemeClr val="tx1">
                    <a:tint val="75000"/>
                  </a:schemeClr>
                </a:solidFill>
              </a:defRPr>
            </a:lvl4pPr>
            <a:lvl5pPr marL="1370868" indent="0" algn="ctr">
              <a:buNone/>
              <a:defRPr>
                <a:solidFill>
                  <a:schemeClr val="tx1">
                    <a:tint val="75000"/>
                  </a:schemeClr>
                </a:solidFill>
              </a:defRPr>
            </a:lvl5pPr>
            <a:lvl6pPr marL="1713586" indent="0" algn="ctr">
              <a:buNone/>
              <a:defRPr>
                <a:solidFill>
                  <a:schemeClr val="tx1">
                    <a:tint val="75000"/>
                  </a:schemeClr>
                </a:solidFill>
              </a:defRPr>
            </a:lvl6pPr>
            <a:lvl7pPr marL="2056303" indent="0" algn="ctr">
              <a:buNone/>
              <a:defRPr>
                <a:solidFill>
                  <a:schemeClr val="tx1">
                    <a:tint val="75000"/>
                  </a:schemeClr>
                </a:solidFill>
              </a:defRPr>
            </a:lvl7pPr>
            <a:lvl8pPr marL="2399020" indent="0" algn="ctr">
              <a:buNone/>
              <a:defRPr>
                <a:solidFill>
                  <a:schemeClr val="tx1">
                    <a:tint val="75000"/>
                  </a:schemeClr>
                </a:solidFill>
              </a:defRPr>
            </a:lvl8pPr>
            <a:lvl9pPr marL="2741737" indent="0" algn="ctr">
              <a:buNone/>
              <a:defRPr>
                <a:solidFill>
                  <a:schemeClr val="tx1">
                    <a:tint val="75000"/>
                  </a:schemeClr>
                </a:solidFill>
              </a:defRPr>
            </a:lvl9pPr>
          </a:lstStyle>
          <a:p>
            <a:pPr lvl="0"/>
            <a:r>
              <a:rPr lang="en-US"/>
              <a:t>Click to edit Master subtitle style</a:t>
            </a:r>
            <a:endParaRPr lang="en-GB"/>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6168" y="5339038"/>
            <a:ext cx="987037" cy="1156968"/>
          </a:xfrm>
          <a:prstGeom prst="rect">
            <a:avLst/>
          </a:prstGeom>
        </p:spPr>
      </p:pic>
    </p:spTree>
    <p:extLst>
      <p:ext uri="{BB962C8B-B14F-4D97-AF65-F5344CB8AC3E}">
        <p14:creationId xmlns:p14="http://schemas.microsoft.com/office/powerpoint/2010/main" val="21779858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09601" y="1425600"/>
            <a:ext cx="10972800" cy="47000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a:solidFill>
                <a:srgbClr val="646464"/>
              </a:solidFill>
            </a:endParaRPr>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a:solidFill>
                <a:srgbClr val="646464"/>
              </a:solidFill>
            </a:endParaRPr>
          </a:p>
        </p:txBody>
      </p:sp>
    </p:spTree>
    <p:extLst>
      <p:ext uri="{BB962C8B-B14F-4D97-AF65-F5344CB8AC3E}">
        <p14:creationId xmlns:p14="http://schemas.microsoft.com/office/powerpoint/2010/main" val="12718029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a:solidFill>
                <a:srgbClr val="646464"/>
              </a:solidFill>
            </a:endParaRPr>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a:solidFill>
                <a:srgbClr val="646464"/>
              </a:solidFill>
            </a:endParaRPr>
          </a:p>
        </p:txBody>
      </p:sp>
    </p:spTree>
    <p:extLst>
      <p:ext uri="{BB962C8B-B14F-4D97-AF65-F5344CB8AC3E}">
        <p14:creationId xmlns:p14="http://schemas.microsoft.com/office/powerpoint/2010/main" val="20806281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marL="0" indent="0">
              <a:buNone/>
              <a:defRPr/>
            </a:lvl1pPr>
            <a:lvl2pPr marL="267319">
              <a:defRPr/>
            </a:lvl2pPr>
            <a:lvl3pPr marL="534639">
              <a:defRPr/>
            </a:lvl3pPr>
            <a:lvl4pPr marL="801958">
              <a:defRPr/>
            </a:lvl4pPr>
            <a:lvl5pPr marL="10692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a:solidFill>
                <a:srgbClr val="646464"/>
              </a:solidFill>
            </a:endParaRPr>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a:solidFill>
                <a:srgbClr val="646464"/>
              </a:solidFill>
            </a:endParaRPr>
          </a:p>
        </p:txBody>
      </p:sp>
    </p:spTree>
    <p:extLst>
      <p:ext uri="{BB962C8B-B14F-4D97-AF65-F5344CB8AC3E}">
        <p14:creationId xmlns:p14="http://schemas.microsoft.com/office/powerpoint/2010/main" val="457126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B8901-6F0B-4B46-BE8C-37C8C665A010}"/>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EFBCB7D6-51B4-44F0-8AEB-4EFC9DE02A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7EF298-DB0A-476C-A745-CBA1DB14E1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25D922D3-E4F1-45C3-986F-89841C9EEB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C9D971-1370-4A85-919C-80D7ED375C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F78A0C5A-3C41-491F-86D5-893E41F71BA2}"/>
              </a:ext>
            </a:extLst>
          </p:cNvPr>
          <p:cNvSpPr>
            <a:spLocks noGrp="1"/>
          </p:cNvSpPr>
          <p:nvPr>
            <p:ph type="dt" sz="half" idx="10"/>
          </p:nvPr>
        </p:nvSpPr>
        <p:spPr/>
        <p:txBody>
          <a:bodyPr/>
          <a:lstStyle/>
          <a:p>
            <a:fld id="{1E0C1E33-5DE5-41EB-8E8E-73834C71BA53}" type="datetimeFigureOut">
              <a:rPr lang="en-ZA" smtClean="0"/>
              <a:t>2023/10/19</a:t>
            </a:fld>
            <a:endParaRPr lang="en-ZA"/>
          </a:p>
        </p:txBody>
      </p:sp>
      <p:sp>
        <p:nvSpPr>
          <p:cNvPr id="8" name="Footer Placeholder 7">
            <a:extLst>
              <a:ext uri="{FF2B5EF4-FFF2-40B4-BE49-F238E27FC236}">
                <a16:creationId xmlns:a16="http://schemas.microsoft.com/office/drawing/2014/main" id="{3FD73EDB-DF9B-4F80-BFFC-A456BE2C223A}"/>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7A1F559E-744B-4CBA-AC65-4E340BFCEE96}"/>
              </a:ext>
            </a:extLst>
          </p:cNvPr>
          <p:cNvSpPr>
            <a:spLocks noGrp="1"/>
          </p:cNvSpPr>
          <p:nvPr>
            <p:ph type="sldNum" sz="quarter" idx="12"/>
          </p:nvPr>
        </p:nvSpPr>
        <p:spPr/>
        <p:txBody>
          <a:bodyPr/>
          <a:lstStyle/>
          <a:p>
            <a:fld id="{C965C96A-1013-43E6-9461-C8E12C147538}" type="slidenum">
              <a:rPr lang="en-ZA" smtClean="0"/>
              <a:t>‹#›</a:t>
            </a:fld>
            <a:endParaRPr lang="en-ZA"/>
          </a:p>
        </p:txBody>
      </p:sp>
    </p:spTree>
    <p:extLst>
      <p:ext uri="{BB962C8B-B14F-4D97-AF65-F5344CB8AC3E}">
        <p14:creationId xmlns:p14="http://schemas.microsoft.com/office/powerpoint/2010/main" val="4707155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a:solidFill>
                <a:srgbClr val="646464"/>
              </a:solidFill>
            </a:endParaRPr>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a:solidFill>
                <a:srgbClr val="646464"/>
              </a:solidFill>
            </a:endParaRPr>
          </a:p>
        </p:txBody>
      </p:sp>
    </p:spTree>
    <p:extLst>
      <p:ext uri="{BB962C8B-B14F-4D97-AF65-F5344CB8AC3E}">
        <p14:creationId xmlns:p14="http://schemas.microsoft.com/office/powerpoint/2010/main" val="14820551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a:solidFill>
                <a:srgbClr val="646464"/>
              </a:solidFill>
            </a:endParaRPr>
          </a:p>
        </p:txBody>
      </p:sp>
    </p:spTree>
    <p:extLst>
      <p:ext uri="{BB962C8B-B14F-4D97-AF65-F5344CB8AC3E}">
        <p14:creationId xmlns:p14="http://schemas.microsoft.com/office/powerpoint/2010/main" val="35028462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609600" y="1425577"/>
            <a:ext cx="5384800" cy="4700589"/>
          </a:xfrm>
        </p:spPr>
        <p:txBody>
          <a:bodyPr/>
          <a:lstStyle>
            <a:lvl1pPr>
              <a:defRPr sz="1799">
                <a:solidFill>
                  <a:schemeClr val="bg1"/>
                </a:solidFill>
              </a:defRPr>
            </a:lvl1pPr>
            <a:lvl2pPr>
              <a:defRPr sz="1799">
                <a:solidFill>
                  <a:schemeClr val="bg1"/>
                </a:solidFill>
              </a:defRPr>
            </a:lvl2pPr>
            <a:lvl3pPr>
              <a:defRPr sz="1499">
                <a:solidFill>
                  <a:schemeClr val="bg1"/>
                </a:solidFill>
              </a:defRPr>
            </a:lvl3pPr>
            <a:lvl4pPr>
              <a:defRPr sz="1349">
                <a:solidFill>
                  <a:schemeClr val="bg1"/>
                </a:solidFill>
              </a:defRPr>
            </a:lvl4pPr>
            <a:lvl5pPr>
              <a:defRPr sz="1349">
                <a:solidFill>
                  <a:schemeClr val="bg1"/>
                </a:solidFill>
              </a:defRPr>
            </a:lvl5pPr>
            <a:lvl6pPr>
              <a:defRPr sz="1349"/>
            </a:lvl6pPr>
            <a:lvl7pPr>
              <a:defRPr sz="1349"/>
            </a:lvl7pPr>
            <a:lvl8pPr>
              <a:defRPr sz="1349"/>
            </a:lvl8pPr>
            <a:lvl9pPr>
              <a:defRPr sz="13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1" y="1425577"/>
            <a:ext cx="5384800" cy="4700589"/>
          </a:xfrm>
        </p:spPr>
        <p:txBody>
          <a:bodyPr/>
          <a:lstStyle>
            <a:lvl1pPr marL="267319" indent="-267319" algn="l" defTabSz="685434" rtl="0" eaLnBrk="1" latinLnBrk="0" hangingPunct="1">
              <a:spcBef>
                <a:spcPct val="20000"/>
              </a:spcBef>
              <a:buClr>
                <a:schemeClr val="accent2"/>
              </a:buClr>
              <a:buSzPct val="70000"/>
              <a:buFont typeface="Arial" pitchFamily="34" charset="0"/>
              <a:buChar char="►"/>
              <a:defRPr lang="en-US" sz="1799" kern="1200" dirty="0" smtClean="0">
                <a:solidFill>
                  <a:schemeClr val="bg1"/>
                </a:solidFill>
                <a:latin typeface="+mn-lt"/>
                <a:ea typeface="+mn-ea"/>
                <a:cs typeface="+mn-cs"/>
              </a:defRPr>
            </a:lvl1pPr>
            <a:lvl2pPr marL="534639" indent="-267319" algn="l" defTabSz="685434" rtl="0" eaLnBrk="1" latinLnBrk="0" hangingPunct="1">
              <a:spcBef>
                <a:spcPct val="20000"/>
              </a:spcBef>
              <a:buClr>
                <a:schemeClr val="accent2"/>
              </a:buClr>
              <a:buSzPct val="70000"/>
              <a:buFont typeface="Arial" pitchFamily="34" charset="0"/>
              <a:buChar char="►"/>
              <a:defRPr lang="en-US" sz="1799" kern="1200" dirty="0" smtClean="0">
                <a:solidFill>
                  <a:schemeClr val="bg1"/>
                </a:solidFill>
                <a:latin typeface="+mn-lt"/>
                <a:ea typeface="+mn-ea"/>
                <a:cs typeface="+mn-cs"/>
              </a:defRPr>
            </a:lvl2pPr>
            <a:lvl3pPr marL="801958" indent="-267319" algn="l" defTabSz="685434" rtl="0" eaLnBrk="1" latinLnBrk="0" hangingPunct="1">
              <a:spcBef>
                <a:spcPct val="20000"/>
              </a:spcBef>
              <a:buClr>
                <a:schemeClr val="accent2"/>
              </a:buClr>
              <a:buSzPct val="70000"/>
              <a:buFont typeface="Arial" pitchFamily="34" charset="0"/>
              <a:buChar char="►"/>
              <a:defRPr lang="en-US" sz="1499" kern="1200" dirty="0" smtClean="0">
                <a:solidFill>
                  <a:schemeClr val="bg1"/>
                </a:solidFill>
                <a:latin typeface="+mn-lt"/>
                <a:ea typeface="+mn-ea"/>
                <a:cs typeface="+mn-cs"/>
              </a:defRPr>
            </a:lvl3pPr>
            <a:lvl4pPr marL="1069277" indent="-267319" algn="l" defTabSz="685434" rtl="0" eaLnBrk="1" latinLnBrk="0" hangingPunct="1">
              <a:spcBef>
                <a:spcPct val="20000"/>
              </a:spcBef>
              <a:buClr>
                <a:schemeClr val="accent2"/>
              </a:buClr>
              <a:buSzPct val="70000"/>
              <a:buFont typeface="Arial" pitchFamily="34" charset="0"/>
              <a:buChar char="►"/>
              <a:defRPr lang="en-US" sz="1349" kern="1200" dirty="0" smtClean="0">
                <a:solidFill>
                  <a:schemeClr val="bg1"/>
                </a:solidFill>
                <a:latin typeface="+mn-lt"/>
                <a:ea typeface="+mn-ea"/>
                <a:cs typeface="+mn-cs"/>
              </a:defRPr>
            </a:lvl4pPr>
            <a:lvl5pPr marL="1336597" indent="-267319" algn="l" defTabSz="685434" rtl="0" eaLnBrk="1" latinLnBrk="0" hangingPunct="1">
              <a:spcBef>
                <a:spcPct val="20000"/>
              </a:spcBef>
              <a:buClr>
                <a:schemeClr val="accent2"/>
              </a:buClr>
              <a:buSzPct val="70000"/>
              <a:buFont typeface="Arial" pitchFamily="34" charset="0"/>
              <a:buChar char="►"/>
              <a:defRPr lang="en-GB" sz="1349" kern="1200" dirty="0">
                <a:solidFill>
                  <a:schemeClr val="bg1"/>
                </a:solidFill>
                <a:latin typeface="+mn-lt"/>
                <a:ea typeface="+mn-ea"/>
                <a:cs typeface="+mn-cs"/>
              </a:defRPr>
            </a:lvl5pPr>
            <a:lvl6pPr>
              <a:defRPr sz="1349"/>
            </a:lvl6pPr>
            <a:lvl7pPr>
              <a:defRPr sz="1349"/>
            </a:lvl7pPr>
            <a:lvl8pPr>
              <a:defRPr sz="1349"/>
            </a:lvl8pPr>
            <a:lvl9pPr>
              <a:defRPr sz="13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a:solidFill>
                <a:srgbClr val="646464"/>
              </a:solidFill>
            </a:endParaRPr>
          </a:p>
        </p:txBody>
      </p:sp>
      <p:sp>
        <p:nvSpPr>
          <p:cNvPr id="12"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a:solidFill>
                <a:srgbClr val="646464"/>
              </a:solidFill>
            </a:endParaRPr>
          </a:p>
        </p:txBody>
      </p:sp>
    </p:spTree>
    <p:extLst>
      <p:ext uri="{BB962C8B-B14F-4D97-AF65-F5344CB8AC3E}">
        <p14:creationId xmlns:p14="http://schemas.microsoft.com/office/powerpoint/2010/main" val="18822066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12329" y="2130551"/>
            <a:ext cx="5390400" cy="3995928"/>
          </a:xfrm>
        </p:spPr>
        <p:txBody>
          <a:bodyPr/>
          <a:lstStyle>
            <a:lvl1pPr>
              <a:defRPr sz="1799"/>
            </a:lvl1pPr>
            <a:lvl2pPr>
              <a:defRPr sz="1799"/>
            </a:lvl2pPr>
            <a:lvl3pPr marL="810384" indent="-267748">
              <a:defRPr sz="1499"/>
            </a:lvl3pPr>
            <a:lvl4pPr>
              <a:defRPr sz="1349"/>
            </a:lvl4pPr>
            <a:lvl5pPr>
              <a:defRPr sz="1349"/>
            </a:lvl5pPr>
            <a:lvl6pPr>
              <a:defRPr sz="1349"/>
            </a:lvl6pPr>
            <a:lvl7pPr>
              <a:defRPr sz="1349"/>
            </a:lvl7pPr>
            <a:lvl8pPr>
              <a:defRPr sz="1349"/>
            </a:lvl8pPr>
            <a:lvl9pPr>
              <a:defRPr sz="13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6405" y="2130551"/>
            <a:ext cx="5390400" cy="3995928"/>
          </a:xfrm>
        </p:spPr>
        <p:txBody>
          <a:bodyPr/>
          <a:lstStyle>
            <a:lvl1pPr>
              <a:defRPr sz="1799"/>
            </a:lvl1pPr>
            <a:lvl2pPr>
              <a:defRPr sz="1799"/>
            </a:lvl2pPr>
            <a:lvl3pPr>
              <a:defRPr sz="1499"/>
            </a:lvl3pPr>
            <a:lvl4pPr>
              <a:defRPr sz="1349"/>
            </a:lvl4pPr>
            <a:lvl5pPr>
              <a:defRPr sz="1349"/>
            </a:lvl5pPr>
            <a:lvl6pPr>
              <a:defRPr sz="1349"/>
            </a:lvl6pPr>
            <a:lvl7pPr>
              <a:defRPr sz="1349"/>
            </a:lvl7pPr>
            <a:lvl8pPr>
              <a:defRPr sz="1349"/>
            </a:lvl8pPr>
            <a:lvl9pPr>
              <a:defRPr sz="13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a:solidFill>
                <a:srgbClr val="646464"/>
              </a:solidFill>
            </a:endParaRPr>
          </a:p>
        </p:txBody>
      </p:sp>
      <p:sp>
        <p:nvSpPr>
          <p:cNvPr id="10" name="Text Placeholder 9"/>
          <p:cNvSpPr>
            <a:spLocks noGrp="1"/>
          </p:cNvSpPr>
          <p:nvPr>
            <p:ph type="body" sz="quarter" idx="12"/>
          </p:nvPr>
        </p:nvSpPr>
        <p:spPr>
          <a:xfrm>
            <a:off x="612329" y="1427144"/>
            <a:ext cx="5390400" cy="640800"/>
          </a:xfrm>
        </p:spPr>
        <p:txBody>
          <a:bodyPr anchor="t" anchorCtr="0"/>
          <a:lstStyle>
            <a:lvl1pPr>
              <a:buNone/>
              <a:defRPr b="1"/>
            </a:lvl1pPr>
          </a:lstStyle>
          <a:p>
            <a:pPr lvl="0"/>
            <a:r>
              <a:rPr lang="en-US"/>
              <a:t>Click to edit Master text styles</a:t>
            </a:r>
          </a:p>
        </p:txBody>
      </p:sp>
      <p:sp>
        <p:nvSpPr>
          <p:cNvPr id="11" name="Text Placeholder 9"/>
          <p:cNvSpPr>
            <a:spLocks noGrp="1"/>
          </p:cNvSpPr>
          <p:nvPr>
            <p:ph type="body" sz="quarter" idx="13"/>
          </p:nvPr>
        </p:nvSpPr>
        <p:spPr>
          <a:xfrm>
            <a:off x="6196405" y="1427144"/>
            <a:ext cx="5390400" cy="640800"/>
          </a:xfrm>
        </p:spPr>
        <p:txBody>
          <a:bodyPr anchor="t" anchorCtr="0"/>
          <a:lstStyle>
            <a:lvl1pPr>
              <a:buNone/>
              <a:defRPr b="1"/>
            </a:lvl1pPr>
          </a:lstStyle>
          <a:p>
            <a:pPr lvl="0"/>
            <a:r>
              <a:rPr lang="en-US"/>
              <a:t>Click to edit Master text styles</a:t>
            </a:r>
          </a:p>
        </p:txBody>
      </p:sp>
      <p:sp>
        <p:nvSpPr>
          <p:cNvPr id="9"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a:solidFill>
                <a:srgbClr val="646464"/>
              </a:solidFill>
            </a:endParaRPr>
          </a:p>
        </p:txBody>
      </p:sp>
    </p:spTree>
    <p:extLst>
      <p:ext uri="{BB962C8B-B14F-4D97-AF65-F5344CB8AC3E}">
        <p14:creationId xmlns:p14="http://schemas.microsoft.com/office/powerpoint/2010/main" val="41221631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07487" y="1025527"/>
            <a:ext cx="10972800" cy="1643063"/>
          </a:xfrm>
        </p:spPr>
        <p:txBody>
          <a:bodyPr/>
          <a:lstStyle>
            <a:lvl1pPr marL="0" indent="0" algn="l">
              <a:lnSpc>
                <a:spcPct val="85000"/>
              </a:lnSpc>
              <a:spcBef>
                <a:spcPts val="0"/>
              </a:spcBef>
              <a:buNone/>
              <a:defRPr sz="3748"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5"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a:solidFill>
                <a:srgbClr val="646464"/>
              </a:solidFill>
            </a:endParaRPr>
          </a:p>
        </p:txBody>
      </p:sp>
    </p:spTree>
    <p:extLst>
      <p:ext uri="{BB962C8B-B14F-4D97-AF65-F5344CB8AC3E}">
        <p14:creationId xmlns:p14="http://schemas.microsoft.com/office/powerpoint/2010/main" val="17916900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1"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a:t>Click to edit Master title style</a:t>
            </a:r>
          </a:p>
        </p:txBody>
      </p:sp>
      <p:sp>
        <p:nvSpPr>
          <p:cNvPr id="4102" name="Freeform 6"/>
          <p:cNvSpPr>
            <a:spLocks/>
          </p:cNvSpPr>
          <p:nvPr userDrawn="1"/>
        </p:nvSpPr>
        <p:spPr bwMode="gray">
          <a:xfrm>
            <a:off x="598177" y="1057275"/>
            <a:ext cx="10987715"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2"/>
          </a:solidFill>
          <a:ln w="9525">
            <a:noFill/>
            <a:round/>
            <a:headEnd/>
            <a:tailEnd/>
          </a:ln>
        </p:spPr>
        <p:txBody>
          <a:bodyPr vert="horz" wrap="square" lIns="68544" tIns="34272" rIns="68544" bIns="34272" numCol="1" anchor="t" anchorCtr="0" compatLnSpc="1">
            <a:prstTxWarp prst="textNoShape">
              <a:avLst/>
            </a:prstTxWarp>
          </a:bodyPr>
          <a:lstStyle/>
          <a:p>
            <a:endParaRPr lang="en-GB" sz="1349">
              <a:solidFill>
                <a:srgbClr val="646464"/>
              </a:solidFill>
            </a:endParaRPr>
          </a:p>
        </p:txBody>
      </p:sp>
    </p:spTree>
    <p:extLst>
      <p:ext uri="{BB962C8B-B14F-4D97-AF65-F5344CB8AC3E}">
        <p14:creationId xmlns:p14="http://schemas.microsoft.com/office/powerpoint/2010/main" val="5587719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1"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a:t>Click to edit Master title style</a:t>
            </a:r>
          </a:p>
        </p:txBody>
      </p:sp>
      <p:sp>
        <p:nvSpPr>
          <p:cNvPr id="7" name="Freeform 6"/>
          <p:cNvSpPr>
            <a:spLocks/>
          </p:cNvSpPr>
          <p:nvPr userDrawn="1"/>
        </p:nvSpPr>
        <p:spPr bwMode="gray">
          <a:xfrm>
            <a:off x="598177" y="1057275"/>
            <a:ext cx="10987715"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1"/>
          </a:solidFill>
          <a:ln w="9525">
            <a:noFill/>
            <a:round/>
            <a:headEnd/>
            <a:tailEnd/>
          </a:ln>
        </p:spPr>
        <p:txBody>
          <a:bodyPr vert="horz" wrap="square" lIns="68544" tIns="34272" rIns="68544" bIns="34272" numCol="1" anchor="t" anchorCtr="0" compatLnSpc="1">
            <a:prstTxWarp prst="textNoShape">
              <a:avLst/>
            </a:prstTxWarp>
          </a:bodyPr>
          <a:lstStyle/>
          <a:p>
            <a:endParaRPr lang="en-GB" sz="1349">
              <a:solidFill>
                <a:srgbClr val="646464"/>
              </a:solidFill>
            </a:endParaRPr>
          </a:p>
        </p:txBody>
      </p:sp>
    </p:spTree>
    <p:extLst>
      <p:ext uri="{BB962C8B-B14F-4D97-AF65-F5344CB8AC3E}">
        <p14:creationId xmlns:p14="http://schemas.microsoft.com/office/powerpoint/2010/main" val="13502285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1"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p>
        </p:txBody>
      </p:sp>
    </p:spTree>
    <p:extLst>
      <p:ext uri="{BB962C8B-B14F-4D97-AF65-F5344CB8AC3E}">
        <p14:creationId xmlns:p14="http://schemas.microsoft.com/office/powerpoint/2010/main" val="36901794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607484" y="6245352"/>
            <a:ext cx="10972800" cy="0"/>
          </a:xfrm>
          <a:prstGeom prst="line">
            <a:avLst/>
          </a:prstGeom>
          <a:noFill/>
          <a:ln w="3175">
            <a:solidFill>
              <a:srgbClr val="808080"/>
            </a:solidFill>
            <a:round/>
            <a:headEnd/>
            <a:tailEnd/>
          </a:ln>
          <a:effectLst/>
        </p:spPr>
        <p:txBody>
          <a:bodyPr wrap="none" anchor="ctr"/>
          <a:lstStyle/>
          <a:p>
            <a:endParaRPr lang="en-US" sz="1349">
              <a:solidFill>
                <a:srgbClr val="646464"/>
              </a:solidFill>
            </a:endParaRPr>
          </a:p>
        </p:txBody>
      </p:sp>
    </p:spTree>
    <p:extLst>
      <p:ext uri="{BB962C8B-B14F-4D97-AF65-F5344CB8AC3E}">
        <p14:creationId xmlns:p14="http://schemas.microsoft.com/office/powerpoint/2010/main" val="25231222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483" y="719139"/>
            <a:ext cx="46752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Arial" pitchFamily="34"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Arial" pitchFamily="34" charset="0"/>
                <a:ea typeface="+mn-ea"/>
                <a:cs typeface="Arial" pitchFamily="34" charset="0"/>
              </a:defRPr>
            </a:lvl2pPr>
            <a:lvl3pPr marL="132089" indent="-132089" algn="l" defTabSz="746124" rtl="0" fontAlgn="base">
              <a:lnSpc>
                <a:spcPct val="100000"/>
              </a:lnSpc>
              <a:spcBef>
                <a:spcPct val="0"/>
              </a:spcBef>
              <a:spcAft>
                <a:spcPct val="0"/>
              </a:spcAft>
              <a:buClr>
                <a:schemeClr val="accent2"/>
              </a:buClr>
              <a:buSzPct val="70000"/>
              <a:buFont typeface="Arial" pitchFamily="34" charset="0"/>
              <a:buChar char="►"/>
              <a:defRPr lang="en-US" sz="675" b="1" kern="1200" noProof="0" dirty="0" smtClean="0">
                <a:solidFill>
                  <a:schemeClr val="bg1"/>
                </a:solidFill>
                <a:latin typeface="Arial" pitchFamily="34"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Arial" pitchFamily="34" charset="0"/>
                <a:ea typeface="+mn-ea"/>
                <a:cs typeface="Arial" pitchFamily="34" charset="0"/>
              </a:defRPr>
            </a:lvl4pPr>
            <a:lvl5pPr marL="141609" indent="-141609" algn="l" defTabSz="746124" rtl="0" fontAlgn="base">
              <a:lnSpc>
                <a:spcPct val="100000"/>
              </a:lnSpc>
              <a:spcBef>
                <a:spcPct val="0"/>
              </a:spcBef>
              <a:spcAft>
                <a:spcPct val="0"/>
              </a:spcAft>
              <a:buClr>
                <a:schemeClr val="accent2"/>
              </a:buClr>
              <a:buSzPct val="70000"/>
              <a:buFont typeface="Arial" pitchFamily="34" charset="0"/>
              <a:buChar char="►"/>
              <a:defRPr lang="en-US" sz="600" kern="1200" noProof="0" dirty="0">
                <a:solidFill>
                  <a:schemeClr val="bg1"/>
                </a:solidFill>
                <a:latin typeface="Arial" pitchFamily="34"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85411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09542-3B57-48D6-A93A-D0804884725A}"/>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466BD9CF-4087-4CA2-B426-6BE7B3433963}"/>
              </a:ext>
            </a:extLst>
          </p:cNvPr>
          <p:cNvSpPr>
            <a:spLocks noGrp="1"/>
          </p:cNvSpPr>
          <p:nvPr>
            <p:ph type="dt" sz="half" idx="10"/>
          </p:nvPr>
        </p:nvSpPr>
        <p:spPr/>
        <p:txBody>
          <a:bodyPr/>
          <a:lstStyle/>
          <a:p>
            <a:fld id="{1E0C1E33-5DE5-41EB-8E8E-73834C71BA53}" type="datetimeFigureOut">
              <a:rPr lang="en-ZA" smtClean="0"/>
              <a:t>2023/10/19</a:t>
            </a:fld>
            <a:endParaRPr lang="en-ZA"/>
          </a:p>
        </p:txBody>
      </p:sp>
      <p:sp>
        <p:nvSpPr>
          <p:cNvPr id="4" name="Footer Placeholder 3">
            <a:extLst>
              <a:ext uri="{FF2B5EF4-FFF2-40B4-BE49-F238E27FC236}">
                <a16:creationId xmlns:a16="http://schemas.microsoft.com/office/drawing/2014/main" id="{8E2E1C48-9491-4734-8D19-C21D15D24063}"/>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E4A6E2E5-0210-4C90-8039-F004DBFC22D5}"/>
              </a:ext>
            </a:extLst>
          </p:cNvPr>
          <p:cNvSpPr>
            <a:spLocks noGrp="1"/>
          </p:cNvSpPr>
          <p:nvPr>
            <p:ph type="sldNum" sz="quarter" idx="12"/>
          </p:nvPr>
        </p:nvSpPr>
        <p:spPr/>
        <p:txBody>
          <a:bodyPr/>
          <a:lstStyle/>
          <a:p>
            <a:fld id="{C965C96A-1013-43E6-9461-C8E12C147538}" type="slidenum">
              <a:rPr lang="en-ZA" smtClean="0"/>
              <a:t>‹#›</a:t>
            </a:fld>
            <a:endParaRPr lang="en-ZA"/>
          </a:p>
        </p:txBody>
      </p:sp>
    </p:spTree>
    <p:extLst>
      <p:ext uri="{BB962C8B-B14F-4D97-AF65-F5344CB8AC3E}">
        <p14:creationId xmlns:p14="http://schemas.microsoft.com/office/powerpoint/2010/main" val="14127142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3760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01600"/>
            <a:ext cx="10972800" cy="419088"/>
          </a:xfrm>
        </p:spPr>
        <p:txBody>
          <a:bodyPr/>
          <a:lstStyle>
            <a:lvl1pPr>
              <a:defRPr>
                <a:solidFill>
                  <a:srgbClr val="646464"/>
                </a:solidFill>
              </a:defRPr>
            </a:lvl1pPr>
          </a:lstStyle>
          <a:p>
            <a:r>
              <a:rPr lang="en-US"/>
              <a:t>Click to edit Master title style</a:t>
            </a:r>
            <a:endParaRPr lang="en-GB"/>
          </a:p>
        </p:txBody>
      </p:sp>
      <p:sp>
        <p:nvSpPr>
          <p:cNvPr id="7" name="Line 10"/>
          <p:cNvSpPr>
            <a:spLocks noChangeShapeType="1"/>
          </p:cNvSpPr>
          <p:nvPr userDrawn="1"/>
        </p:nvSpPr>
        <p:spPr bwMode="auto">
          <a:xfrm>
            <a:off x="609600"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a:solidFill>
                <a:srgbClr val="646464"/>
              </a:solidFill>
            </a:endParaRPr>
          </a:p>
        </p:txBody>
      </p:sp>
      <p:sp>
        <p:nvSpPr>
          <p:cNvPr id="8" name="Line 11"/>
          <p:cNvSpPr>
            <a:spLocks noChangeShapeType="1"/>
          </p:cNvSpPr>
          <p:nvPr userDrawn="1"/>
        </p:nvSpPr>
        <p:spPr bwMode="auto">
          <a:xfrm>
            <a:off x="609600" y="624240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a:solidFill>
                <a:srgbClr val="646464"/>
              </a:solidFill>
            </a:endParaRPr>
          </a:p>
        </p:txBody>
      </p:sp>
      <p:sp>
        <p:nvSpPr>
          <p:cNvPr id="10" name="Text Placeholder 10"/>
          <p:cNvSpPr>
            <a:spLocks noGrp="1"/>
          </p:cNvSpPr>
          <p:nvPr>
            <p:ph type="body" sz="quarter" idx="11"/>
          </p:nvPr>
        </p:nvSpPr>
        <p:spPr>
          <a:xfrm>
            <a:off x="609600" y="620688"/>
            <a:ext cx="10972800" cy="442800"/>
          </a:xfrm>
        </p:spPr>
        <p:txBody>
          <a:bodyPr/>
          <a:lstStyle>
            <a:lvl1pPr marL="0" indent="0">
              <a:buNone/>
              <a:defRPr sz="2200"/>
            </a:lvl1pPr>
          </a:lstStyle>
          <a:p>
            <a:pPr lvl="0"/>
            <a:r>
              <a:rPr lang="en-US"/>
              <a:t>Click to edit Master</a:t>
            </a:r>
            <a:endParaRPr lang="en-IN"/>
          </a:p>
        </p:txBody>
      </p:sp>
    </p:spTree>
    <p:extLst>
      <p:ext uri="{BB962C8B-B14F-4D97-AF65-F5344CB8AC3E}">
        <p14:creationId xmlns:p14="http://schemas.microsoft.com/office/powerpoint/2010/main" val="3324692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sp>
        <p:nvSpPr>
          <p:cNvPr id="2" name="Title 1"/>
          <p:cNvSpPr>
            <a:spLocks noGrp="1"/>
          </p:cNvSpPr>
          <p:nvPr>
            <p:ph type="ctrTitle"/>
          </p:nvPr>
        </p:nvSpPr>
        <p:spPr>
          <a:xfrm>
            <a:off x="3023616" y="777601"/>
            <a:ext cx="7365771" cy="860400"/>
          </a:xfrm>
        </p:spPr>
        <p:txBody>
          <a:bodyPr/>
          <a:lstStyle>
            <a:lvl1pPr>
              <a:defRPr>
                <a:solidFill>
                  <a:schemeClr val="bg1"/>
                </a:solidFill>
                <a:latin typeface="+mn-lt"/>
                <a:cs typeface="Arial" pitchFamily="34" charset="0"/>
              </a:defRPr>
            </a:lvl1pPr>
          </a:lstStyle>
          <a:p>
            <a:r>
              <a:rPr lang="en-US"/>
              <a:t>Click to edit Master title style</a:t>
            </a:r>
            <a:endParaRPr lang="en-GB"/>
          </a:p>
        </p:txBody>
      </p:sp>
      <p:sp>
        <p:nvSpPr>
          <p:cNvPr id="3" name="Subtitle 2"/>
          <p:cNvSpPr>
            <a:spLocks noGrp="1"/>
          </p:cNvSpPr>
          <p:nvPr>
            <p:ph type="subTitle" idx="1"/>
          </p:nvPr>
        </p:nvSpPr>
        <p:spPr>
          <a:xfrm>
            <a:off x="3023616" y="1753200"/>
            <a:ext cx="7365771" cy="968400"/>
          </a:xfrm>
        </p:spPr>
        <p:txBody>
          <a:bodyPr/>
          <a:lstStyle>
            <a:lvl1pPr marL="0" indent="0" algn="l">
              <a:buNone/>
              <a:defRPr sz="2280">
                <a:solidFill>
                  <a:schemeClr val="bg1"/>
                </a:solidFill>
                <a:latin typeface="+mn-lt"/>
                <a:cs typeface="Arial" pitchFamily="34" charset="0"/>
              </a:defRPr>
            </a:lvl1pPr>
            <a:lvl2pPr marL="0" indent="0" algn="l">
              <a:buNone/>
              <a:defRPr sz="2052">
                <a:solidFill>
                  <a:schemeClr val="tx1">
                    <a:tint val="75000"/>
                  </a:schemeClr>
                </a:solidFill>
              </a:defRPr>
            </a:lvl2pPr>
            <a:lvl3pPr marL="1189151" indent="0" algn="ctr">
              <a:buNone/>
              <a:defRPr>
                <a:solidFill>
                  <a:schemeClr val="tx1">
                    <a:tint val="75000"/>
                  </a:schemeClr>
                </a:solidFill>
              </a:defRPr>
            </a:lvl3pPr>
            <a:lvl4pPr marL="1783726" indent="0" algn="ctr">
              <a:buNone/>
              <a:defRPr>
                <a:solidFill>
                  <a:schemeClr val="tx1">
                    <a:tint val="75000"/>
                  </a:schemeClr>
                </a:solidFill>
              </a:defRPr>
            </a:lvl4pPr>
            <a:lvl5pPr marL="2378301" indent="0" algn="ctr">
              <a:buNone/>
              <a:defRPr>
                <a:solidFill>
                  <a:schemeClr val="tx1">
                    <a:tint val="75000"/>
                  </a:schemeClr>
                </a:solidFill>
              </a:defRPr>
            </a:lvl5pPr>
            <a:lvl6pPr marL="2972876" indent="0" algn="ctr">
              <a:buNone/>
              <a:defRPr>
                <a:solidFill>
                  <a:schemeClr val="tx1">
                    <a:tint val="75000"/>
                  </a:schemeClr>
                </a:solidFill>
              </a:defRPr>
            </a:lvl6pPr>
            <a:lvl7pPr marL="3567452" indent="0" algn="ctr">
              <a:buNone/>
              <a:defRPr>
                <a:solidFill>
                  <a:schemeClr val="tx1">
                    <a:tint val="75000"/>
                  </a:schemeClr>
                </a:solidFill>
              </a:defRPr>
            </a:lvl7pPr>
            <a:lvl8pPr marL="4162027" indent="0" algn="ctr">
              <a:buNone/>
              <a:defRPr>
                <a:solidFill>
                  <a:schemeClr val="tx1">
                    <a:tint val="75000"/>
                  </a:schemeClr>
                </a:solidFill>
              </a:defRPr>
            </a:lvl8pPr>
            <a:lvl9pPr marL="4756603" indent="0" algn="ctr">
              <a:buNone/>
              <a:defRPr>
                <a:solidFill>
                  <a:schemeClr val="tx1">
                    <a:tint val="75000"/>
                  </a:schemeClr>
                </a:solidFill>
              </a:defRPr>
            </a:lvl9pPr>
          </a:lstStyle>
          <a:p>
            <a:r>
              <a:rPr lang="en-US"/>
              <a:t>Click to edit Master subtitle style</a:t>
            </a:r>
            <a:endParaRPr lang="en-GB"/>
          </a:p>
        </p:txBody>
      </p:sp>
      <p:grpSp>
        <p:nvGrpSpPr>
          <p:cNvPr id="19" name="Gruppieren 18"/>
          <p:cNvGrpSpPr/>
          <p:nvPr userDrawn="1"/>
        </p:nvGrpSpPr>
        <p:grpSpPr>
          <a:xfrm>
            <a:off x="-7448" y="2247739"/>
            <a:ext cx="12199448" cy="4257504"/>
            <a:chOff x="-6532" y="2478236"/>
            <a:chExt cx="10699932" cy="4694096"/>
          </a:xfrm>
        </p:grpSpPr>
        <p:grpSp>
          <p:nvGrpSpPr>
            <p:cNvPr id="15" name="Group 11"/>
            <p:cNvGrpSpPr>
              <a:grpSpLocks noChangeAspect="1"/>
            </p:cNvGrpSpPr>
            <p:nvPr userDrawn="1"/>
          </p:nvGrpSpPr>
          <p:grpSpPr>
            <a:xfrm>
              <a:off x="-6532" y="2478236"/>
              <a:ext cx="10699932" cy="3918530"/>
              <a:chOff x="-6532" y="2405084"/>
              <a:chExt cx="9150533" cy="3349170"/>
            </a:xfrm>
          </p:grpSpPr>
          <p:sp>
            <p:nvSpPr>
              <p:cNvPr id="16" name="Freeform 8"/>
              <p:cNvSpPr>
                <a:spLocks/>
              </p:cNvSpPr>
              <p:nvPr userDrawn="1"/>
            </p:nvSpPr>
            <p:spPr bwMode="gray">
              <a:xfrm>
                <a:off x="2273222" y="2405084"/>
                <a:ext cx="6870779" cy="2495224"/>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sz="2394">
                  <a:solidFill>
                    <a:schemeClr val="bg1"/>
                  </a:solidFill>
                  <a:latin typeface="+mn-lt"/>
                  <a:cs typeface="Arial" pitchFamily="34" charset="0"/>
                </a:endParaRPr>
              </a:p>
            </p:txBody>
          </p:sp>
          <p:pic>
            <p:nvPicPr>
              <p:cNvPr id="17" name="Picture 3"/>
              <p:cNvPicPr>
                <a:picLocks noChangeAspect="1" noChangeArrowheads="1"/>
              </p:cNvPicPr>
              <p:nvPr userDrawn="1"/>
            </p:nvPicPr>
            <p:blipFill>
              <a:blip r:embed="rId2" cstate="print"/>
              <a:srcRect/>
              <a:stretch>
                <a:fillRect/>
              </a:stretch>
            </p:blipFill>
            <p:spPr bwMode="auto">
              <a:xfrm>
                <a:off x="-6532" y="4411503"/>
                <a:ext cx="2289891" cy="1342751"/>
              </a:xfrm>
              <a:prstGeom prst="rect">
                <a:avLst/>
              </a:prstGeom>
              <a:noFill/>
              <a:ln w="9525">
                <a:noFill/>
                <a:miter lim="800000"/>
                <a:headEnd/>
                <a:tailEnd/>
              </a:ln>
              <a:effectLst/>
            </p:spPr>
          </p:pic>
        </p:grpSp>
        <p:pic>
          <p:nvPicPr>
            <p:cNvPr id="18" name="Picture 9" descr="EY_Logo2.emf"/>
            <p:cNvPicPr>
              <a:picLocks noChangeAspect="1"/>
            </p:cNvPicPr>
            <p:nvPr userDrawn="1"/>
          </p:nvPicPr>
          <p:blipFill>
            <a:blip r:embed="rId3" cstate="print"/>
            <a:stretch>
              <a:fillRect/>
            </a:stretch>
          </p:blipFill>
          <p:spPr>
            <a:xfrm>
              <a:off x="2670251" y="6344332"/>
              <a:ext cx="1092305" cy="828000"/>
            </a:xfrm>
            <a:prstGeom prst="rect">
              <a:avLst/>
            </a:prstGeom>
          </p:spPr>
        </p:pic>
      </p:grpSp>
    </p:spTree>
    <p:extLst>
      <p:ext uri="{BB962C8B-B14F-4D97-AF65-F5344CB8AC3E}">
        <p14:creationId xmlns:p14="http://schemas.microsoft.com/office/powerpoint/2010/main" val="24083408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mn-lt"/>
                <a:cs typeface="Arial"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1" y="1425598"/>
            <a:ext cx="10972800" cy="4698977"/>
          </a:xfrm>
        </p:spPr>
        <p:txBody>
          <a:bodyPr/>
          <a:lstStyle>
            <a:lvl1pPr>
              <a:defRPr>
                <a:solidFill>
                  <a:schemeClr val="bg1"/>
                </a:solidFill>
                <a:latin typeface="+mn-lt"/>
                <a:cs typeface="Arial" pitchFamily="34" charset="0"/>
              </a:defRPr>
            </a:lvl1pPr>
            <a:lvl2pPr>
              <a:defRPr>
                <a:solidFill>
                  <a:schemeClr val="bg1"/>
                </a:solidFill>
                <a:latin typeface="+mn-lt"/>
                <a:cs typeface="Arial" pitchFamily="34" charset="0"/>
              </a:defRPr>
            </a:lvl2pPr>
            <a:lvl3pPr>
              <a:defRPr>
                <a:solidFill>
                  <a:schemeClr val="bg1"/>
                </a:solidFill>
                <a:latin typeface="+mn-lt"/>
                <a:cs typeface="Arial" pitchFamily="34" charset="0"/>
              </a:defRPr>
            </a:lvl3pPr>
            <a:lvl4pPr>
              <a:defRPr>
                <a:solidFill>
                  <a:schemeClr val="bg1"/>
                </a:solidFill>
                <a:latin typeface="+mn-lt"/>
                <a:cs typeface="Arial" pitchFamily="34" charset="0"/>
              </a:defRPr>
            </a:lvl4pPr>
            <a:lvl5pPr>
              <a:defRPr>
                <a:solidFill>
                  <a:schemeClr val="bg1"/>
                </a:solidFill>
                <a:latin typeface="+mn-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lIns="118924" tIns="59462" rIns="118924" bIns="5946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52" noProof="0">
              <a:solidFill>
                <a:schemeClr val="bg1"/>
              </a:solidFill>
              <a:latin typeface="+mn-lt"/>
              <a:cs typeface="Arial" pitchFamily="34" charset="0"/>
            </a:endParaRPr>
          </a:p>
        </p:txBody>
      </p:sp>
      <p:sp>
        <p:nvSpPr>
          <p:cNvPr id="8" name="Line 11"/>
          <p:cNvSpPr>
            <a:spLocks noChangeShapeType="1"/>
          </p:cNvSpPr>
          <p:nvPr userDrawn="1"/>
        </p:nvSpPr>
        <p:spPr bwMode="auto">
          <a:xfrm>
            <a:off x="609601" y="6242400"/>
            <a:ext cx="10972800" cy="0"/>
          </a:xfrm>
          <a:prstGeom prst="line">
            <a:avLst/>
          </a:prstGeom>
          <a:noFill/>
          <a:ln w="3175">
            <a:solidFill>
              <a:schemeClr val="bg1"/>
            </a:solidFill>
            <a:round/>
            <a:headEnd/>
            <a:tailEnd/>
          </a:ln>
          <a:effectLst/>
        </p:spPr>
        <p:txBody>
          <a:bodyPr wrap="none" lIns="118924" tIns="59462" rIns="118924" bIns="5946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52" noProof="0">
              <a:solidFill>
                <a:schemeClr val="bg1"/>
              </a:solidFill>
              <a:latin typeface="+mn-lt"/>
              <a:cs typeface="Arial" pitchFamily="34" charset="0"/>
            </a:endParaRPr>
          </a:p>
        </p:txBody>
      </p:sp>
      <p:sp>
        <p:nvSpPr>
          <p:cNvPr id="9" name="Footer Placeholder 4"/>
          <p:cNvSpPr>
            <a:spLocks noGrp="1"/>
          </p:cNvSpPr>
          <p:nvPr>
            <p:ph type="ftr" sz="quarter" idx="3"/>
          </p:nvPr>
        </p:nvSpPr>
        <p:spPr>
          <a:xfrm>
            <a:off x="3451201" y="6409946"/>
            <a:ext cx="4579200" cy="201168"/>
          </a:xfrm>
          <a:prstGeom prst="rect">
            <a:avLst/>
          </a:prstGeom>
        </p:spPr>
        <p:txBody>
          <a:bodyPr vert="horz" lIns="0" tIns="0" rIns="0" bIns="0" rtlCol="0" anchor="ctr" anchorCtr="0">
            <a:noAutofit/>
          </a:bodyPr>
          <a:lstStyle>
            <a:lvl1pPr algn="l">
              <a:defRPr sz="1254">
                <a:solidFill>
                  <a:schemeClr val="bg1"/>
                </a:solidFill>
                <a:latin typeface="+mn-lt"/>
                <a:cs typeface="Arial" pitchFamily="34" charset="0"/>
              </a:defRPr>
            </a:lvl1pPr>
          </a:lstStyle>
          <a:p>
            <a:endParaRPr lang="en-GB"/>
          </a:p>
        </p:txBody>
      </p:sp>
      <p:sp>
        <p:nvSpPr>
          <p:cNvPr id="10" name="Date Placeholder 3"/>
          <p:cNvSpPr>
            <a:spLocks noGrp="1"/>
          </p:cNvSpPr>
          <p:nvPr>
            <p:ph type="dt" sz="half" idx="2"/>
          </p:nvPr>
        </p:nvSpPr>
        <p:spPr>
          <a:xfrm>
            <a:off x="1623723" y="6409946"/>
            <a:ext cx="1584960" cy="201168"/>
          </a:xfrm>
          <a:prstGeom prst="rect">
            <a:avLst/>
          </a:prstGeom>
        </p:spPr>
        <p:txBody>
          <a:bodyPr vert="horz" wrap="none" lIns="0" tIns="52153" rIns="104306" bIns="52153" rtlCol="0" anchor="ctr" anchorCtr="0">
            <a:noAutofit/>
          </a:bodyPr>
          <a:lstStyle>
            <a:lvl1pPr algn="l">
              <a:defRPr sz="1254">
                <a:solidFill>
                  <a:schemeClr val="bg1"/>
                </a:solidFill>
                <a:latin typeface="+mn-lt"/>
                <a:cs typeface="Arial" pitchFamily="34" charset="0"/>
              </a:defRPr>
            </a:lvl1pPr>
          </a:lstStyle>
          <a:p>
            <a:fld id="{B8018A0F-2C5A-48B6-9787-4564B30B7A81}" type="datetime3">
              <a:rPr lang="en-US" smtClean="0"/>
              <a:t>19 October 2023</a:t>
            </a:fld>
            <a:endParaRPr lang="en-US"/>
          </a:p>
        </p:txBody>
      </p:sp>
    </p:spTree>
    <p:extLst>
      <p:ext uri="{BB962C8B-B14F-4D97-AF65-F5344CB8AC3E}">
        <p14:creationId xmlns:p14="http://schemas.microsoft.com/office/powerpoint/2010/main" val="25586454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1_Cover">
    <p:spTree>
      <p:nvGrpSpPr>
        <p:cNvPr id="1" name=""/>
        <p:cNvGrpSpPr/>
        <p:nvPr/>
      </p:nvGrpSpPr>
      <p:grpSpPr>
        <a:xfrm>
          <a:off x="0" y="0"/>
          <a:ext cx="0" cy="0"/>
          <a:chOff x="0" y="0"/>
          <a:chExt cx="0" cy="0"/>
        </a:xfrm>
      </p:grpSpPr>
      <p:sp>
        <p:nvSpPr>
          <p:cNvPr id="2" name="Title 1"/>
          <p:cNvSpPr>
            <a:spLocks noGrp="1"/>
          </p:cNvSpPr>
          <p:nvPr>
            <p:ph type="ctrTitle"/>
          </p:nvPr>
        </p:nvSpPr>
        <p:spPr>
          <a:xfrm>
            <a:off x="3023616" y="777601"/>
            <a:ext cx="7365771" cy="860400"/>
          </a:xfrm>
        </p:spPr>
        <p:txBody>
          <a:bodyPr/>
          <a:lstStyle>
            <a:lvl1pPr>
              <a:defRPr>
                <a:solidFill>
                  <a:schemeClr val="bg1"/>
                </a:solidFill>
                <a:latin typeface="+mn-lt"/>
                <a:cs typeface="Arial" pitchFamily="34" charset="0"/>
              </a:defRPr>
            </a:lvl1pPr>
          </a:lstStyle>
          <a:p>
            <a:r>
              <a:rPr lang="en-US"/>
              <a:t>Click to edit Master title style</a:t>
            </a:r>
            <a:endParaRPr lang="en-GB"/>
          </a:p>
        </p:txBody>
      </p:sp>
      <p:sp>
        <p:nvSpPr>
          <p:cNvPr id="3" name="Subtitle 2"/>
          <p:cNvSpPr>
            <a:spLocks noGrp="1"/>
          </p:cNvSpPr>
          <p:nvPr>
            <p:ph type="subTitle" idx="1"/>
          </p:nvPr>
        </p:nvSpPr>
        <p:spPr>
          <a:xfrm>
            <a:off x="3023616" y="1753200"/>
            <a:ext cx="7365771" cy="968400"/>
          </a:xfrm>
        </p:spPr>
        <p:txBody>
          <a:bodyPr/>
          <a:lstStyle>
            <a:lvl1pPr marL="0" indent="0" algn="l">
              <a:buNone/>
              <a:defRPr sz="2280">
                <a:solidFill>
                  <a:schemeClr val="bg1"/>
                </a:solidFill>
                <a:latin typeface="+mn-lt"/>
                <a:cs typeface="Arial" pitchFamily="34" charset="0"/>
              </a:defRPr>
            </a:lvl1pPr>
            <a:lvl2pPr marL="0" indent="0" algn="l">
              <a:buNone/>
              <a:defRPr sz="2052">
                <a:solidFill>
                  <a:schemeClr val="tx1">
                    <a:tint val="75000"/>
                  </a:schemeClr>
                </a:solidFill>
              </a:defRPr>
            </a:lvl2pPr>
            <a:lvl3pPr marL="1189151" indent="0" algn="ctr">
              <a:buNone/>
              <a:defRPr>
                <a:solidFill>
                  <a:schemeClr val="tx1">
                    <a:tint val="75000"/>
                  </a:schemeClr>
                </a:solidFill>
              </a:defRPr>
            </a:lvl3pPr>
            <a:lvl4pPr marL="1783726" indent="0" algn="ctr">
              <a:buNone/>
              <a:defRPr>
                <a:solidFill>
                  <a:schemeClr val="tx1">
                    <a:tint val="75000"/>
                  </a:schemeClr>
                </a:solidFill>
              </a:defRPr>
            </a:lvl4pPr>
            <a:lvl5pPr marL="2378301" indent="0" algn="ctr">
              <a:buNone/>
              <a:defRPr>
                <a:solidFill>
                  <a:schemeClr val="tx1">
                    <a:tint val="75000"/>
                  </a:schemeClr>
                </a:solidFill>
              </a:defRPr>
            </a:lvl5pPr>
            <a:lvl6pPr marL="2972876" indent="0" algn="ctr">
              <a:buNone/>
              <a:defRPr>
                <a:solidFill>
                  <a:schemeClr val="tx1">
                    <a:tint val="75000"/>
                  </a:schemeClr>
                </a:solidFill>
              </a:defRPr>
            </a:lvl6pPr>
            <a:lvl7pPr marL="3567452" indent="0" algn="ctr">
              <a:buNone/>
              <a:defRPr>
                <a:solidFill>
                  <a:schemeClr val="tx1">
                    <a:tint val="75000"/>
                  </a:schemeClr>
                </a:solidFill>
              </a:defRPr>
            </a:lvl7pPr>
            <a:lvl8pPr marL="4162027" indent="0" algn="ctr">
              <a:buNone/>
              <a:defRPr>
                <a:solidFill>
                  <a:schemeClr val="tx1">
                    <a:tint val="75000"/>
                  </a:schemeClr>
                </a:solidFill>
              </a:defRPr>
            </a:lvl8pPr>
            <a:lvl9pPr marL="4756603" indent="0" algn="ctr">
              <a:buNone/>
              <a:defRPr>
                <a:solidFill>
                  <a:schemeClr val="tx1">
                    <a:tint val="75000"/>
                  </a:schemeClr>
                </a:solidFill>
              </a:defRPr>
            </a:lvl9pPr>
          </a:lstStyle>
          <a:p>
            <a:r>
              <a:rPr lang="en-US"/>
              <a:t>Click to edit Master subtitle style</a:t>
            </a:r>
            <a:endParaRPr lang="en-GB"/>
          </a:p>
        </p:txBody>
      </p:sp>
      <p:pic>
        <p:nvPicPr>
          <p:cNvPr id="18" name="Picture 9" descr="EY_Logo2.emf"/>
          <p:cNvPicPr>
            <a:picLocks noChangeAspect="1"/>
          </p:cNvPicPr>
          <p:nvPr userDrawn="1"/>
        </p:nvPicPr>
        <p:blipFill>
          <a:blip r:embed="rId2" cstate="print"/>
          <a:stretch>
            <a:fillRect/>
          </a:stretch>
        </p:blipFill>
        <p:spPr>
          <a:xfrm>
            <a:off x="3044468" y="5754254"/>
            <a:ext cx="1245383" cy="750989"/>
          </a:xfrm>
          <a:prstGeom prst="rect">
            <a:avLst/>
          </a:prstGeom>
        </p:spPr>
      </p:pic>
      <p:grpSp>
        <p:nvGrpSpPr>
          <p:cNvPr id="12" name="Gruppieren 11"/>
          <p:cNvGrpSpPr/>
          <p:nvPr userDrawn="1"/>
        </p:nvGrpSpPr>
        <p:grpSpPr>
          <a:xfrm>
            <a:off x="-2716" y="2248767"/>
            <a:ext cx="12197431" cy="3528729"/>
            <a:chOff x="-4763" y="2453063"/>
            <a:chExt cx="10698163" cy="3890587"/>
          </a:xfrm>
        </p:grpSpPr>
        <p:sp>
          <p:nvSpPr>
            <p:cNvPr id="13" name="Freeform 8"/>
            <p:cNvSpPr>
              <a:spLocks/>
            </p:cNvSpPr>
            <p:nvPr userDrawn="1"/>
          </p:nvSpPr>
          <p:spPr bwMode="gray">
            <a:xfrm>
              <a:off x="2665298" y="2453063"/>
              <a:ext cx="8028102" cy="2922737"/>
            </a:xfrm>
            <a:custGeom>
              <a:avLst/>
              <a:gdLst>
                <a:gd name="connsiteX0" fmla="*/ 0 w 10000"/>
                <a:gd name="connsiteY0" fmla="*/ 10633 h 10633"/>
                <a:gd name="connsiteX1" fmla="*/ 10000 w 10000"/>
                <a:gd name="connsiteY1" fmla="*/ 0 h 10633"/>
                <a:gd name="connsiteX2" fmla="*/ 10000 w 10000"/>
                <a:gd name="connsiteY2" fmla="*/ 5860 h 10633"/>
                <a:gd name="connsiteX3" fmla="*/ 0 w 10000"/>
                <a:gd name="connsiteY3" fmla="*/ 10633 h 10633"/>
                <a:gd name="connsiteX0" fmla="*/ 0 w 10000"/>
                <a:gd name="connsiteY0" fmla="*/ 10633 h 10633"/>
                <a:gd name="connsiteX1" fmla="*/ 10000 w 10000"/>
                <a:gd name="connsiteY1" fmla="*/ 0 h 10633"/>
                <a:gd name="connsiteX2" fmla="*/ 10000 w 10000"/>
                <a:gd name="connsiteY2" fmla="*/ 5411 h 10633"/>
                <a:gd name="connsiteX3" fmla="*/ 0 w 10000"/>
                <a:gd name="connsiteY3" fmla="*/ 10633 h 10633"/>
                <a:gd name="connsiteX0" fmla="*/ 0 w 10000"/>
                <a:gd name="connsiteY0" fmla="*/ 10633 h 10633"/>
                <a:gd name="connsiteX1" fmla="*/ 10000 w 10000"/>
                <a:gd name="connsiteY1" fmla="*/ 0 h 10633"/>
                <a:gd name="connsiteX2" fmla="*/ 10000 w 10000"/>
                <a:gd name="connsiteY2" fmla="*/ 5469 h 10633"/>
                <a:gd name="connsiteX3" fmla="*/ 0 w 10000"/>
                <a:gd name="connsiteY3" fmla="*/ 10633 h 10633"/>
              </a:gdLst>
              <a:ahLst/>
              <a:cxnLst>
                <a:cxn ang="0">
                  <a:pos x="connsiteX0" y="connsiteY0"/>
                </a:cxn>
                <a:cxn ang="0">
                  <a:pos x="connsiteX1" y="connsiteY1"/>
                </a:cxn>
                <a:cxn ang="0">
                  <a:pos x="connsiteX2" y="connsiteY2"/>
                </a:cxn>
                <a:cxn ang="0">
                  <a:pos x="connsiteX3" y="connsiteY3"/>
                </a:cxn>
              </a:cxnLst>
              <a:rect l="l" t="t" r="r" b="b"/>
              <a:pathLst>
                <a:path w="10000" h="10633">
                  <a:moveTo>
                    <a:pt x="0" y="10633"/>
                  </a:moveTo>
                  <a:lnTo>
                    <a:pt x="10000" y="0"/>
                  </a:lnTo>
                  <a:lnTo>
                    <a:pt x="10000" y="5469"/>
                  </a:lnTo>
                  <a:lnTo>
                    <a:pt x="0" y="10633"/>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endParaRPr lang="en-GB" sz="2394"/>
            </a:p>
          </p:txBody>
        </p:sp>
        <p:sp>
          <p:nvSpPr>
            <p:cNvPr id="14" name="Freihandform 13"/>
            <p:cNvSpPr/>
            <p:nvPr userDrawn="1"/>
          </p:nvSpPr>
          <p:spPr>
            <a:xfrm>
              <a:off x="-4763" y="4814888"/>
              <a:ext cx="2676526" cy="1528762"/>
            </a:xfrm>
            <a:custGeom>
              <a:avLst/>
              <a:gdLst>
                <a:gd name="connsiteX0" fmla="*/ 0 w 2676526"/>
                <a:gd name="connsiteY0" fmla="*/ 0 h 1528762"/>
                <a:gd name="connsiteX1" fmla="*/ 2676526 w 2676526"/>
                <a:gd name="connsiteY1" fmla="*/ 557212 h 1528762"/>
                <a:gd name="connsiteX2" fmla="*/ 0 w 2676526"/>
                <a:gd name="connsiteY2" fmla="*/ 1528762 h 1528762"/>
                <a:gd name="connsiteX3" fmla="*/ 0 w 2676526"/>
                <a:gd name="connsiteY3" fmla="*/ 0 h 1528762"/>
              </a:gdLst>
              <a:ahLst/>
              <a:cxnLst>
                <a:cxn ang="0">
                  <a:pos x="connsiteX0" y="connsiteY0"/>
                </a:cxn>
                <a:cxn ang="0">
                  <a:pos x="connsiteX1" y="connsiteY1"/>
                </a:cxn>
                <a:cxn ang="0">
                  <a:pos x="connsiteX2" y="connsiteY2"/>
                </a:cxn>
                <a:cxn ang="0">
                  <a:pos x="connsiteX3" y="connsiteY3"/>
                </a:cxn>
              </a:cxnLst>
              <a:rect l="l" t="t" r="r" b="b"/>
              <a:pathLst>
                <a:path w="2676526" h="1528762">
                  <a:moveTo>
                    <a:pt x="0" y="0"/>
                  </a:moveTo>
                  <a:lnTo>
                    <a:pt x="2676526" y="557212"/>
                  </a:lnTo>
                  <a:lnTo>
                    <a:pt x="0" y="1528762"/>
                  </a:lnTo>
                  <a:lnTo>
                    <a:pt x="0" y="0"/>
                  </a:lnTo>
                  <a:close/>
                </a:path>
              </a:pathLst>
            </a:custGeom>
            <a:blipFill dpi="0" rotWithShape="1">
              <a:blip r:embed="rId3" cstate="print"/>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1043056" rtl="0" eaLnBrk="1" latinLnBrk="0" hangingPunct="1">
                <a:defRPr sz="2100" kern="1200">
                  <a:solidFill>
                    <a:schemeClr val="lt1"/>
                  </a:solidFill>
                  <a:latin typeface="+mn-lt"/>
                  <a:ea typeface="+mn-ea"/>
                  <a:cs typeface="+mn-cs"/>
                </a:defRPr>
              </a:lvl1pPr>
              <a:lvl2pPr marL="521528" algn="l" defTabSz="1043056" rtl="0" eaLnBrk="1" latinLnBrk="0" hangingPunct="1">
                <a:defRPr sz="2100" kern="1200">
                  <a:solidFill>
                    <a:schemeClr val="lt1"/>
                  </a:solidFill>
                  <a:latin typeface="+mn-lt"/>
                  <a:ea typeface="+mn-ea"/>
                  <a:cs typeface="+mn-cs"/>
                </a:defRPr>
              </a:lvl2pPr>
              <a:lvl3pPr marL="1043056" algn="l" defTabSz="1043056" rtl="0" eaLnBrk="1" latinLnBrk="0" hangingPunct="1">
                <a:defRPr sz="2100" kern="1200">
                  <a:solidFill>
                    <a:schemeClr val="lt1"/>
                  </a:solidFill>
                  <a:latin typeface="+mn-lt"/>
                  <a:ea typeface="+mn-ea"/>
                  <a:cs typeface="+mn-cs"/>
                </a:defRPr>
              </a:lvl3pPr>
              <a:lvl4pPr marL="1564584" algn="l" defTabSz="1043056" rtl="0" eaLnBrk="1" latinLnBrk="0" hangingPunct="1">
                <a:defRPr sz="2100" kern="1200">
                  <a:solidFill>
                    <a:schemeClr val="lt1"/>
                  </a:solidFill>
                  <a:latin typeface="+mn-lt"/>
                  <a:ea typeface="+mn-ea"/>
                  <a:cs typeface="+mn-cs"/>
                </a:defRPr>
              </a:lvl4pPr>
              <a:lvl5pPr marL="2086112" algn="l" defTabSz="1043056" rtl="0" eaLnBrk="1" latinLnBrk="0" hangingPunct="1">
                <a:defRPr sz="2100" kern="1200">
                  <a:solidFill>
                    <a:schemeClr val="lt1"/>
                  </a:solidFill>
                  <a:latin typeface="+mn-lt"/>
                  <a:ea typeface="+mn-ea"/>
                  <a:cs typeface="+mn-cs"/>
                </a:defRPr>
              </a:lvl5pPr>
              <a:lvl6pPr marL="2607640" algn="l" defTabSz="1043056" rtl="0" eaLnBrk="1" latinLnBrk="0" hangingPunct="1">
                <a:defRPr sz="2100" kern="1200">
                  <a:solidFill>
                    <a:schemeClr val="lt1"/>
                  </a:solidFill>
                  <a:latin typeface="+mn-lt"/>
                  <a:ea typeface="+mn-ea"/>
                  <a:cs typeface="+mn-cs"/>
                </a:defRPr>
              </a:lvl6pPr>
              <a:lvl7pPr marL="3129168" algn="l" defTabSz="1043056" rtl="0" eaLnBrk="1" latinLnBrk="0" hangingPunct="1">
                <a:defRPr sz="2100" kern="1200">
                  <a:solidFill>
                    <a:schemeClr val="lt1"/>
                  </a:solidFill>
                  <a:latin typeface="+mn-lt"/>
                  <a:ea typeface="+mn-ea"/>
                  <a:cs typeface="+mn-cs"/>
                </a:defRPr>
              </a:lvl7pPr>
              <a:lvl8pPr marL="3650696" algn="l" defTabSz="1043056" rtl="0" eaLnBrk="1" latinLnBrk="0" hangingPunct="1">
                <a:defRPr sz="2100" kern="1200">
                  <a:solidFill>
                    <a:schemeClr val="lt1"/>
                  </a:solidFill>
                  <a:latin typeface="+mn-lt"/>
                  <a:ea typeface="+mn-ea"/>
                  <a:cs typeface="+mn-cs"/>
                </a:defRPr>
              </a:lvl8pPr>
              <a:lvl9pPr marL="4172224" algn="l" defTabSz="1043056" rtl="0" eaLnBrk="1" latinLnBrk="0" hangingPunct="1">
                <a:defRPr sz="2100" kern="1200">
                  <a:solidFill>
                    <a:schemeClr val="lt1"/>
                  </a:solidFill>
                  <a:latin typeface="+mn-lt"/>
                  <a:ea typeface="+mn-ea"/>
                  <a:cs typeface="+mn-cs"/>
                </a:defRPr>
              </a:lvl9pPr>
            </a:lstStyle>
            <a:p>
              <a:pPr algn="ctr"/>
              <a:endParaRPr lang="de-DE" sz="1369">
                <a:solidFill>
                  <a:schemeClr val="tx1"/>
                </a:solidFill>
              </a:endParaRPr>
            </a:p>
          </p:txBody>
        </p:sp>
      </p:grpSp>
    </p:spTree>
    <p:extLst>
      <p:ext uri="{BB962C8B-B14F-4D97-AF65-F5344CB8AC3E}">
        <p14:creationId xmlns:p14="http://schemas.microsoft.com/office/powerpoint/2010/main" val="16166226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Cover_photo_or_illustration_input">
    <p:spTree>
      <p:nvGrpSpPr>
        <p:cNvPr id="1" name=""/>
        <p:cNvGrpSpPr/>
        <p:nvPr/>
      </p:nvGrpSpPr>
      <p:grpSpPr>
        <a:xfrm>
          <a:off x="0" y="0"/>
          <a:ext cx="0" cy="0"/>
          <a:chOff x="0" y="0"/>
          <a:chExt cx="0" cy="0"/>
        </a:xfrm>
      </p:grpSpPr>
      <p:sp>
        <p:nvSpPr>
          <p:cNvPr id="9" name="Freeform 9"/>
          <p:cNvSpPr/>
          <p:nvPr userDrawn="1"/>
        </p:nvSpPr>
        <p:spPr>
          <a:xfrm>
            <a:off x="-10425" y="2885852"/>
            <a:ext cx="3047559" cy="2890471"/>
          </a:xfrm>
          <a:custGeom>
            <a:avLst/>
            <a:gdLst>
              <a:gd name="connsiteX0" fmla="*/ 0 w 2286000"/>
              <a:gd name="connsiteY0" fmla="*/ 1318973 h 1318973"/>
              <a:gd name="connsiteX1" fmla="*/ 0 w 2286000"/>
              <a:gd name="connsiteY1" fmla="*/ 0 h 1318973"/>
              <a:gd name="connsiteX2" fmla="*/ 2286000 w 2286000"/>
              <a:gd name="connsiteY2" fmla="*/ 486803 h 1318973"/>
              <a:gd name="connsiteX3" fmla="*/ 0 w 2286000"/>
              <a:gd name="connsiteY3" fmla="*/ 1318973 h 1318973"/>
              <a:gd name="connsiteX0" fmla="*/ 0 w 2286000"/>
              <a:gd name="connsiteY0" fmla="*/ 2729861 h 2729861"/>
              <a:gd name="connsiteX1" fmla="*/ 9144 w 2286000"/>
              <a:gd name="connsiteY1" fmla="*/ 0 h 2729861"/>
              <a:gd name="connsiteX2" fmla="*/ 2286000 w 2286000"/>
              <a:gd name="connsiteY2" fmla="*/ 1897691 h 2729861"/>
              <a:gd name="connsiteX3" fmla="*/ 0 w 2286000"/>
              <a:gd name="connsiteY3" fmla="*/ 2729861 h 2729861"/>
              <a:gd name="connsiteX0" fmla="*/ 0 w 2286000"/>
              <a:gd name="connsiteY0" fmla="*/ 2732879 h 2732879"/>
              <a:gd name="connsiteX1" fmla="*/ 86 w 2286000"/>
              <a:gd name="connsiteY1" fmla="*/ 0 h 2732879"/>
              <a:gd name="connsiteX2" fmla="*/ 2286000 w 2286000"/>
              <a:gd name="connsiteY2" fmla="*/ 1900709 h 2732879"/>
              <a:gd name="connsiteX3" fmla="*/ 0 w 2286000"/>
              <a:gd name="connsiteY3" fmla="*/ 2732879 h 2732879"/>
              <a:gd name="connsiteX0" fmla="*/ 0 w 2286000"/>
              <a:gd name="connsiteY0" fmla="*/ 2723827 h 2723827"/>
              <a:gd name="connsiteX1" fmla="*/ 3105 w 2286000"/>
              <a:gd name="connsiteY1" fmla="*/ 0 h 2723827"/>
              <a:gd name="connsiteX2" fmla="*/ 2286000 w 2286000"/>
              <a:gd name="connsiteY2" fmla="*/ 1891657 h 2723827"/>
              <a:gd name="connsiteX3" fmla="*/ 0 w 2286000"/>
              <a:gd name="connsiteY3" fmla="*/ 2723827 h 2723827"/>
            </a:gdLst>
            <a:ahLst/>
            <a:cxnLst>
              <a:cxn ang="0">
                <a:pos x="connsiteX0" y="connsiteY0"/>
              </a:cxn>
              <a:cxn ang="0">
                <a:pos x="connsiteX1" y="connsiteY1"/>
              </a:cxn>
              <a:cxn ang="0">
                <a:pos x="connsiteX2" y="connsiteY2"/>
              </a:cxn>
              <a:cxn ang="0">
                <a:pos x="connsiteX3" y="connsiteY3"/>
              </a:cxn>
            </a:cxnLst>
            <a:rect l="l" t="t" r="r" b="b"/>
            <a:pathLst>
              <a:path w="2286000" h="2723827">
                <a:moveTo>
                  <a:pt x="0" y="2723827"/>
                </a:moveTo>
                <a:cubicBezTo>
                  <a:pt x="29" y="1812867"/>
                  <a:pt x="3076" y="910960"/>
                  <a:pt x="3105" y="0"/>
                </a:cubicBezTo>
                <a:lnTo>
                  <a:pt x="2286000" y="1891657"/>
                </a:lnTo>
                <a:lnTo>
                  <a:pt x="0" y="2723827"/>
                </a:lnTo>
                <a:close/>
              </a:path>
            </a:pathLst>
          </a:custGeom>
          <a:blipFill>
            <a:blip r:embed="rId2" cstate="prin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369">
              <a:solidFill>
                <a:schemeClr val="bg1"/>
              </a:solidFill>
              <a:latin typeface="+mn-lt"/>
              <a:cs typeface="Arial" pitchFamily="34" charset="0"/>
            </a:endParaRPr>
          </a:p>
        </p:txBody>
      </p:sp>
      <p:sp>
        <p:nvSpPr>
          <p:cNvPr id="2" name="Title 1"/>
          <p:cNvSpPr>
            <a:spLocks noGrp="1"/>
          </p:cNvSpPr>
          <p:nvPr>
            <p:ph type="ctrTitle"/>
          </p:nvPr>
        </p:nvSpPr>
        <p:spPr>
          <a:xfrm>
            <a:off x="3023616" y="777601"/>
            <a:ext cx="7399437" cy="860400"/>
          </a:xfrm>
        </p:spPr>
        <p:txBody>
          <a:bodyPr/>
          <a:lstStyle>
            <a:lvl1pPr>
              <a:defRPr>
                <a:solidFill>
                  <a:schemeClr val="bg1"/>
                </a:solidFill>
                <a:latin typeface="+mn-lt"/>
                <a:cs typeface="Arial" pitchFamily="34" charset="0"/>
              </a:defRPr>
            </a:lvl1pPr>
          </a:lstStyle>
          <a:p>
            <a:r>
              <a:rPr lang="en-US"/>
              <a:t>Click to edit Master title style</a:t>
            </a:r>
            <a:endParaRPr lang="en-GB"/>
          </a:p>
        </p:txBody>
      </p:sp>
      <p:sp>
        <p:nvSpPr>
          <p:cNvPr id="3" name="Subtitle 2"/>
          <p:cNvSpPr>
            <a:spLocks noGrp="1"/>
          </p:cNvSpPr>
          <p:nvPr>
            <p:ph type="subTitle" idx="1"/>
          </p:nvPr>
        </p:nvSpPr>
        <p:spPr>
          <a:xfrm>
            <a:off x="3023616" y="1753200"/>
            <a:ext cx="7399437" cy="968400"/>
          </a:xfrm>
        </p:spPr>
        <p:txBody>
          <a:bodyPr/>
          <a:lstStyle>
            <a:lvl1pPr marL="0" indent="0" algn="l">
              <a:buNone/>
              <a:defRPr sz="2280">
                <a:solidFill>
                  <a:schemeClr val="bg1"/>
                </a:solidFill>
                <a:latin typeface="+mn-lt"/>
                <a:cs typeface="Arial" pitchFamily="34" charset="0"/>
              </a:defRPr>
            </a:lvl1pPr>
            <a:lvl2pPr marL="0" indent="0" algn="l">
              <a:buNone/>
              <a:defRPr sz="2052">
                <a:solidFill>
                  <a:schemeClr val="tx1">
                    <a:tint val="75000"/>
                  </a:schemeClr>
                </a:solidFill>
              </a:defRPr>
            </a:lvl2pPr>
            <a:lvl3pPr marL="1189151" indent="0" algn="ctr">
              <a:buNone/>
              <a:defRPr>
                <a:solidFill>
                  <a:schemeClr val="tx1">
                    <a:tint val="75000"/>
                  </a:schemeClr>
                </a:solidFill>
              </a:defRPr>
            </a:lvl3pPr>
            <a:lvl4pPr marL="1783726" indent="0" algn="ctr">
              <a:buNone/>
              <a:defRPr>
                <a:solidFill>
                  <a:schemeClr val="tx1">
                    <a:tint val="75000"/>
                  </a:schemeClr>
                </a:solidFill>
              </a:defRPr>
            </a:lvl4pPr>
            <a:lvl5pPr marL="2378301" indent="0" algn="ctr">
              <a:buNone/>
              <a:defRPr>
                <a:solidFill>
                  <a:schemeClr val="tx1">
                    <a:tint val="75000"/>
                  </a:schemeClr>
                </a:solidFill>
              </a:defRPr>
            </a:lvl5pPr>
            <a:lvl6pPr marL="2972876" indent="0" algn="ctr">
              <a:buNone/>
              <a:defRPr>
                <a:solidFill>
                  <a:schemeClr val="tx1">
                    <a:tint val="75000"/>
                  </a:schemeClr>
                </a:solidFill>
              </a:defRPr>
            </a:lvl6pPr>
            <a:lvl7pPr marL="3567452" indent="0" algn="ctr">
              <a:buNone/>
              <a:defRPr>
                <a:solidFill>
                  <a:schemeClr val="tx1">
                    <a:tint val="75000"/>
                  </a:schemeClr>
                </a:solidFill>
              </a:defRPr>
            </a:lvl7pPr>
            <a:lvl8pPr marL="4162027" indent="0" algn="ctr">
              <a:buNone/>
              <a:defRPr>
                <a:solidFill>
                  <a:schemeClr val="tx1">
                    <a:tint val="75000"/>
                  </a:schemeClr>
                </a:solidFill>
              </a:defRPr>
            </a:lvl8pPr>
            <a:lvl9pPr marL="4756603" indent="0" algn="ctr">
              <a:buNone/>
              <a:defRPr>
                <a:solidFill>
                  <a:schemeClr val="tx1">
                    <a:tint val="75000"/>
                  </a:schemeClr>
                </a:solidFill>
              </a:defRPr>
            </a:lvl9pPr>
          </a:lstStyle>
          <a:p>
            <a:r>
              <a:rPr lang="en-US"/>
              <a:t>Click to edit Master subtitle style</a:t>
            </a:r>
            <a:endParaRPr lang="en-GB"/>
          </a:p>
        </p:txBody>
      </p:sp>
      <p:pic>
        <p:nvPicPr>
          <p:cNvPr id="8" name="Picture 9" descr="EY_Logo2.emf"/>
          <p:cNvPicPr>
            <a:picLocks noChangeAspect="1"/>
          </p:cNvPicPr>
          <p:nvPr userDrawn="1"/>
        </p:nvPicPr>
        <p:blipFill>
          <a:blip r:embed="rId3" cstate="print"/>
          <a:stretch>
            <a:fillRect/>
          </a:stretch>
        </p:blipFill>
        <p:spPr>
          <a:xfrm>
            <a:off x="3044468" y="5754254"/>
            <a:ext cx="1245383" cy="750989"/>
          </a:xfrm>
          <a:prstGeom prst="rect">
            <a:avLst/>
          </a:prstGeom>
        </p:spPr>
      </p:pic>
      <p:sp>
        <p:nvSpPr>
          <p:cNvPr id="13" name="Freeform 8"/>
          <p:cNvSpPr>
            <a:spLocks/>
          </p:cNvSpPr>
          <p:nvPr userDrawn="1"/>
        </p:nvSpPr>
        <p:spPr bwMode="gray">
          <a:xfrm>
            <a:off x="3032289" y="2247740"/>
            <a:ext cx="9159711" cy="2647882"/>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104255" tIns="52128" rIns="104255" bIns="52128" numCol="1" anchor="t" anchorCtr="0" compatLnSpc="1">
            <a:prstTxWarp prst="textNoShape">
              <a:avLst/>
            </a:prstTxWarp>
          </a:bodyPr>
          <a:lstStyle/>
          <a:p>
            <a:endParaRPr lang="en-GB" sz="2394">
              <a:solidFill>
                <a:schemeClr val="bg1"/>
              </a:solidFill>
              <a:latin typeface="+mn-lt"/>
              <a:cs typeface="Arial" pitchFamily="34" charset="0"/>
            </a:endParaRPr>
          </a:p>
        </p:txBody>
      </p:sp>
      <p:sp>
        <p:nvSpPr>
          <p:cNvPr id="14" name="TextBox 6"/>
          <p:cNvSpPr txBox="1"/>
          <p:nvPr userDrawn="1"/>
        </p:nvSpPr>
        <p:spPr>
          <a:xfrm>
            <a:off x="88844" y="3991055"/>
            <a:ext cx="1933697" cy="1235065"/>
          </a:xfrm>
          <a:prstGeom prst="rect">
            <a:avLst/>
          </a:prstGeom>
          <a:noFill/>
        </p:spPr>
        <p:txBody>
          <a:bodyPr wrap="square" lIns="0" tIns="41702" rIns="0" bIns="0" rtlCol="0">
            <a:spAutoFit/>
          </a:bodyPr>
          <a:lstStyle/>
          <a:p>
            <a:pPr marL="0" indent="0" algn="l">
              <a:lnSpc>
                <a:spcPct val="85000"/>
              </a:lnSpc>
              <a:spcAft>
                <a:spcPts val="684"/>
              </a:spcAft>
              <a:buClr>
                <a:schemeClr val="accent2"/>
              </a:buClr>
              <a:buSzPct val="70000"/>
              <a:buFontTx/>
              <a:buNone/>
            </a:pPr>
            <a:r>
              <a:rPr lang="en-US" sz="1824" b="1">
                <a:solidFill>
                  <a:schemeClr val="accent2"/>
                </a:solidFill>
                <a:latin typeface="+mn-lt"/>
                <a:cs typeface="Arial" pitchFamily="34" charset="0"/>
              </a:rPr>
              <a:t>Placeholder image — to replace this image, select View&gt;Notes Page</a:t>
            </a:r>
          </a:p>
        </p:txBody>
      </p:sp>
    </p:spTree>
    <p:extLst>
      <p:ext uri="{BB962C8B-B14F-4D97-AF65-F5344CB8AC3E}">
        <p14:creationId xmlns:p14="http://schemas.microsoft.com/office/powerpoint/2010/main" val="19006178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1_Cover_photo_or_illustration_input">
    <p:spTree>
      <p:nvGrpSpPr>
        <p:cNvPr id="1" name=""/>
        <p:cNvGrpSpPr/>
        <p:nvPr/>
      </p:nvGrpSpPr>
      <p:grpSpPr>
        <a:xfrm>
          <a:off x="0" y="0"/>
          <a:ext cx="0" cy="0"/>
          <a:chOff x="0" y="0"/>
          <a:chExt cx="0" cy="0"/>
        </a:xfrm>
      </p:grpSpPr>
      <p:pic>
        <p:nvPicPr>
          <p:cNvPr id="4" name="Grafi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 y="0"/>
            <a:ext cx="12191774" cy="6858127"/>
          </a:xfrm>
          <a:prstGeom prst="rect">
            <a:avLst/>
          </a:prstGeom>
        </p:spPr>
      </p:pic>
      <p:sp>
        <p:nvSpPr>
          <p:cNvPr id="2" name="Title 1"/>
          <p:cNvSpPr>
            <a:spLocks noGrp="1"/>
          </p:cNvSpPr>
          <p:nvPr>
            <p:ph type="ctrTitle"/>
          </p:nvPr>
        </p:nvSpPr>
        <p:spPr>
          <a:xfrm>
            <a:off x="3023616" y="777601"/>
            <a:ext cx="7399437" cy="860400"/>
          </a:xfrm>
        </p:spPr>
        <p:txBody>
          <a:bodyPr/>
          <a:lstStyle>
            <a:lvl1pPr>
              <a:defRPr>
                <a:solidFill>
                  <a:schemeClr val="tx2"/>
                </a:solidFill>
                <a:latin typeface="+mn-lt"/>
                <a:cs typeface="Arial" pitchFamily="34" charset="0"/>
              </a:defRPr>
            </a:lvl1pPr>
          </a:lstStyle>
          <a:p>
            <a:r>
              <a:rPr lang="en-US"/>
              <a:t>Click to edit Master title style</a:t>
            </a:r>
            <a:endParaRPr lang="en-GB"/>
          </a:p>
        </p:txBody>
      </p:sp>
      <p:sp>
        <p:nvSpPr>
          <p:cNvPr id="3" name="Subtitle 2"/>
          <p:cNvSpPr>
            <a:spLocks noGrp="1"/>
          </p:cNvSpPr>
          <p:nvPr>
            <p:ph type="subTitle" idx="1"/>
          </p:nvPr>
        </p:nvSpPr>
        <p:spPr>
          <a:xfrm>
            <a:off x="3023616" y="1753200"/>
            <a:ext cx="7399437" cy="968400"/>
          </a:xfrm>
        </p:spPr>
        <p:txBody>
          <a:bodyPr/>
          <a:lstStyle>
            <a:lvl1pPr marL="0" indent="0" algn="l">
              <a:buNone/>
              <a:defRPr sz="2280">
                <a:solidFill>
                  <a:schemeClr val="tx2"/>
                </a:solidFill>
                <a:latin typeface="+mn-lt"/>
                <a:cs typeface="Arial" pitchFamily="34" charset="0"/>
              </a:defRPr>
            </a:lvl1pPr>
            <a:lvl2pPr marL="0" indent="0" algn="l">
              <a:buNone/>
              <a:defRPr sz="2052">
                <a:solidFill>
                  <a:schemeClr val="tx1">
                    <a:tint val="75000"/>
                  </a:schemeClr>
                </a:solidFill>
              </a:defRPr>
            </a:lvl2pPr>
            <a:lvl3pPr marL="1189151" indent="0" algn="ctr">
              <a:buNone/>
              <a:defRPr>
                <a:solidFill>
                  <a:schemeClr val="tx1">
                    <a:tint val="75000"/>
                  </a:schemeClr>
                </a:solidFill>
              </a:defRPr>
            </a:lvl3pPr>
            <a:lvl4pPr marL="1783726" indent="0" algn="ctr">
              <a:buNone/>
              <a:defRPr>
                <a:solidFill>
                  <a:schemeClr val="tx1">
                    <a:tint val="75000"/>
                  </a:schemeClr>
                </a:solidFill>
              </a:defRPr>
            </a:lvl4pPr>
            <a:lvl5pPr marL="2378301" indent="0" algn="ctr">
              <a:buNone/>
              <a:defRPr>
                <a:solidFill>
                  <a:schemeClr val="tx1">
                    <a:tint val="75000"/>
                  </a:schemeClr>
                </a:solidFill>
              </a:defRPr>
            </a:lvl5pPr>
            <a:lvl6pPr marL="2972876" indent="0" algn="ctr">
              <a:buNone/>
              <a:defRPr>
                <a:solidFill>
                  <a:schemeClr val="tx1">
                    <a:tint val="75000"/>
                  </a:schemeClr>
                </a:solidFill>
              </a:defRPr>
            </a:lvl6pPr>
            <a:lvl7pPr marL="3567452" indent="0" algn="ctr">
              <a:buNone/>
              <a:defRPr>
                <a:solidFill>
                  <a:schemeClr val="tx1">
                    <a:tint val="75000"/>
                  </a:schemeClr>
                </a:solidFill>
              </a:defRPr>
            </a:lvl7pPr>
            <a:lvl8pPr marL="4162027" indent="0" algn="ctr">
              <a:buNone/>
              <a:defRPr>
                <a:solidFill>
                  <a:schemeClr val="tx1">
                    <a:tint val="75000"/>
                  </a:schemeClr>
                </a:solidFill>
              </a:defRPr>
            </a:lvl8pPr>
            <a:lvl9pPr marL="4756603" indent="0" algn="ctr">
              <a:buNone/>
              <a:defRPr>
                <a:solidFill>
                  <a:schemeClr val="tx1">
                    <a:tint val="75000"/>
                  </a:schemeClr>
                </a:solidFill>
              </a:defRPr>
            </a:lvl9pPr>
          </a:lstStyle>
          <a:p>
            <a:r>
              <a:rPr lang="en-US"/>
              <a:t>Click to edit Master subtitle style</a:t>
            </a:r>
            <a:endParaRPr lang="en-GB"/>
          </a:p>
        </p:txBody>
      </p:sp>
      <p:sp>
        <p:nvSpPr>
          <p:cNvPr id="12" name="Freeform 9"/>
          <p:cNvSpPr/>
          <p:nvPr userDrawn="1"/>
        </p:nvSpPr>
        <p:spPr>
          <a:xfrm>
            <a:off x="1" y="3844290"/>
            <a:ext cx="3037133" cy="1932033"/>
          </a:xfrm>
          <a:custGeom>
            <a:avLst/>
            <a:gdLst>
              <a:gd name="connsiteX0" fmla="*/ 0 w 2286000"/>
              <a:gd name="connsiteY0" fmla="*/ 1318973 h 1318973"/>
              <a:gd name="connsiteX1" fmla="*/ 0 w 2286000"/>
              <a:gd name="connsiteY1" fmla="*/ 0 h 1318973"/>
              <a:gd name="connsiteX2" fmla="*/ 2286000 w 2286000"/>
              <a:gd name="connsiteY2" fmla="*/ 486803 h 1318973"/>
              <a:gd name="connsiteX3" fmla="*/ 0 w 2286000"/>
              <a:gd name="connsiteY3" fmla="*/ 1318973 h 1318973"/>
              <a:gd name="connsiteX0" fmla="*/ 0 w 2286000"/>
              <a:gd name="connsiteY0" fmla="*/ 2729861 h 2729861"/>
              <a:gd name="connsiteX1" fmla="*/ 9144 w 2286000"/>
              <a:gd name="connsiteY1" fmla="*/ 0 h 2729861"/>
              <a:gd name="connsiteX2" fmla="*/ 2286000 w 2286000"/>
              <a:gd name="connsiteY2" fmla="*/ 1897691 h 2729861"/>
              <a:gd name="connsiteX3" fmla="*/ 0 w 2286000"/>
              <a:gd name="connsiteY3" fmla="*/ 2729861 h 2729861"/>
              <a:gd name="connsiteX0" fmla="*/ 0 w 2286000"/>
              <a:gd name="connsiteY0" fmla="*/ 2087606 h 2087606"/>
              <a:gd name="connsiteX1" fmla="*/ 1402 w 2286000"/>
              <a:gd name="connsiteY1" fmla="*/ 0 h 2087606"/>
              <a:gd name="connsiteX2" fmla="*/ 2286000 w 2286000"/>
              <a:gd name="connsiteY2" fmla="*/ 1255436 h 2087606"/>
              <a:gd name="connsiteX3" fmla="*/ 0 w 2286000"/>
              <a:gd name="connsiteY3" fmla="*/ 2087606 h 2087606"/>
              <a:gd name="connsiteX0" fmla="*/ 0 w 2286000"/>
              <a:gd name="connsiteY0" fmla="*/ 1820645 h 1820645"/>
              <a:gd name="connsiteX1" fmla="*/ 1402 w 2286000"/>
              <a:gd name="connsiteY1" fmla="*/ 0 h 1820645"/>
              <a:gd name="connsiteX2" fmla="*/ 2286000 w 2286000"/>
              <a:gd name="connsiteY2" fmla="*/ 988475 h 1820645"/>
              <a:gd name="connsiteX3" fmla="*/ 0 w 2286000"/>
              <a:gd name="connsiteY3" fmla="*/ 1820645 h 1820645"/>
            </a:gdLst>
            <a:ahLst/>
            <a:cxnLst>
              <a:cxn ang="0">
                <a:pos x="connsiteX0" y="connsiteY0"/>
              </a:cxn>
              <a:cxn ang="0">
                <a:pos x="connsiteX1" y="connsiteY1"/>
              </a:cxn>
              <a:cxn ang="0">
                <a:pos x="connsiteX2" y="connsiteY2"/>
              </a:cxn>
              <a:cxn ang="0">
                <a:pos x="connsiteX3" y="connsiteY3"/>
              </a:cxn>
            </a:cxnLst>
            <a:rect l="l" t="t" r="r" b="b"/>
            <a:pathLst>
              <a:path w="2286000" h="1820645">
                <a:moveTo>
                  <a:pt x="0" y="1820645"/>
                </a:moveTo>
                <a:cubicBezTo>
                  <a:pt x="467" y="1124776"/>
                  <a:pt x="935" y="695869"/>
                  <a:pt x="1402" y="0"/>
                </a:cubicBezTo>
                <a:lnTo>
                  <a:pt x="2286000" y="988475"/>
                </a:lnTo>
                <a:lnTo>
                  <a:pt x="0" y="1820645"/>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369">
              <a:solidFill>
                <a:schemeClr val="bg1"/>
              </a:solidFill>
              <a:latin typeface="+mn-lt"/>
              <a:cs typeface="Arial" pitchFamily="34" charset="0"/>
            </a:endParaRPr>
          </a:p>
        </p:txBody>
      </p:sp>
      <p:sp>
        <p:nvSpPr>
          <p:cNvPr id="13" name="Freeform 8"/>
          <p:cNvSpPr>
            <a:spLocks/>
          </p:cNvSpPr>
          <p:nvPr userDrawn="1"/>
        </p:nvSpPr>
        <p:spPr bwMode="gray">
          <a:xfrm>
            <a:off x="3032289" y="2247740"/>
            <a:ext cx="9159711" cy="2647882"/>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104255" tIns="52128" rIns="104255" bIns="52128" numCol="1" anchor="t" anchorCtr="0" compatLnSpc="1">
            <a:prstTxWarp prst="textNoShape">
              <a:avLst/>
            </a:prstTxWarp>
          </a:bodyPr>
          <a:lstStyle/>
          <a:p>
            <a:endParaRPr lang="en-GB" sz="2394">
              <a:solidFill>
                <a:schemeClr val="bg1"/>
              </a:solidFill>
              <a:latin typeface="+mn-lt"/>
              <a:cs typeface="Arial" pitchFamily="34" charset="0"/>
            </a:endParaRPr>
          </a:p>
        </p:txBody>
      </p:sp>
      <p:pic>
        <p:nvPicPr>
          <p:cNvPr id="10"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44816" y="5750382"/>
            <a:ext cx="1245383" cy="750989"/>
          </a:xfrm>
          <a:prstGeom prst="rect">
            <a:avLst/>
          </a:prstGeom>
        </p:spPr>
      </p:pic>
    </p:spTree>
    <p:extLst>
      <p:ext uri="{BB962C8B-B14F-4D97-AF65-F5344CB8AC3E}">
        <p14:creationId xmlns:p14="http://schemas.microsoft.com/office/powerpoint/2010/main" val="762798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lIns="118924" tIns="59462" rIns="118924" bIns="5946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52" noProof="0">
              <a:solidFill>
                <a:schemeClr val="bg1"/>
              </a:solidFill>
              <a:latin typeface="+mn-lt"/>
              <a:cs typeface="Arial" pitchFamily="34" charset="0"/>
            </a:endParaRPr>
          </a:p>
        </p:txBody>
      </p:sp>
      <p:sp>
        <p:nvSpPr>
          <p:cNvPr id="8" name="Line 11"/>
          <p:cNvSpPr>
            <a:spLocks noChangeShapeType="1"/>
          </p:cNvSpPr>
          <p:nvPr userDrawn="1"/>
        </p:nvSpPr>
        <p:spPr bwMode="auto">
          <a:xfrm>
            <a:off x="609601" y="6242400"/>
            <a:ext cx="10972800" cy="0"/>
          </a:xfrm>
          <a:prstGeom prst="line">
            <a:avLst/>
          </a:prstGeom>
          <a:noFill/>
          <a:ln w="3175">
            <a:solidFill>
              <a:schemeClr val="bg1"/>
            </a:solidFill>
            <a:round/>
            <a:headEnd/>
            <a:tailEnd/>
          </a:ln>
          <a:effectLst/>
        </p:spPr>
        <p:txBody>
          <a:bodyPr wrap="none" lIns="118924" tIns="59462" rIns="118924" bIns="5946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52" noProof="0">
              <a:solidFill>
                <a:schemeClr val="bg1"/>
              </a:solidFill>
              <a:latin typeface="+mn-lt"/>
              <a:cs typeface="Arial" pitchFamily="34" charset="0"/>
            </a:endParaRPr>
          </a:p>
        </p:txBody>
      </p:sp>
      <p:sp>
        <p:nvSpPr>
          <p:cNvPr id="6" name="Title 5"/>
          <p:cNvSpPr>
            <a:spLocks noGrp="1"/>
          </p:cNvSpPr>
          <p:nvPr>
            <p:ph type="title"/>
          </p:nvPr>
        </p:nvSpPr>
        <p:spPr>
          <a:xfrm>
            <a:off x="605369" y="300906"/>
            <a:ext cx="10977034" cy="743793"/>
          </a:xfrm>
        </p:spPr>
        <p:txBody>
          <a:bodyPr/>
          <a:lstStyle/>
          <a:p>
            <a:r>
              <a:rPr lang="en-US"/>
              <a:t>Click to edit Master title style</a:t>
            </a:r>
          </a:p>
        </p:txBody>
      </p:sp>
      <p:sp>
        <p:nvSpPr>
          <p:cNvPr id="9" name="Footer Placeholder 4"/>
          <p:cNvSpPr>
            <a:spLocks noGrp="1"/>
          </p:cNvSpPr>
          <p:nvPr>
            <p:ph type="ftr" sz="quarter" idx="3"/>
          </p:nvPr>
        </p:nvSpPr>
        <p:spPr>
          <a:xfrm>
            <a:off x="3451201" y="6409946"/>
            <a:ext cx="4579200" cy="201168"/>
          </a:xfrm>
          <a:prstGeom prst="rect">
            <a:avLst/>
          </a:prstGeom>
        </p:spPr>
        <p:txBody>
          <a:bodyPr vert="horz" lIns="0" tIns="0" rIns="0" bIns="0" rtlCol="0" anchor="ctr" anchorCtr="0">
            <a:noAutofit/>
          </a:bodyPr>
          <a:lstStyle>
            <a:lvl1pPr algn="l">
              <a:defRPr sz="1254">
                <a:solidFill>
                  <a:schemeClr val="bg1"/>
                </a:solidFill>
                <a:latin typeface="+mn-lt"/>
                <a:cs typeface="Arial" pitchFamily="34" charset="0"/>
              </a:defRPr>
            </a:lvl1pPr>
          </a:lstStyle>
          <a:p>
            <a:endParaRPr lang="en-GB"/>
          </a:p>
        </p:txBody>
      </p:sp>
      <p:sp>
        <p:nvSpPr>
          <p:cNvPr id="10" name="Date Placeholder 3"/>
          <p:cNvSpPr>
            <a:spLocks noGrp="1"/>
          </p:cNvSpPr>
          <p:nvPr>
            <p:ph type="dt" sz="half" idx="2"/>
          </p:nvPr>
        </p:nvSpPr>
        <p:spPr>
          <a:xfrm>
            <a:off x="1623723" y="6409946"/>
            <a:ext cx="1584960" cy="201168"/>
          </a:xfrm>
          <a:prstGeom prst="rect">
            <a:avLst/>
          </a:prstGeom>
        </p:spPr>
        <p:txBody>
          <a:bodyPr vert="horz" wrap="none" lIns="0" tIns="52153" rIns="104306" bIns="52153" rtlCol="0" anchor="ctr" anchorCtr="0">
            <a:noAutofit/>
          </a:bodyPr>
          <a:lstStyle>
            <a:lvl1pPr algn="l">
              <a:defRPr sz="1254">
                <a:solidFill>
                  <a:schemeClr val="bg1"/>
                </a:solidFill>
                <a:latin typeface="+mn-lt"/>
                <a:cs typeface="Arial" pitchFamily="34" charset="0"/>
              </a:defRPr>
            </a:lvl1pPr>
          </a:lstStyle>
          <a:p>
            <a:fld id="{031ECF87-833F-486C-8D95-CEB27A55C29B}" type="datetime3">
              <a:rPr lang="en-US" smtClean="0"/>
              <a:t>19 October 2023</a:t>
            </a:fld>
            <a:endParaRPr lang="en-US"/>
          </a:p>
        </p:txBody>
      </p:sp>
    </p:spTree>
    <p:extLst>
      <p:ext uri="{BB962C8B-B14F-4D97-AF65-F5344CB8AC3E}">
        <p14:creationId xmlns:p14="http://schemas.microsoft.com/office/powerpoint/2010/main" val="29376423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5369" y="299488"/>
            <a:ext cx="10977034" cy="743793"/>
          </a:xfrm>
        </p:spPr>
        <p:txBody>
          <a:bodyPr/>
          <a:lstStyle>
            <a:lvl1pPr>
              <a:defRPr>
                <a:solidFill>
                  <a:schemeClr val="bg1"/>
                </a:solidFill>
                <a:latin typeface="+mn-lt"/>
                <a:cs typeface="Arial" pitchFamily="34" charset="0"/>
              </a:defRPr>
            </a:lvl1pPr>
          </a:lstStyle>
          <a:p>
            <a:r>
              <a:rPr lang="en-US"/>
              <a:t>Click to edit Master title style</a:t>
            </a:r>
            <a:endParaRPr lang="en-GB"/>
          </a:p>
        </p:txBody>
      </p:sp>
      <p:sp>
        <p:nvSpPr>
          <p:cNvPr id="3" name="Content Placeholder 2"/>
          <p:cNvSpPr>
            <a:spLocks noGrp="1"/>
          </p:cNvSpPr>
          <p:nvPr>
            <p:ph sz="half" idx="1"/>
          </p:nvPr>
        </p:nvSpPr>
        <p:spPr>
          <a:xfrm>
            <a:off x="609601" y="1426466"/>
            <a:ext cx="5384799" cy="4698111"/>
          </a:xfrm>
        </p:spPr>
        <p:txBody>
          <a:bodyPr/>
          <a:lstStyle>
            <a:lvl1pPr>
              <a:defRPr sz="2736">
                <a:solidFill>
                  <a:schemeClr val="bg1"/>
                </a:solidFill>
                <a:latin typeface="+mn-lt"/>
                <a:cs typeface="Arial" pitchFamily="34" charset="0"/>
              </a:defRPr>
            </a:lvl1pPr>
            <a:lvl2pPr>
              <a:defRPr sz="2736">
                <a:solidFill>
                  <a:schemeClr val="bg1"/>
                </a:solidFill>
                <a:latin typeface="+mn-lt"/>
                <a:cs typeface="Arial" pitchFamily="34" charset="0"/>
              </a:defRPr>
            </a:lvl2pPr>
            <a:lvl3pPr>
              <a:defRPr sz="2280">
                <a:solidFill>
                  <a:schemeClr val="bg1"/>
                </a:solidFill>
                <a:latin typeface="+mn-lt"/>
                <a:cs typeface="Arial" pitchFamily="34" charset="0"/>
              </a:defRPr>
            </a:lvl3pPr>
            <a:lvl4pPr>
              <a:defRPr sz="2052">
                <a:solidFill>
                  <a:schemeClr val="bg1"/>
                </a:solidFill>
                <a:latin typeface="+mn-lt"/>
                <a:cs typeface="Arial" pitchFamily="34" charset="0"/>
              </a:defRPr>
            </a:lvl4pPr>
            <a:lvl5pPr>
              <a:defRPr sz="2052">
                <a:solidFill>
                  <a:schemeClr val="bg1"/>
                </a:solidFill>
                <a:latin typeface="+mn-lt"/>
                <a:cs typeface="Arial" pitchFamily="34" charset="0"/>
              </a:defRPr>
            </a:lvl5pPr>
            <a:lvl6pPr>
              <a:defRPr sz="2394"/>
            </a:lvl6pPr>
            <a:lvl7pPr>
              <a:defRPr sz="2394"/>
            </a:lvl7pPr>
            <a:lvl8pPr>
              <a:defRPr sz="2394"/>
            </a:lvl8pPr>
            <a:lvl9pPr>
              <a:defRPr sz="23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426466"/>
            <a:ext cx="5384799" cy="4698111"/>
          </a:xfrm>
        </p:spPr>
        <p:txBody>
          <a:bodyPr/>
          <a:lstStyle>
            <a:lvl1pPr>
              <a:defRPr sz="2736">
                <a:solidFill>
                  <a:schemeClr val="bg1"/>
                </a:solidFill>
                <a:latin typeface="+mn-lt"/>
                <a:cs typeface="Arial" pitchFamily="34" charset="0"/>
              </a:defRPr>
            </a:lvl1pPr>
            <a:lvl2pPr>
              <a:defRPr sz="2736">
                <a:solidFill>
                  <a:schemeClr val="bg1"/>
                </a:solidFill>
                <a:latin typeface="+mn-lt"/>
                <a:cs typeface="Arial" pitchFamily="34" charset="0"/>
              </a:defRPr>
            </a:lvl2pPr>
            <a:lvl3pPr>
              <a:defRPr sz="2280">
                <a:solidFill>
                  <a:schemeClr val="bg1"/>
                </a:solidFill>
                <a:latin typeface="+mn-lt"/>
                <a:cs typeface="Arial" pitchFamily="34" charset="0"/>
              </a:defRPr>
            </a:lvl3pPr>
            <a:lvl4pPr>
              <a:defRPr sz="2052">
                <a:solidFill>
                  <a:schemeClr val="bg1"/>
                </a:solidFill>
                <a:latin typeface="+mn-lt"/>
                <a:cs typeface="Arial" pitchFamily="34" charset="0"/>
              </a:defRPr>
            </a:lvl4pPr>
            <a:lvl5pPr>
              <a:defRPr sz="2052">
                <a:solidFill>
                  <a:schemeClr val="bg1"/>
                </a:solidFill>
                <a:latin typeface="+mn-lt"/>
                <a:cs typeface="Arial" pitchFamily="34" charset="0"/>
              </a:defRPr>
            </a:lvl5pPr>
            <a:lvl6pPr>
              <a:defRPr sz="2394"/>
            </a:lvl6pPr>
            <a:lvl7pPr>
              <a:defRPr sz="2394"/>
            </a:lvl7pPr>
            <a:lvl8pPr>
              <a:defRPr sz="2394"/>
            </a:lvl8pPr>
            <a:lvl9pPr>
              <a:defRPr sz="23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lIns="118924" tIns="59462" rIns="118924" bIns="5946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52" noProof="0">
              <a:solidFill>
                <a:schemeClr val="bg1"/>
              </a:solidFill>
              <a:latin typeface="+mn-lt"/>
              <a:cs typeface="Arial" pitchFamily="34" charset="0"/>
            </a:endParaRPr>
          </a:p>
        </p:txBody>
      </p:sp>
      <p:sp>
        <p:nvSpPr>
          <p:cNvPr id="12" name="Line 11"/>
          <p:cNvSpPr>
            <a:spLocks noChangeShapeType="1"/>
          </p:cNvSpPr>
          <p:nvPr userDrawn="1"/>
        </p:nvSpPr>
        <p:spPr bwMode="auto">
          <a:xfrm>
            <a:off x="609601" y="6242400"/>
            <a:ext cx="10972800" cy="0"/>
          </a:xfrm>
          <a:prstGeom prst="line">
            <a:avLst/>
          </a:prstGeom>
          <a:noFill/>
          <a:ln w="3175">
            <a:solidFill>
              <a:schemeClr val="bg1"/>
            </a:solidFill>
            <a:round/>
            <a:headEnd/>
            <a:tailEnd/>
          </a:ln>
          <a:effectLst/>
        </p:spPr>
        <p:txBody>
          <a:bodyPr wrap="none" lIns="118924" tIns="59462" rIns="118924" bIns="5946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52" noProof="0">
              <a:solidFill>
                <a:schemeClr val="bg1"/>
              </a:solidFill>
              <a:latin typeface="+mn-lt"/>
              <a:cs typeface="Arial" pitchFamily="34" charset="0"/>
            </a:endParaRPr>
          </a:p>
        </p:txBody>
      </p:sp>
      <p:sp>
        <p:nvSpPr>
          <p:cNvPr id="5" name="Date Placeholder 4"/>
          <p:cNvSpPr>
            <a:spLocks noGrp="1"/>
          </p:cNvSpPr>
          <p:nvPr>
            <p:ph type="dt" sz="half" idx="10"/>
          </p:nvPr>
        </p:nvSpPr>
        <p:spPr/>
        <p:txBody>
          <a:bodyPr/>
          <a:lstStyle/>
          <a:p>
            <a:fld id="{51841FA1-62A3-4B2E-8D33-E0B6030C526B}" type="datetime3">
              <a:rPr lang="en-US" smtClean="0"/>
              <a:t>19 October 2023</a:t>
            </a:fld>
            <a:endParaRPr lang="en-US"/>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2185040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mn-lt"/>
                <a:cs typeface="Arial" pitchFamily="34" charset="0"/>
              </a:defRPr>
            </a:lvl1pPr>
          </a:lstStyle>
          <a:p>
            <a:r>
              <a:rPr lang="en-US"/>
              <a:t>Click to edit Master title style</a:t>
            </a:r>
            <a:endParaRPr lang="en-GB"/>
          </a:p>
        </p:txBody>
      </p:sp>
      <p:sp>
        <p:nvSpPr>
          <p:cNvPr id="3" name="Content Placeholder 2"/>
          <p:cNvSpPr>
            <a:spLocks noGrp="1"/>
          </p:cNvSpPr>
          <p:nvPr>
            <p:ph sz="half" idx="1"/>
          </p:nvPr>
        </p:nvSpPr>
        <p:spPr>
          <a:xfrm>
            <a:off x="609600" y="2131821"/>
            <a:ext cx="5390400" cy="3994963"/>
          </a:xfrm>
        </p:spPr>
        <p:txBody>
          <a:bodyPr/>
          <a:lstStyle>
            <a:lvl1pPr>
              <a:defRPr sz="2736">
                <a:solidFill>
                  <a:schemeClr val="bg1"/>
                </a:solidFill>
                <a:latin typeface="+mn-lt"/>
                <a:cs typeface="Arial" pitchFamily="34" charset="0"/>
              </a:defRPr>
            </a:lvl1pPr>
            <a:lvl2pPr>
              <a:defRPr sz="2736">
                <a:solidFill>
                  <a:schemeClr val="bg1"/>
                </a:solidFill>
                <a:latin typeface="+mn-lt"/>
                <a:cs typeface="Arial" pitchFamily="34" charset="0"/>
              </a:defRPr>
            </a:lvl2pPr>
            <a:lvl3pPr>
              <a:defRPr sz="2280">
                <a:solidFill>
                  <a:schemeClr val="bg1"/>
                </a:solidFill>
                <a:latin typeface="+mn-lt"/>
                <a:cs typeface="Arial" pitchFamily="34" charset="0"/>
              </a:defRPr>
            </a:lvl3pPr>
            <a:lvl4pPr>
              <a:defRPr sz="2052">
                <a:solidFill>
                  <a:schemeClr val="bg1"/>
                </a:solidFill>
                <a:latin typeface="+mn-lt"/>
                <a:cs typeface="Arial" pitchFamily="34" charset="0"/>
              </a:defRPr>
            </a:lvl4pPr>
            <a:lvl5pPr>
              <a:defRPr sz="2052">
                <a:solidFill>
                  <a:schemeClr val="bg1"/>
                </a:solidFill>
                <a:latin typeface="+mn-lt"/>
                <a:cs typeface="Arial" pitchFamily="34" charset="0"/>
              </a:defRPr>
            </a:lvl5pPr>
            <a:lvl6pPr>
              <a:defRPr sz="2394"/>
            </a:lvl6pPr>
            <a:lvl7pPr>
              <a:defRPr sz="2394"/>
            </a:lvl7pPr>
            <a:lvl8pPr>
              <a:defRPr sz="2394"/>
            </a:lvl8pPr>
            <a:lvl9pPr>
              <a:defRPr sz="23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1600" y="2131821"/>
            <a:ext cx="5390400" cy="3994963"/>
          </a:xfrm>
        </p:spPr>
        <p:txBody>
          <a:bodyPr/>
          <a:lstStyle>
            <a:lvl1pPr>
              <a:defRPr sz="2736">
                <a:solidFill>
                  <a:schemeClr val="bg1"/>
                </a:solidFill>
                <a:latin typeface="+mn-lt"/>
                <a:cs typeface="Arial" pitchFamily="34" charset="0"/>
              </a:defRPr>
            </a:lvl1pPr>
            <a:lvl2pPr>
              <a:defRPr sz="2736">
                <a:solidFill>
                  <a:schemeClr val="bg1"/>
                </a:solidFill>
                <a:latin typeface="+mn-lt"/>
                <a:cs typeface="Arial" pitchFamily="34" charset="0"/>
              </a:defRPr>
            </a:lvl2pPr>
            <a:lvl3pPr>
              <a:defRPr sz="2280">
                <a:solidFill>
                  <a:schemeClr val="bg1"/>
                </a:solidFill>
                <a:latin typeface="+mn-lt"/>
                <a:cs typeface="Arial" pitchFamily="34" charset="0"/>
              </a:defRPr>
            </a:lvl3pPr>
            <a:lvl4pPr>
              <a:defRPr sz="2052">
                <a:solidFill>
                  <a:schemeClr val="bg1"/>
                </a:solidFill>
                <a:latin typeface="+mn-lt"/>
                <a:cs typeface="Arial" pitchFamily="34" charset="0"/>
              </a:defRPr>
            </a:lvl4pPr>
            <a:lvl5pPr>
              <a:defRPr sz="2052">
                <a:solidFill>
                  <a:schemeClr val="bg1"/>
                </a:solidFill>
                <a:latin typeface="+mn-lt"/>
                <a:cs typeface="Arial" pitchFamily="34" charset="0"/>
              </a:defRPr>
            </a:lvl5pPr>
            <a:lvl6pPr>
              <a:defRPr sz="2394"/>
            </a:lvl6pPr>
            <a:lvl7pPr>
              <a:defRPr sz="2394"/>
            </a:lvl7pPr>
            <a:lvl8pPr>
              <a:defRPr sz="2394"/>
            </a:lvl8pPr>
            <a:lvl9pPr>
              <a:defRPr sz="23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lIns="118924" tIns="59462" rIns="118924" bIns="5946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52" noProof="0">
              <a:solidFill>
                <a:schemeClr val="bg1"/>
              </a:solidFill>
              <a:latin typeface="+mn-lt"/>
              <a:cs typeface="Arial" pitchFamily="34" charset="0"/>
            </a:endParaRPr>
          </a:p>
        </p:txBody>
      </p:sp>
      <p:sp>
        <p:nvSpPr>
          <p:cNvPr id="10" name="Text Placeholder 9"/>
          <p:cNvSpPr>
            <a:spLocks noGrp="1"/>
          </p:cNvSpPr>
          <p:nvPr>
            <p:ph type="body" sz="quarter" idx="12"/>
          </p:nvPr>
        </p:nvSpPr>
        <p:spPr>
          <a:xfrm>
            <a:off x="609600" y="1426464"/>
            <a:ext cx="5390400" cy="640800"/>
          </a:xfrm>
        </p:spPr>
        <p:txBody>
          <a:bodyPr anchor="t" anchorCtr="0"/>
          <a:lstStyle>
            <a:lvl1pPr marL="0" indent="0">
              <a:buNone/>
              <a:defRPr b="1">
                <a:solidFill>
                  <a:schemeClr val="bg1"/>
                </a:solidFill>
                <a:latin typeface="+mn-lt"/>
                <a:cs typeface="Arial" pitchFamily="34" charset="0"/>
              </a:defRPr>
            </a:lvl1pPr>
          </a:lstStyle>
          <a:p>
            <a:pPr lvl="0"/>
            <a:r>
              <a:rPr lang="en-US"/>
              <a:t>Click to edit Master text styles</a:t>
            </a:r>
          </a:p>
        </p:txBody>
      </p:sp>
      <p:sp>
        <p:nvSpPr>
          <p:cNvPr id="11" name="Text Placeholder 9"/>
          <p:cNvSpPr>
            <a:spLocks noGrp="1"/>
          </p:cNvSpPr>
          <p:nvPr>
            <p:ph type="body" sz="quarter" idx="13"/>
          </p:nvPr>
        </p:nvSpPr>
        <p:spPr>
          <a:xfrm>
            <a:off x="6201600" y="1426464"/>
            <a:ext cx="5390400" cy="640800"/>
          </a:xfrm>
        </p:spPr>
        <p:txBody>
          <a:bodyPr anchor="t" anchorCtr="0"/>
          <a:lstStyle>
            <a:lvl1pPr marL="0" indent="0">
              <a:buNone/>
              <a:defRPr b="1">
                <a:solidFill>
                  <a:schemeClr val="bg1"/>
                </a:solidFill>
                <a:latin typeface="+mn-lt"/>
                <a:cs typeface="Arial" pitchFamily="34" charset="0"/>
              </a:defRPr>
            </a:lvl1pPr>
          </a:lstStyle>
          <a:p>
            <a:pPr lvl="0"/>
            <a:r>
              <a:rPr lang="en-US"/>
              <a:t>Click to edit Master text styles</a:t>
            </a:r>
          </a:p>
        </p:txBody>
      </p:sp>
      <p:sp>
        <p:nvSpPr>
          <p:cNvPr id="9" name="Line 11"/>
          <p:cNvSpPr>
            <a:spLocks noChangeShapeType="1"/>
          </p:cNvSpPr>
          <p:nvPr userDrawn="1"/>
        </p:nvSpPr>
        <p:spPr bwMode="auto">
          <a:xfrm>
            <a:off x="609601" y="6242400"/>
            <a:ext cx="10972800" cy="0"/>
          </a:xfrm>
          <a:prstGeom prst="line">
            <a:avLst/>
          </a:prstGeom>
          <a:noFill/>
          <a:ln w="3175">
            <a:solidFill>
              <a:schemeClr val="bg1"/>
            </a:solidFill>
            <a:round/>
            <a:headEnd/>
            <a:tailEnd/>
          </a:ln>
          <a:effectLst/>
        </p:spPr>
        <p:txBody>
          <a:bodyPr wrap="none" lIns="118924" tIns="59462" rIns="118924" bIns="5946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52" noProof="0">
              <a:solidFill>
                <a:schemeClr val="bg1"/>
              </a:solidFill>
              <a:latin typeface="+mn-lt"/>
              <a:cs typeface="Arial" pitchFamily="34" charset="0"/>
            </a:endParaRPr>
          </a:p>
        </p:txBody>
      </p:sp>
      <p:sp>
        <p:nvSpPr>
          <p:cNvPr id="5" name="Date Placeholder 4"/>
          <p:cNvSpPr>
            <a:spLocks noGrp="1"/>
          </p:cNvSpPr>
          <p:nvPr>
            <p:ph type="dt" sz="half" idx="14"/>
          </p:nvPr>
        </p:nvSpPr>
        <p:spPr/>
        <p:txBody>
          <a:bodyPr/>
          <a:lstStyle/>
          <a:p>
            <a:fld id="{33CDA803-25BD-4ED9-8C22-49C4DE02D6B1}" type="datetime3">
              <a:rPr lang="en-US" smtClean="0"/>
              <a:t>19 October 2023</a:t>
            </a:fld>
            <a:endParaRPr lang="en-US"/>
          </a:p>
        </p:txBody>
      </p:sp>
      <p:sp>
        <p:nvSpPr>
          <p:cNvPr id="6" name="Footer Placeholder 5"/>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1345128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2AF35F-2329-431E-9B6E-16FAA9978382}"/>
              </a:ext>
            </a:extLst>
          </p:cNvPr>
          <p:cNvSpPr>
            <a:spLocks noGrp="1"/>
          </p:cNvSpPr>
          <p:nvPr>
            <p:ph type="dt" sz="half" idx="10"/>
          </p:nvPr>
        </p:nvSpPr>
        <p:spPr/>
        <p:txBody>
          <a:bodyPr/>
          <a:lstStyle/>
          <a:p>
            <a:fld id="{1E0C1E33-5DE5-41EB-8E8E-73834C71BA53}" type="datetimeFigureOut">
              <a:rPr lang="en-ZA" smtClean="0"/>
              <a:t>2023/10/19</a:t>
            </a:fld>
            <a:endParaRPr lang="en-ZA"/>
          </a:p>
        </p:txBody>
      </p:sp>
      <p:sp>
        <p:nvSpPr>
          <p:cNvPr id="3" name="Footer Placeholder 2">
            <a:extLst>
              <a:ext uri="{FF2B5EF4-FFF2-40B4-BE49-F238E27FC236}">
                <a16:creationId xmlns:a16="http://schemas.microsoft.com/office/drawing/2014/main" id="{193557D2-BF14-44F7-B318-DDBEE53C0B5B}"/>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80534044-5899-4A5E-8D60-E7087FDFD1BE}"/>
              </a:ext>
            </a:extLst>
          </p:cNvPr>
          <p:cNvSpPr>
            <a:spLocks noGrp="1"/>
          </p:cNvSpPr>
          <p:nvPr>
            <p:ph type="sldNum" sz="quarter" idx="12"/>
          </p:nvPr>
        </p:nvSpPr>
        <p:spPr/>
        <p:txBody>
          <a:bodyPr/>
          <a:lstStyle/>
          <a:p>
            <a:fld id="{C965C96A-1013-43E6-9461-C8E12C147538}" type="slidenum">
              <a:rPr lang="en-ZA" smtClean="0"/>
              <a:t>‹#›</a:t>
            </a:fld>
            <a:endParaRPr lang="en-ZA"/>
          </a:p>
        </p:txBody>
      </p:sp>
    </p:spTree>
    <p:extLst>
      <p:ext uri="{BB962C8B-B14F-4D97-AF65-F5344CB8AC3E}">
        <p14:creationId xmlns:p14="http://schemas.microsoft.com/office/powerpoint/2010/main" val="16116533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07486" y="1024130"/>
            <a:ext cx="10972800" cy="1643063"/>
          </a:xfrm>
        </p:spPr>
        <p:txBody>
          <a:bodyPr/>
          <a:lstStyle>
            <a:lvl1pPr marL="0" indent="0" algn="l">
              <a:lnSpc>
                <a:spcPct val="85000"/>
              </a:lnSpc>
              <a:spcBef>
                <a:spcPts val="0"/>
              </a:spcBef>
              <a:buNone/>
              <a:defRPr sz="5701" b="1">
                <a:solidFill>
                  <a:schemeClr val="bg2"/>
                </a:solidFill>
                <a:latin typeface="+mn-lt"/>
                <a:cs typeface="Arial" pitchFamily="34" charset="0"/>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5" name="Line 11"/>
          <p:cNvSpPr>
            <a:spLocks noChangeShapeType="1"/>
          </p:cNvSpPr>
          <p:nvPr userDrawn="1"/>
        </p:nvSpPr>
        <p:spPr bwMode="auto">
          <a:xfrm>
            <a:off x="609601" y="6242400"/>
            <a:ext cx="10972800" cy="0"/>
          </a:xfrm>
          <a:prstGeom prst="line">
            <a:avLst/>
          </a:prstGeom>
          <a:noFill/>
          <a:ln w="3175">
            <a:solidFill>
              <a:schemeClr val="bg1"/>
            </a:solidFill>
            <a:round/>
            <a:headEnd/>
            <a:tailEnd/>
          </a:ln>
          <a:effectLst/>
        </p:spPr>
        <p:txBody>
          <a:bodyPr wrap="none" lIns="118924" tIns="59462" rIns="118924" bIns="5946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52" noProof="0">
              <a:solidFill>
                <a:schemeClr val="bg1"/>
              </a:solidFill>
              <a:latin typeface="+mn-lt"/>
              <a:cs typeface="Arial" pitchFamily="34" charset="0"/>
            </a:endParaRPr>
          </a:p>
        </p:txBody>
      </p:sp>
      <p:sp>
        <p:nvSpPr>
          <p:cNvPr id="2" name="Date Placeholder 1"/>
          <p:cNvSpPr>
            <a:spLocks noGrp="1"/>
          </p:cNvSpPr>
          <p:nvPr>
            <p:ph type="dt" sz="half" idx="12"/>
          </p:nvPr>
        </p:nvSpPr>
        <p:spPr/>
        <p:txBody>
          <a:bodyPr/>
          <a:lstStyle/>
          <a:p>
            <a:fld id="{5ED732BD-D6A5-48F8-9F09-E8AFAC4DEB50}" type="datetime3">
              <a:rPr lang="en-US" smtClean="0"/>
              <a:t>19 October 2023</a:t>
            </a:fld>
            <a:endParaRPr lang="en-US"/>
          </a:p>
        </p:txBody>
      </p:sp>
      <p:sp>
        <p:nvSpPr>
          <p:cNvPr id="4" name="Footer Placeholder 3"/>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37302797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1" y="299490"/>
            <a:ext cx="10972800" cy="68763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a:t>Click to edit Master title style</a:t>
            </a:r>
          </a:p>
        </p:txBody>
      </p:sp>
      <p:sp>
        <p:nvSpPr>
          <p:cNvPr id="3077" name="Freeform 5"/>
          <p:cNvSpPr>
            <a:spLocks/>
          </p:cNvSpPr>
          <p:nvPr userDrawn="1"/>
        </p:nvSpPr>
        <p:spPr bwMode="gray">
          <a:xfrm>
            <a:off x="609601" y="1039815"/>
            <a:ext cx="10972800" cy="5184775"/>
          </a:xfrm>
          <a:custGeom>
            <a:avLst/>
            <a:gdLst>
              <a:gd name="connsiteX0" fmla="*/ 0 w 10000"/>
              <a:gd name="connsiteY0" fmla="*/ 0 h 10000"/>
              <a:gd name="connsiteX1" fmla="*/ 0 w 10000"/>
              <a:gd name="connsiteY1" fmla="*/ 10000 h 10000"/>
              <a:gd name="connsiteX2" fmla="*/ 10000 w 10000"/>
              <a:gd name="connsiteY2" fmla="*/ 7141 h 10000"/>
              <a:gd name="connsiteX3" fmla="*/ 10000 w 10000"/>
              <a:gd name="connsiteY3" fmla="*/ 0 h 10000"/>
              <a:gd name="connsiteX4" fmla="*/ 0 w 10000"/>
              <a:gd name="connsiteY4" fmla="*/ 0 h 10000"/>
              <a:gd name="connsiteX0" fmla="*/ 0 w 10000"/>
              <a:gd name="connsiteY0" fmla="*/ 0 h 10000"/>
              <a:gd name="connsiteX1" fmla="*/ 0 w 10000"/>
              <a:gd name="connsiteY1" fmla="*/ 10000 h 10000"/>
              <a:gd name="connsiteX2" fmla="*/ 10000 w 10000"/>
              <a:gd name="connsiteY2" fmla="*/ 7067 h 10000"/>
              <a:gd name="connsiteX3" fmla="*/ 10000 w 10000"/>
              <a:gd name="connsiteY3" fmla="*/ 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0" y="10000"/>
                </a:lnTo>
                <a:lnTo>
                  <a:pt x="10000" y="7067"/>
                </a:lnTo>
                <a:lnTo>
                  <a:pt x="10000" y="0"/>
                </a:lnTo>
                <a:lnTo>
                  <a:pt x="0" y="0"/>
                </a:lnTo>
                <a:close/>
              </a:path>
            </a:pathLst>
          </a:custGeom>
          <a:solidFill>
            <a:schemeClr val="accent2"/>
          </a:solidFill>
          <a:ln w="9525">
            <a:noFill/>
            <a:round/>
            <a:headEnd/>
            <a:tailEnd/>
          </a:ln>
        </p:spPr>
        <p:txBody>
          <a:bodyPr vert="horz" wrap="square" lIns="118924" tIns="59462" rIns="118924" bIns="59462" numCol="1" anchor="t" anchorCtr="0" compatLnSpc="1">
            <a:prstTxWarp prst="textNoShape">
              <a:avLst/>
            </a:prstTxWarp>
          </a:bodyPr>
          <a:lstStyle/>
          <a:p>
            <a:endParaRPr lang="en-GB" sz="2394">
              <a:solidFill>
                <a:schemeClr val="bg1"/>
              </a:solidFill>
              <a:latin typeface="+mn-lt"/>
              <a:cs typeface="Arial" pitchFamily="34" charset="0"/>
            </a:endParaRPr>
          </a:p>
        </p:txBody>
      </p:sp>
      <p:sp>
        <p:nvSpPr>
          <p:cNvPr id="2" name="Date Placeholder 1"/>
          <p:cNvSpPr>
            <a:spLocks noGrp="1"/>
          </p:cNvSpPr>
          <p:nvPr>
            <p:ph type="dt" sz="half" idx="10"/>
          </p:nvPr>
        </p:nvSpPr>
        <p:spPr/>
        <p:txBody>
          <a:bodyPr/>
          <a:lstStyle/>
          <a:p>
            <a:fld id="{70DA5704-E6E1-432E-B964-ED9032FE5A31}" type="datetime3">
              <a:rPr lang="en-US" smtClean="0"/>
              <a:t>19 October 2023</a:t>
            </a:fld>
            <a:endParaRPr lang="en-US"/>
          </a:p>
        </p:txBody>
      </p:sp>
      <p:sp>
        <p:nvSpPr>
          <p:cNvPr id="3" name="Footer Placeholder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7293836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7469" y="299490"/>
            <a:ext cx="10972800" cy="68763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a:t>Click to edit Master title style</a:t>
            </a:r>
          </a:p>
        </p:txBody>
      </p:sp>
      <p:sp>
        <p:nvSpPr>
          <p:cNvPr id="4101" name="Freeform 5"/>
          <p:cNvSpPr>
            <a:spLocks/>
          </p:cNvSpPr>
          <p:nvPr userDrawn="1"/>
        </p:nvSpPr>
        <p:spPr bwMode="gray">
          <a:xfrm>
            <a:off x="609601" y="1040402"/>
            <a:ext cx="10973896" cy="5184775"/>
          </a:xfrm>
          <a:custGeom>
            <a:avLst/>
            <a:gdLst>
              <a:gd name="connsiteX0" fmla="*/ 0 w 10001"/>
              <a:gd name="connsiteY0" fmla="*/ 0 h 10000"/>
              <a:gd name="connsiteX1" fmla="*/ 0 w 10001"/>
              <a:gd name="connsiteY1" fmla="*/ 10000 h 10000"/>
              <a:gd name="connsiteX2" fmla="*/ 10001 w 10001"/>
              <a:gd name="connsiteY2" fmla="*/ 7034 h 10000"/>
              <a:gd name="connsiteX3" fmla="*/ 10000 w 10001"/>
              <a:gd name="connsiteY3" fmla="*/ 0 h 10000"/>
              <a:gd name="connsiteX4" fmla="*/ 0 w 10001"/>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 h="10000">
                <a:moveTo>
                  <a:pt x="0" y="0"/>
                </a:moveTo>
                <a:lnTo>
                  <a:pt x="0" y="10000"/>
                </a:lnTo>
                <a:lnTo>
                  <a:pt x="10001" y="7034"/>
                </a:lnTo>
                <a:cubicBezTo>
                  <a:pt x="10001" y="4689"/>
                  <a:pt x="10000" y="2345"/>
                  <a:pt x="10000" y="0"/>
                </a:cubicBezTo>
                <a:lnTo>
                  <a:pt x="0" y="0"/>
                </a:lnTo>
                <a:close/>
              </a:path>
            </a:pathLst>
          </a:custGeom>
          <a:solidFill>
            <a:schemeClr val="accent1"/>
          </a:solidFill>
          <a:ln w="9525">
            <a:noFill/>
            <a:round/>
            <a:headEnd/>
            <a:tailEnd/>
          </a:ln>
        </p:spPr>
        <p:txBody>
          <a:bodyPr vert="horz" wrap="square" lIns="118924" tIns="59462" rIns="118924" bIns="59462" numCol="1" anchor="t" anchorCtr="0" compatLnSpc="1">
            <a:prstTxWarp prst="textNoShape">
              <a:avLst/>
            </a:prstTxWarp>
          </a:bodyPr>
          <a:lstStyle/>
          <a:p>
            <a:endParaRPr lang="en-GB" sz="2394">
              <a:solidFill>
                <a:schemeClr val="bg1"/>
              </a:solidFill>
              <a:latin typeface="+mn-lt"/>
              <a:cs typeface="Arial" pitchFamily="34" charset="0"/>
            </a:endParaRPr>
          </a:p>
        </p:txBody>
      </p:sp>
      <p:sp>
        <p:nvSpPr>
          <p:cNvPr id="2" name="Date Placeholder 1"/>
          <p:cNvSpPr>
            <a:spLocks noGrp="1"/>
          </p:cNvSpPr>
          <p:nvPr>
            <p:ph type="dt" sz="half" idx="10"/>
          </p:nvPr>
        </p:nvSpPr>
        <p:spPr/>
        <p:txBody>
          <a:bodyPr/>
          <a:lstStyle/>
          <a:p>
            <a:fld id="{2ECA0ADA-2C01-482C-988F-A7BDE26442D5}" type="datetime3">
              <a:rPr lang="en-US" smtClean="0"/>
              <a:t>19 October 2023</a:t>
            </a:fld>
            <a:endParaRPr lang="en-US"/>
          </a:p>
        </p:txBody>
      </p:sp>
      <p:sp>
        <p:nvSpPr>
          <p:cNvPr id="3" name="Footer Placeholder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5011425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7469" y="299490"/>
            <a:ext cx="10972800" cy="68763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a:t>Click to edit Master title style</a:t>
            </a:r>
          </a:p>
        </p:txBody>
      </p:sp>
      <p:pic>
        <p:nvPicPr>
          <p:cNvPr id="6" name="Picture 2"/>
          <p:cNvPicPr>
            <a:picLocks noChangeAspect="1" noChangeArrowheads="1"/>
          </p:cNvPicPr>
          <p:nvPr userDrawn="1"/>
        </p:nvPicPr>
        <p:blipFill>
          <a:blip r:embed="rId2" cstate="print"/>
          <a:srcRect/>
          <a:stretch>
            <a:fillRect/>
          </a:stretch>
        </p:blipFill>
        <p:spPr bwMode="auto">
          <a:xfrm>
            <a:off x="604533" y="1044000"/>
            <a:ext cx="10967399" cy="5184000"/>
          </a:xfrm>
          <a:prstGeom prst="rect">
            <a:avLst/>
          </a:prstGeom>
          <a:noFill/>
          <a:ln w="9525">
            <a:noFill/>
            <a:miter lim="800000"/>
            <a:headEnd/>
            <a:tailEnd/>
          </a:ln>
          <a:effectLst/>
        </p:spPr>
      </p:pic>
      <p:sp>
        <p:nvSpPr>
          <p:cNvPr id="2" name="Date Placeholder 1"/>
          <p:cNvSpPr>
            <a:spLocks noGrp="1"/>
          </p:cNvSpPr>
          <p:nvPr>
            <p:ph type="dt" sz="half" idx="10"/>
          </p:nvPr>
        </p:nvSpPr>
        <p:spPr/>
        <p:txBody>
          <a:bodyPr/>
          <a:lstStyle/>
          <a:p>
            <a:fld id="{F142A790-B148-4AC6-99C2-FD2606DDF9F4}" type="datetime3">
              <a:rPr lang="en-US" smtClean="0"/>
              <a:t>19 October 2023</a:t>
            </a:fld>
            <a:endParaRPr lang="en-US"/>
          </a:p>
        </p:txBody>
      </p:sp>
      <p:sp>
        <p:nvSpPr>
          <p:cNvPr id="3" name="Footer Placeholder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9472427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7469" y="300397"/>
            <a:ext cx="10972800" cy="68763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a:t>Click to edit Master title style</a:t>
            </a:r>
          </a:p>
        </p:txBody>
      </p:sp>
      <p:sp>
        <p:nvSpPr>
          <p:cNvPr id="4101" name="Freeform 5"/>
          <p:cNvSpPr>
            <a:spLocks/>
          </p:cNvSpPr>
          <p:nvPr userDrawn="1"/>
        </p:nvSpPr>
        <p:spPr bwMode="gray">
          <a:xfrm>
            <a:off x="609601" y="1040402"/>
            <a:ext cx="10972800" cy="5184775"/>
          </a:xfrm>
          <a:custGeom>
            <a:avLst/>
            <a:gdLst>
              <a:gd name="connsiteX0" fmla="*/ 0 w 10000"/>
              <a:gd name="connsiteY0" fmla="*/ 0 h 10000"/>
              <a:gd name="connsiteX1" fmla="*/ 0 w 10000"/>
              <a:gd name="connsiteY1" fmla="*/ 10000 h 10000"/>
              <a:gd name="connsiteX2" fmla="*/ 10000 w 10000"/>
              <a:gd name="connsiteY2" fmla="*/ 7029 h 10000"/>
              <a:gd name="connsiteX3" fmla="*/ 10000 w 10000"/>
              <a:gd name="connsiteY3" fmla="*/ 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0" y="10000"/>
                </a:lnTo>
                <a:lnTo>
                  <a:pt x="10000" y="7029"/>
                </a:lnTo>
                <a:lnTo>
                  <a:pt x="10000" y="0"/>
                </a:lnTo>
                <a:lnTo>
                  <a:pt x="0" y="0"/>
                </a:lnTo>
                <a:close/>
              </a:path>
            </a:pathLst>
          </a:custGeom>
          <a:blipFill dpi="0" rotWithShape="1">
            <a:blip r:embed="rId2" cstate="print"/>
            <a:srcRect/>
            <a:stretch>
              <a:fillRect/>
            </a:stretch>
          </a:blipFill>
          <a:ln w="9525">
            <a:noFill/>
            <a:round/>
            <a:headEnd/>
            <a:tailEnd/>
          </a:ln>
        </p:spPr>
        <p:txBody>
          <a:bodyPr vert="horz" wrap="square" lIns="118924" tIns="59462" rIns="118924" bIns="59462" numCol="1" anchor="t" anchorCtr="0" compatLnSpc="1">
            <a:prstTxWarp prst="textNoShape">
              <a:avLst/>
            </a:prstTxWarp>
          </a:bodyPr>
          <a:lstStyle/>
          <a:p>
            <a:endParaRPr lang="en-GB" sz="2394">
              <a:solidFill>
                <a:schemeClr val="bg1"/>
              </a:solidFill>
              <a:latin typeface="+mn-lt"/>
              <a:cs typeface="Arial" pitchFamily="34" charset="0"/>
            </a:endParaRPr>
          </a:p>
        </p:txBody>
      </p:sp>
      <p:sp>
        <p:nvSpPr>
          <p:cNvPr id="2" name="Date Placeholder 1"/>
          <p:cNvSpPr>
            <a:spLocks noGrp="1"/>
          </p:cNvSpPr>
          <p:nvPr>
            <p:ph type="dt" sz="half" idx="10"/>
          </p:nvPr>
        </p:nvSpPr>
        <p:spPr/>
        <p:txBody>
          <a:bodyPr/>
          <a:lstStyle/>
          <a:p>
            <a:fld id="{C75CF97E-F5BC-4538-A2E3-4B9DF2E09A51}" type="datetime3">
              <a:rPr lang="en-US" smtClean="0"/>
              <a:t>19 October 2023</a:t>
            </a:fld>
            <a:endParaRPr lang="en-US"/>
          </a:p>
        </p:txBody>
      </p:sp>
      <p:sp>
        <p:nvSpPr>
          <p:cNvPr id="3" name="Footer Placeholder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3277622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1"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a:t>Click to edit Master title style</a:t>
            </a:r>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5" name="Freihandform 4"/>
          <p:cNvSpPr/>
          <p:nvPr userDrawn="1"/>
        </p:nvSpPr>
        <p:spPr>
          <a:xfrm>
            <a:off x="601883" y="474704"/>
            <a:ext cx="10974800" cy="5647119"/>
          </a:xfrm>
          <a:custGeom>
            <a:avLst/>
            <a:gdLst>
              <a:gd name="connsiteX0" fmla="*/ 0 w 3930977"/>
              <a:gd name="connsiteY0" fmla="*/ 0 h 5175316"/>
              <a:gd name="connsiteX1" fmla="*/ 0 w 3930977"/>
              <a:gd name="connsiteY1" fmla="*/ 5175316 h 5175316"/>
              <a:gd name="connsiteX2" fmla="*/ 3921551 w 3930977"/>
              <a:gd name="connsiteY2" fmla="*/ 4251489 h 5175316"/>
              <a:gd name="connsiteX3" fmla="*/ 3930977 w 3930977"/>
              <a:gd name="connsiteY3" fmla="*/ 0 h 5175316"/>
              <a:gd name="connsiteX4" fmla="*/ 0 w 3930977"/>
              <a:gd name="connsiteY4" fmla="*/ 0 h 5175316"/>
              <a:gd name="connsiteX0" fmla="*/ 63347 w 3930977"/>
              <a:gd name="connsiteY0" fmla="*/ 101906 h 5175316"/>
              <a:gd name="connsiteX1" fmla="*/ 0 w 3930977"/>
              <a:gd name="connsiteY1" fmla="*/ 5175316 h 5175316"/>
              <a:gd name="connsiteX2" fmla="*/ 3921551 w 3930977"/>
              <a:gd name="connsiteY2" fmla="*/ 4251489 h 5175316"/>
              <a:gd name="connsiteX3" fmla="*/ 3930977 w 3930977"/>
              <a:gd name="connsiteY3" fmla="*/ 0 h 5175316"/>
              <a:gd name="connsiteX4" fmla="*/ 63347 w 3930977"/>
              <a:gd name="connsiteY4" fmla="*/ 101906 h 5175316"/>
              <a:gd name="connsiteX0" fmla="*/ 0 w 3930977"/>
              <a:gd name="connsiteY0" fmla="*/ 2754 h 5175316"/>
              <a:gd name="connsiteX1" fmla="*/ 0 w 3930977"/>
              <a:gd name="connsiteY1" fmla="*/ 5175316 h 5175316"/>
              <a:gd name="connsiteX2" fmla="*/ 3921551 w 3930977"/>
              <a:gd name="connsiteY2" fmla="*/ 4251489 h 5175316"/>
              <a:gd name="connsiteX3" fmla="*/ 3930977 w 3930977"/>
              <a:gd name="connsiteY3" fmla="*/ 0 h 5175316"/>
              <a:gd name="connsiteX4" fmla="*/ 0 w 3930977"/>
              <a:gd name="connsiteY4" fmla="*/ 2754 h 5175316"/>
              <a:gd name="connsiteX0" fmla="*/ 0 w 3930977"/>
              <a:gd name="connsiteY0" fmla="*/ 2754 h 5175316"/>
              <a:gd name="connsiteX1" fmla="*/ 0 w 3930977"/>
              <a:gd name="connsiteY1" fmla="*/ 5175316 h 5175316"/>
              <a:gd name="connsiteX2" fmla="*/ 3924305 w 3930977"/>
              <a:gd name="connsiteY2" fmla="*/ 4480089 h 5175316"/>
              <a:gd name="connsiteX3" fmla="*/ 3930977 w 3930977"/>
              <a:gd name="connsiteY3" fmla="*/ 0 h 5175316"/>
              <a:gd name="connsiteX4" fmla="*/ 0 w 3930977"/>
              <a:gd name="connsiteY4" fmla="*/ 2754 h 5175316"/>
              <a:gd name="connsiteX0" fmla="*/ 0 w 3930977"/>
              <a:gd name="connsiteY0" fmla="*/ 2754 h 5175316"/>
              <a:gd name="connsiteX1" fmla="*/ 0 w 3930977"/>
              <a:gd name="connsiteY1" fmla="*/ 5175316 h 5175316"/>
              <a:gd name="connsiteX2" fmla="*/ 3922382 w 3930977"/>
              <a:gd name="connsiteY2" fmla="*/ 3773777 h 5175316"/>
              <a:gd name="connsiteX3" fmla="*/ 3930977 w 3930977"/>
              <a:gd name="connsiteY3" fmla="*/ 0 h 5175316"/>
              <a:gd name="connsiteX4" fmla="*/ 0 w 3930977"/>
              <a:gd name="connsiteY4" fmla="*/ 2754 h 5175316"/>
              <a:gd name="connsiteX0" fmla="*/ 0 w 3930977"/>
              <a:gd name="connsiteY0" fmla="*/ 2754 h 5175316"/>
              <a:gd name="connsiteX1" fmla="*/ 0 w 3930977"/>
              <a:gd name="connsiteY1" fmla="*/ 5175316 h 5175316"/>
              <a:gd name="connsiteX2" fmla="*/ 3928153 w 3930977"/>
              <a:gd name="connsiteY2" fmla="*/ 3770040 h 5175316"/>
              <a:gd name="connsiteX3" fmla="*/ 3930977 w 3930977"/>
              <a:gd name="connsiteY3" fmla="*/ 0 h 5175316"/>
              <a:gd name="connsiteX4" fmla="*/ 0 w 3930977"/>
              <a:gd name="connsiteY4" fmla="*/ 2754 h 5175316"/>
              <a:gd name="connsiteX0" fmla="*/ 0 w 3930977"/>
              <a:gd name="connsiteY0" fmla="*/ 250106 h 5175316"/>
              <a:gd name="connsiteX1" fmla="*/ 0 w 3930977"/>
              <a:gd name="connsiteY1" fmla="*/ 5175316 h 5175316"/>
              <a:gd name="connsiteX2" fmla="*/ 3928153 w 3930977"/>
              <a:gd name="connsiteY2" fmla="*/ 3770040 h 5175316"/>
              <a:gd name="connsiteX3" fmla="*/ 3930977 w 3930977"/>
              <a:gd name="connsiteY3" fmla="*/ 0 h 5175316"/>
              <a:gd name="connsiteX4" fmla="*/ 0 w 3930977"/>
              <a:gd name="connsiteY4" fmla="*/ 250106 h 5175316"/>
              <a:gd name="connsiteX0" fmla="*/ 0 w 3928317"/>
              <a:gd name="connsiteY0" fmla="*/ 19812 h 4945022"/>
              <a:gd name="connsiteX1" fmla="*/ 0 w 3928317"/>
              <a:gd name="connsiteY1" fmla="*/ 4945022 h 4945022"/>
              <a:gd name="connsiteX2" fmla="*/ 3928153 w 3928317"/>
              <a:gd name="connsiteY2" fmla="*/ 3539746 h 4945022"/>
              <a:gd name="connsiteX3" fmla="*/ 3926587 w 3928317"/>
              <a:gd name="connsiteY3" fmla="*/ 0 h 4945022"/>
              <a:gd name="connsiteX4" fmla="*/ 0 w 3928317"/>
              <a:gd name="connsiteY4" fmla="*/ 19812 h 4945022"/>
              <a:gd name="connsiteX0" fmla="*/ 0 w 3928317"/>
              <a:gd name="connsiteY0" fmla="*/ 11349 h 4936559"/>
              <a:gd name="connsiteX1" fmla="*/ 0 w 3928317"/>
              <a:gd name="connsiteY1" fmla="*/ 4936559 h 4936559"/>
              <a:gd name="connsiteX2" fmla="*/ 3928153 w 3928317"/>
              <a:gd name="connsiteY2" fmla="*/ 3531283 h 4936559"/>
              <a:gd name="connsiteX3" fmla="*/ 3926587 w 3928317"/>
              <a:gd name="connsiteY3" fmla="*/ 0 h 4936559"/>
              <a:gd name="connsiteX4" fmla="*/ 0 w 3928317"/>
              <a:gd name="connsiteY4" fmla="*/ 11349 h 4936559"/>
              <a:gd name="connsiteX0" fmla="*/ 0 w 3930943"/>
              <a:gd name="connsiteY0" fmla="*/ 11349 h 4936559"/>
              <a:gd name="connsiteX1" fmla="*/ 0 w 3930943"/>
              <a:gd name="connsiteY1" fmla="*/ 4936559 h 4936559"/>
              <a:gd name="connsiteX2" fmla="*/ 3928153 w 3930943"/>
              <a:gd name="connsiteY2" fmla="*/ 3531283 h 4936559"/>
              <a:gd name="connsiteX3" fmla="*/ 3930943 w 3930943"/>
              <a:gd name="connsiteY3" fmla="*/ 0 h 4936559"/>
              <a:gd name="connsiteX4" fmla="*/ 0 w 3930943"/>
              <a:gd name="connsiteY4" fmla="*/ 11349 h 4936559"/>
              <a:gd name="connsiteX0" fmla="*/ 0 w 3928412"/>
              <a:gd name="connsiteY0" fmla="*/ 11349 h 4936559"/>
              <a:gd name="connsiteX1" fmla="*/ 0 w 3928412"/>
              <a:gd name="connsiteY1" fmla="*/ 4936559 h 4936559"/>
              <a:gd name="connsiteX2" fmla="*/ 3928153 w 3928412"/>
              <a:gd name="connsiteY2" fmla="*/ 3531283 h 4936559"/>
              <a:gd name="connsiteX3" fmla="*/ 3928039 w 3928412"/>
              <a:gd name="connsiteY3" fmla="*/ 0 h 4936559"/>
              <a:gd name="connsiteX4" fmla="*/ 0 w 3928412"/>
              <a:gd name="connsiteY4" fmla="*/ 11349 h 4936559"/>
              <a:gd name="connsiteX0" fmla="*/ 0 w 3928412"/>
              <a:gd name="connsiteY0" fmla="*/ 66 h 4936559"/>
              <a:gd name="connsiteX1" fmla="*/ 0 w 3928412"/>
              <a:gd name="connsiteY1" fmla="*/ 4936559 h 4936559"/>
              <a:gd name="connsiteX2" fmla="*/ 3928153 w 3928412"/>
              <a:gd name="connsiteY2" fmla="*/ 3531283 h 4936559"/>
              <a:gd name="connsiteX3" fmla="*/ 3928039 w 3928412"/>
              <a:gd name="connsiteY3" fmla="*/ 0 h 4936559"/>
              <a:gd name="connsiteX4" fmla="*/ 0 w 3928412"/>
              <a:gd name="connsiteY4" fmla="*/ 66 h 4936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8412" h="4936559">
                <a:moveTo>
                  <a:pt x="0" y="66"/>
                </a:moveTo>
                <a:lnTo>
                  <a:pt x="0" y="4936559"/>
                </a:lnTo>
                <a:lnTo>
                  <a:pt x="3928153" y="3531283"/>
                </a:lnTo>
                <a:cubicBezTo>
                  <a:pt x="3929094" y="2274603"/>
                  <a:pt x="3927098" y="1256680"/>
                  <a:pt x="3928039" y="0"/>
                </a:cubicBezTo>
                <a:lnTo>
                  <a:pt x="0" y="66"/>
                </a:lnTo>
                <a:close/>
              </a:path>
            </a:pathLst>
          </a:cu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246271" tIns="246271" rtlCol="0" anchor="t" anchorCtr="0"/>
          <a:lstStyle/>
          <a:p>
            <a:endParaRPr lang="en-US" sz="2280">
              <a:solidFill>
                <a:schemeClr val="tx2"/>
              </a:solidFill>
            </a:endParaRPr>
          </a:p>
        </p:txBody>
      </p:sp>
      <p:sp>
        <p:nvSpPr>
          <p:cNvPr id="6" name="Title Placeholder 1"/>
          <p:cNvSpPr txBox="1">
            <a:spLocks/>
          </p:cNvSpPr>
          <p:nvPr userDrawn="1"/>
        </p:nvSpPr>
        <p:spPr>
          <a:xfrm>
            <a:off x="601884" y="478039"/>
            <a:ext cx="10972800" cy="687633"/>
          </a:xfrm>
          <a:prstGeom prst="rect">
            <a:avLst/>
          </a:prstGeom>
          <a:noFill/>
          <a:ln w="9525">
            <a:noFill/>
            <a:miter lim="800000"/>
            <a:headEnd/>
            <a:tailEnd/>
          </a:ln>
          <a:effectLst/>
        </p:spPr>
        <p:txBody>
          <a:bodyPr vert="horz" wrap="square" lIns="246271" tIns="246271" rIns="0" bIns="0" numCol="1" rtlCol="0" anchor="t" anchorCtr="0" compatLnSpc="1">
            <a:prstTxWarp prst="textNoShape">
              <a:avLst/>
            </a:prstTxWarp>
            <a:noAutofit/>
          </a:bodyPr>
          <a:lstStyle>
            <a:lvl1pPr>
              <a:lnSpc>
                <a:spcPct val="85000"/>
              </a:lnSpc>
              <a:spcBef>
                <a:spcPct val="0"/>
              </a:spcBef>
              <a:buNone/>
              <a:defRPr sz="3000" b="1">
                <a:solidFill>
                  <a:schemeClr val="tx2"/>
                </a:solidFill>
                <a:ea typeface="+mj-ea"/>
                <a:cs typeface="Arial" pitchFamily="34" charset="0"/>
              </a:defRPr>
            </a:lvl1pPr>
          </a:lstStyle>
          <a:p>
            <a:pPr lvl="0"/>
            <a:r>
              <a:rPr lang="de-DE" sz="3420"/>
              <a:t>Titelmasterformat durch Klicken bearbeiten</a:t>
            </a:r>
            <a:endParaRPr lang="en-US" sz="3420"/>
          </a:p>
        </p:txBody>
      </p:sp>
    </p:spTree>
    <p:extLst>
      <p:ext uri="{BB962C8B-B14F-4D97-AF65-F5344CB8AC3E}">
        <p14:creationId xmlns:p14="http://schemas.microsoft.com/office/powerpoint/2010/main" val="38172202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607484" y="6243638"/>
            <a:ext cx="10972800" cy="0"/>
          </a:xfrm>
          <a:prstGeom prst="line">
            <a:avLst/>
          </a:prstGeom>
          <a:noFill/>
          <a:ln w="3175">
            <a:solidFill>
              <a:schemeClr val="bg1"/>
            </a:solidFill>
            <a:round/>
            <a:headEnd/>
            <a:tailEnd/>
          </a:ln>
          <a:effectLst/>
        </p:spPr>
        <p:txBody>
          <a:bodyPr wrap="none" lIns="118924" tIns="59462" rIns="118924" bIns="59462" anchor="ctr"/>
          <a:lstStyle/>
          <a:p>
            <a:endParaRPr lang="en-US" sz="2394" noProof="0">
              <a:solidFill>
                <a:schemeClr val="bg1"/>
              </a:solidFill>
              <a:latin typeface="+mn-lt"/>
              <a:cs typeface="Arial" pitchFamily="34" charset="0"/>
            </a:endParaRPr>
          </a:p>
        </p:txBody>
      </p:sp>
      <p:sp>
        <p:nvSpPr>
          <p:cNvPr id="2" name="Date Placeholder 1"/>
          <p:cNvSpPr>
            <a:spLocks noGrp="1"/>
          </p:cNvSpPr>
          <p:nvPr>
            <p:ph type="dt" sz="half" idx="10"/>
          </p:nvPr>
        </p:nvSpPr>
        <p:spPr/>
        <p:txBody>
          <a:bodyPr/>
          <a:lstStyle/>
          <a:p>
            <a:fld id="{7CDEF369-FE07-4F1B-899E-58A4A148E360}" type="datetime3">
              <a:rPr lang="en-US" smtClean="0"/>
              <a:t>19 October 2023</a:t>
            </a:fld>
            <a:endParaRPr lang="en-US"/>
          </a:p>
        </p:txBody>
      </p:sp>
      <p:sp>
        <p:nvSpPr>
          <p:cNvPr id="3" name="Footer Placeholder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2011324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483" y="719140"/>
            <a:ext cx="4675200" cy="5210062"/>
          </a:xfrm>
        </p:spPr>
        <p:txBody>
          <a:bodyPr/>
          <a:lstStyle>
            <a:lvl1pPr marL="0" indent="0" algn="l" defTabSz="1294441" rtl="0" fontAlgn="base">
              <a:lnSpc>
                <a:spcPct val="100000"/>
              </a:lnSpc>
              <a:spcBef>
                <a:spcPct val="70000"/>
              </a:spcBef>
              <a:spcAft>
                <a:spcPct val="0"/>
              </a:spcAft>
              <a:buSzPct val="100000"/>
              <a:buNone/>
              <a:defRPr lang="en-US" sz="1596" kern="1200" noProof="0" dirty="0" smtClean="0">
                <a:solidFill>
                  <a:schemeClr val="bg1"/>
                </a:solidFill>
                <a:latin typeface="+mn-lt"/>
                <a:ea typeface="+mn-ea"/>
                <a:cs typeface="Arial" pitchFamily="34" charset="0"/>
              </a:defRPr>
            </a:lvl1pPr>
            <a:lvl2pPr marL="0" indent="0" algn="l" defTabSz="1294441" rtl="0" fontAlgn="base">
              <a:lnSpc>
                <a:spcPct val="100000"/>
              </a:lnSpc>
              <a:spcBef>
                <a:spcPct val="0"/>
              </a:spcBef>
              <a:spcAft>
                <a:spcPct val="0"/>
              </a:spcAft>
              <a:buSzPct val="100000"/>
              <a:buNone/>
              <a:defRPr lang="en-US" sz="1140" b="1" kern="1200" noProof="0" dirty="0" smtClean="0">
                <a:solidFill>
                  <a:schemeClr val="bg1"/>
                </a:solidFill>
                <a:latin typeface="+mn-lt"/>
                <a:ea typeface="+mn-ea"/>
                <a:cs typeface="Arial" pitchFamily="34" charset="0"/>
              </a:defRPr>
            </a:lvl2pPr>
            <a:lvl3pPr marL="229160" indent="-229160" algn="l" defTabSz="1294441" rtl="0" fontAlgn="base">
              <a:lnSpc>
                <a:spcPct val="100000"/>
              </a:lnSpc>
              <a:spcBef>
                <a:spcPct val="0"/>
              </a:spcBef>
              <a:spcAft>
                <a:spcPct val="0"/>
              </a:spcAft>
              <a:buClr>
                <a:schemeClr val="accent2"/>
              </a:buClr>
              <a:buSzPct val="70000"/>
              <a:buFont typeface="Arial" pitchFamily="34" charset="0"/>
              <a:buChar char="►"/>
              <a:defRPr lang="en-US" sz="1140" b="1" kern="1200" noProof="0" dirty="0" smtClean="0">
                <a:solidFill>
                  <a:schemeClr val="bg1"/>
                </a:solidFill>
                <a:latin typeface="+mn-lt"/>
                <a:ea typeface="+mn-ea"/>
                <a:cs typeface="Arial" pitchFamily="34" charset="0"/>
              </a:defRPr>
            </a:lvl3pPr>
            <a:lvl4pPr marL="0" indent="0" algn="l" defTabSz="1294441" rtl="0" fontAlgn="base">
              <a:lnSpc>
                <a:spcPct val="100000"/>
              </a:lnSpc>
              <a:spcBef>
                <a:spcPct val="0"/>
              </a:spcBef>
              <a:spcAft>
                <a:spcPct val="0"/>
              </a:spcAft>
              <a:buSzPct val="100000"/>
              <a:buNone/>
              <a:defRPr lang="en-US" sz="1026" kern="1200" noProof="0" dirty="0" smtClean="0">
                <a:solidFill>
                  <a:schemeClr val="bg1"/>
                </a:solidFill>
                <a:latin typeface="+mn-lt"/>
                <a:ea typeface="+mn-ea"/>
                <a:cs typeface="Arial" pitchFamily="34" charset="0"/>
              </a:defRPr>
            </a:lvl4pPr>
            <a:lvl5pPr marL="245676" indent="-245676" algn="l" defTabSz="1294441" rtl="0" fontAlgn="base">
              <a:lnSpc>
                <a:spcPct val="100000"/>
              </a:lnSpc>
              <a:spcBef>
                <a:spcPct val="0"/>
              </a:spcBef>
              <a:spcAft>
                <a:spcPct val="0"/>
              </a:spcAft>
              <a:buClr>
                <a:schemeClr val="accent2"/>
              </a:buClr>
              <a:buSzPct val="70000"/>
              <a:buFont typeface="Arial" pitchFamily="34" charset="0"/>
              <a:buChar char="►"/>
              <a:defRPr lang="en-US" sz="1026" kern="1200" noProof="0" dirty="0">
                <a:solidFill>
                  <a:schemeClr val="bg1"/>
                </a:solidFill>
                <a:latin typeface="+mn-lt"/>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2451998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16755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P 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Agenda</a:t>
            </a:r>
          </a:p>
        </p:txBody>
      </p:sp>
      <p:sp>
        <p:nvSpPr>
          <p:cNvPr id="4" name="Date Placeholder 3"/>
          <p:cNvSpPr>
            <a:spLocks noGrp="1"/>
          </p:cNvSpPr>
          <p:nvPr>
            <p:ph type="dt" sz="half" idx="11"/>
          </p:nvPr>
        </p:nvSpPr>
        <p:spPr/>
        <p:txBody>
          <a:bodyPr/>
          <a:lstStyle/>
          <a:p>
            <a:fld id="{AF6ECCB2-7D15-459E-8264-87AE23CCB7DD}" type="datetime3">
              <a:rPr lang="en-US" smtClean="0"/>
              <a:t>19 October 2023</a:t>
            </a:fld>
            <a:endParaRPr lang="en-US"/>
          </a:p>
        </p:txBody>
      </p:sp>
      <p:grpSp>
        <p:nvGrpSpPr>
          <p:cNvPr id="5" name="SP Agenda Subsection Highlight" hidden="1"/>
          <p:cNvGrpSpPr/>
          <p:nvPr userDrawn="1"/>
        </p:nvGrpSpPr>
        <p:grpSpPr>
          <a:xfrm>
            <a:off x="2083754" y="3558436"/>
            <a:ext cx="8310581" cy="369332"/>
            <a:chOff x="1124289" y="1996716"/>
            <a:chExt cx="8310581" cy="369332"/>
          </a:xfrm>
          <a:solidFill>
            <a:schemeClr val="accent2">
              <a:lumMod val="60000"/>
              <a:lumOff val="40000"/>
            </a:schemeClr>
          </a:solidFill>
        </p:grpSpPr>
        <p:sp>
          <p:nvSpPr>
            <p:cNvPr id="6" name="TextBox" hidden="1"/>
            <p:cNvSpPr txBox="1"/>
            <p:nvPr userDrawn="1"/>
          </p:nvSpPr>
          <p:spPr>
            <a:xfrm>
              <a:off x="1593851" y="1996716"/>
              <a:ext cx="7841019" cy="369332"/>
            </a:xfrm>
            <a:prstGeom prst="rect">
              <a:avLst/>
            </a:prstGeom>
            <a:grpFill/>
          </p:spPr>
          <p:txBody>
            <a:bodyPr wrap="none" rtlCol="0" anchor="ctr">
              <a:noAutofit/>
            </a:bodyPr>
            <a:lstStyle/>
            <a:p>
              <a:pPr defTabSz="9334034">
                <a:tabLst>
                  <a:tab pos="9511825" algn="l"/>
                </a:tabLst>
              </a:pPr>
              <a:r>
                <a:rPr lang="en-US" sz="1400" b="1">
                  <a:solidFill>
                    <a:schemeClr val="bg1"/>
                  </a:solidFill>
                </a:rPr>
                <a:t>&lt;TEXT&gt;</a:t>
              </a:r>
            </a:p>
          </p:txBody>
        </p:sp>
        <p:sp>
          <p:nvSpPr>
            <p:cNvPr id="7" name="TextBox" hidden="1"/>
            <p:cNvSpPr txBox="1"/>
            <p:nvPr userDrawn="1"/>
          </p:nvSpPr>
          <p:spPr>
            <a:xfrm>
              <a:off x="1124289" y="1996716"/>
              <a:ext cx="370800" cy="369332"/>
            </a:xfrm>
            <a:prstGeom prst="rect">
              <a:avLst/>
            </a:prstGeom>
            <a:grpFill/>
          </p:spPr>
          <p:txBody>
            <a:bodyPr wrap="none" rtlCol="0" anchor="ctr">
              <a:noAutofit/>
            </a:bodyPr>
            <a:lstStyle/>
            <a:p>
              <a:pPr algn="ctr"/>
              <a:r>
                <a:rPr lang="en-US" sz="1400" b="1">
                  <a:solidFill>
                    <a:schemeClr val="bg1"/>
                  </a:solidFill>
                </a:rPr>
                <a:t>&lt;N&gt;</a:t>
              </a:r>
            </a:p>
          </p:txBody>
        </p:sp>
        <p:sp>
          <p:nvSpPr>
            <p:cNvPr id="8" name="TextBox" hidden="1"/>
            <p:cNvSpPr txBox="1"/>
            <p:nvPr userDrawn="1"/>
          </p:nvSpPr>
          <p:spPr>
            <a:xfrm>
              <a:off x="8798900" y="1996716"/>
              <a:ext cx="622300" cy="369332"/>
            </a:xfrm>
            <a:prstGeom prst="rect">
              <a:avLst/>
            </a:prstGeom>
            <a:noFill/>
          </p:spPr>
          <p:txBody>
            <a:bodyPr wrap="none" rtlCol="0" anchor="ctr">
              <a:noAutofit/>
            </a:bodyPr>
            <a:lstStyle/>
            <a:p>
              <a:pPr algn="r"/>
              <a:r>
                <a:rPr lang="en-US" sz="1400" b="1">
                  <a:solidFill>
                    <a:schemeClr val="bg1"/>
                  </a:solidFill>
                </a:rPr>
                <a:t>&lt;P&gt;</a:t>
              </a:r>
            </a:p>
          </p:txBody>
        </p:sp>
      </p:grpSp>
      <p:grpSp>
        <p:nvGrpSpPr>
          <p:cNvPr id="9" name="SP Agenda Subsection" hidden="1"/>
          <p:cNvGrpSpPr/>
          <p:nvPr userDrawn="1"/>
        </p:nvGrpSpPr>
        <p:grpSpPr>
          <a:xfrm>
            <a:off x="2083754" y="3067019"/>
            <a:ext cx="8310581" cy="369332"/>
            <a:chOff x="1124289" y="1996716"/>
            <a:chExt cx="8310581" cy="369332"/>
          </a:xfrm>
        </p:grpSpPr>
        <p:sp>
          <p:nvSpPr>
            <p:cNvPr id="10" name="TextBox" hidden="1"/>
            <p:cNvSpPr txBox="1"/>
            <p:nvPr userDrawn="1"/>
          </p:nvSpPr>
          <p:spPr>
            <a:xfrm>
              <a:off x="1593851" y="1996716"/>
              <a:ext cx="7841019" cy="369332"/>
            </a:xfrm>
            <a:prstGeom prst="rect">
              <a:avLst/>
            </a:prstGeom>
            <a:noFill/>
          </p:spPr>
          <p:txBody>
            <a:bodyPr wrap="none" rtlCol="0" anchor="ctr">
              <a:noAutofit/>
            </a:bodyPr>
            <a:lstStyle/>
            <a:p>
              <a:pPr defTabSz="9334034">
                <a:tabLst>
                  <a:tab pos="9511825" algn="l"/>
                </a:tabLst>
              </a:pPr>
              <a:r>
                <a:rPr lang="en-US" sz="1400">
                  <a:solidFill>
                    <a:schemeClr val="bg1"/>
                  </a:solidFill>
                </a:rPr>
                <a:t>&lt;TEXT&gt;</a:t>
              </a:r>
            </a:p>
          </p:txBody>
        </p:sp>
        <p:sp>
          <p:nvSpPr>
            <p:cNvPr id="11" name="TextBox" hidden="1"/>
            <p:cNvSpPr txBox="1"/>
            <p:nvPr userDrawn="1"/>
          </p:nvSpPr>
          <p:spPr>
            <a:xfrm>
              <a:off x="1124289" y="1996716"/>
              <a:ext cx="370800" cy="369332"/>
            </a:xfrm>
            <a:prstGeom prst="rect">
              <a:avLst/>
            </a:prstGeom>
            <a:noFill/>
          </p:spPr>
          <p:txBody>
            <a:bodyPr wrap="none" rtlCol="0" anchor="ctr">
              <a:noAutofit/>
            </a:bodyPr>
            <a:lstStyle/>
            <a:p>
              <a:pPr algn="ctr"/>
              <a:r>
                <a:rPr lang="en-US" sz="1400">
                  <a:solidFill>
                    <a:schemeClr val="bg1"/>
                  </a:solidFill>
                </a:rPr>
                <a:t>&lt;N&gt;</a:t>
              </a:r>
            </a:p>
          </p:txBody>
        </p:sp>
        <p:sp>
          <p:nvSpPr>
            <p:cNvPr id="12" name="TextBox" hidden="1"/>
            <p:cNvSpPr txBox="1"/>
            <p:nvPr userDrawn="1"/>
          </p:nvSpPr>
          <p:spPr>
            <a:xfrm>
              <a:off x="8798900" y="1996716"/>
              <a:ext cx="622300" cy="369332"/>
            </a:xfrm>
            <a:prstGeom prst="rect">
              <a:avLst/>
            </a:prstGeom>
            <a:noFill/>
          </p:spPr>
          <p:txBody>
            <a:bodyPr wrap="none" rtlCol="0" anchor="ctr">
              <a:noAutofit/>
            </a:bodyPr>
            <a:lstStyle/>
            <a:p>
              <a:pPr algn="r"/>
              <a:r>
                <a:rPr lang="en-US" sz="1400">
                  <a:solidFill>
                    <a:schemeClr val="bg1"/>
                  </a:solidFill>
                </a:rPr>
                <a:t>&lt;P&gt;</a:t>
              </a:r>
            </a:p>
          </p:txBody>
        </p:sp>
      </p:grpSp>
      <p:grpSp>
        <p:nvGrpSpPr>
          <p:cNvPr id="13" name="SP Agenda Section Highlight" hidden="1"/>
          <p:cNvGrpSpPr/>
          <p:nvPr userDrawn="1"/>
        </p:nvGrpSpPr>
        <p:grpSpPr>
          <a:xfrm>
            <a:off x="1797667" y="2575604"/>
            <a:ext cx="8596669" cy="370055"/>
            <a:chOff x="838201" y="1995993"/>
            <a:chExt cx="8596669" cy="370055"/>
          </a:xfrm>
          <a:solidFill>
            <a:schemeClr val="accent2">
              <a:lumMod val="60000"/>
              <a:lumOff val="40000"/>
            </a:schemeClr>
          </a:solidFill>
        </p:grpSpPr>
        <p:sp>
          <p:nvSpPr>
            <p:cNvPr id="14" name="TextBox" hidden="1"/>
            <p:cNvSpPr txBox="1"/>
            <p:nvPr userDrawn="1"/>
          </p:nvSpPr>
          <p:spPr>
            <a:xfrm>
              <a:off x="1309690" y="1996716"/>
              <a:ext cx="8125180" cy="369332"/>
            </a:xfrm>
            <a:prstGeom prst="rect">
              <a:avLst/>
            </a:prstGeom>
            <a:grpFill/>
          </p:spPr>
          <p:txBody>
            <a:bodyPr wrap="none" rtlCol="0" anchor="ctr">
              <a:noAutofit/>
            </a:bodyPr>
            <a:lstStyle/>
            <a:p>
              <a:pPr defTabSz="9334034">
                <a:tabLst>
                  <a:tab pos="9511825" algn="l"/>
                </a:tabLst>
              </a:pPr>
              <a:r>
                <a:rPr lang="en-US" sz="1400" b="1">
                  <a:solidFill>
                    <a:schemeClr val="bg1"/>
                  </a:solidFill>
                </a:rPr>
                <a:t>&lt;TEXT&gt;</a:t>
              </a:r>
            </a:p>
          </p:txBody>
        </p:sp>
        <p:sp>
          <p:nvSpPr>
            <p:cNvPr id="15" name="TextBox" hidden="1"/>
            <p:cNvSpPr txBox="1"/>
            <p:nvPr userDrawn="1"/>
          </p:nvSpPr>
          <p:spPr>
            <a:xfrm>
              <a:off x="838201" y="1996716"/>
              <a:ext cx="370800" cy="369332"/>
            </a:xfrm>
            <a:prstGeom prst="rect">
              <a:avLst/>
            </a:prstGeom>
            <a:grpFill/>
          </p:spPr>
          <p:txBody>
            <a:bodyPr wrap="none" rtlCol="0" anchor="ctr">
              <a:noAutofit/>
            </a:bodyPr>
            <a:lstStyle/>
            <a:p>
              <a:pPr algn="ctr"/>
              <a:r>
                <a:rPr lang="en-US" sz="1400" b="1">
                  <a:solidFill>
                    <a:schemeClr val="bg1"/>
                  </a:solidFill>
                </a:rPr>
                <a:t>&lt;N&gt;</a:t>
              </a:r>
            </a:p>
          </p:txBody>
        </p:sp>
        <p:sp>
          <p:nvSpPr>
            <p:cNvPr id="16" name="TextBox" hidden="1"/>
            <p:cNvSpPr txBox="1"/>
            <p:nvPr userDrawn="1"/>
          </p:nvSpPr>
          <p:spPr>
            <a:xfrm>
              <a:off x="8798899" y="1995993"/>
              <a:ext cx="622300" cy="369332"/>
            </a:xfrm>
            <a:prstGeom prst="rect">
              <a:avLst/>
            </a:prstGeom>
            <a:noFill/>
          </p:spPr>
          <p:txBody>
            <a:bodyPr wrap="none" rtlCol="0" anchor="ctr">
              <a:noAutofit/>
            </a:bodyPr>
            <a:lstStyle/>
            <a:p>
              <a:pPr algn="r"/>
              <a:r>
                <a:rPr lang="en-US" sz="1400" b="1">
                  <a:solidFill>
                    <a:schemeClr val="bg1"/>
                  </a:solidFill>
                </a:rPr>
                <a:t>&lt;P&gt;</a:t>
              </a:r>
            </a:p>
          </p:txBody>
        </p:sp>
      </p:grpSp>
      <p:grpSp>
        <p:nvGrpSpPr>
          <p:cNvPr id="17" name="SP Agenda Section" hidden="1"/>
          <p:cNvGrpSpPr/>
          <p:nvPr userDrawn="1"/>
        </p:nvGrpSpPr>
        <p:grpSpPr>
          <a:xfrm>
            <a:off x="1797667" y="2084910"/>
            <a:ext cx="8596669" cy="370055"/>
            <a:chOff x="838201" y="1995993"/>
            <a:chExt cx="8596669" cy="370055"/>
          </a:xfrm>
        </p:grpSpPr>
        <p:sp>
          <p:nvSpPr>
            <p:cNvPr id="18" name="TextBox" hidden="1"/>
            <p:cNvSpPr txBox="1"/>
            <p:nvPr userDrawn="1"/>
          </p:nvSpPr>
          <p:spPr>
            <a:xfrm>
              <a:off x="1309690" y="1996716"/>
              <a:ext cx="8125180" cy="369332"/>
            </a:xfrm>
            <a:prstGeom prst="rect">
              <a:avLst/>
            </a:prstGeom>
            <a:noFill/>
          </p:spPr>
          <p:txBody>
            <a:bodyPr wrap="none" rtlCol="0" anchor="ctr">
              <a:noAutofit/>
            </a:bodyPr>
            <a:lstStyle/>
            <a:p>
              <a:pPr defTabSz="9334034">
                <a:tabLst>
                  <a:tab pos="9511825" algn="l"/>
                </a:tabLst>
              </a:pPr>
              <a:r>
                <a:rPr lang="en-US" sz="1400">
                  <a:solidFill>
                    <a:schemeClr val="bg1"/>
                  </a:solidFill>
                </a:rPr>
                <a:t>&lt;TEXT&gt;</a:t>
              </a:r>
            </a:p>
          </p:txBody>
        </p:sp>
        <p:sp>
          <p:nvSpPr>
            <p:cNvPr id="19" name="TextBox" hidden="1"/>
            <p:cNvSpPr txBox="1"/>
            <p:nvPr userDrawn="1"/>
          </p:nvSpPr>
          <p:spPr>
            <a:xfrm>
              <a:off x="838201" y="1996716"/>
              <a:ext cx="370800" cy="369332"/>
            </a:xfrm>
            <a:prstGeom prst="rect">
              <a:avLst/>
            </a:prstGeom>
            <a:noFill/>
          </p:spPr>
          <p:txBody>
            <a:bodyPr wrap="none" rtlCol="0" anchor="ctr">
              <a:noAutofit/>
            </a:bodyPr>
            <a:lstStyle/>
            <a:p>
              <a:pPr algn="ctr"/>
              <a:r>
                <a:rPr lang="en-US" sz="1400">
                  <a:solidFill>
                    <a:schemeClr val="bg1"/>
                  </a:solidFill>
                </a:rPr>
                <a:t>&lt;N&gt;</a:t>
              </a:r>
            </a:p>
          </p:txBody>
        </p:sp>
        <p:sp>
          <p:nvSpPr>
            <p:cNvPr id="20" name="TextBox" hidden="1"/>
            <p:cNvSpPr txBox="1"/>
            <p:nvPr userDrawn="1"/>
          </p:nvSpPr>
          <p:spPr>
            <a:xfrm>
              <a:off x="8798899" y="1995993"/>
              <a:ext cx="622300" cy="369332"/>
            </a:xfrm>
            <a:prstGeom prst="rect">
              <a:avLst/>
            </a:prstGeom>
            <a:noFill/>
          </p:spPr>
          <p:txBody>
            <a:bodyPr wrap="none" rtlCol="0" anchor="ctr">
              <a:noAutofit/>
            </a:bodyPr>
            <a:lstStyle/>
            <a:p>
              <a:pPr algn="r"/>
              <a:r>
                <a:rPr lang="en-US" sz="1400">
                  <a:solidFill>
                    <a:schemeClr val="bg1"/>
                  </a:solidFill>
                </a:rPr>
                <a:t>&lt;P&gt;</a:t>
              </a:r>
            </a:p>
          </p:txBody>
        </p:sp>
      </p:grpSp>
      <p:sp>
        <p:nvSpPr>
          <p:cNvPr id="21" name="SP Agenda Notice" hidden="1"/>
          <p:cNvSpPr>
            <a:spLocks noGrp="1"/>
          </p:cNvSpPr>
          <p:nvPr>
            <p:ph sz="quarter" idx="13" hasCustomPrompt="1"/>
          </p:nvPr>
        </p:nvSpPr>
        <p:spPr>
          <a:xfrm>
            <a:off x="12347129" y="48315"/>
            <a:ext cx="1798637" cy="0"/>
          </a:xfrm>
          <a:prstGeom prst="rect">
            <a:avLst/>
          </a:prstGeom>
        </p:spPr>
        <p:txBody>
          <a:bodyPr/>
          <a:lstStyle>
            <a:lvl1pPr marL="0" indent="0">
              <a:buFontTx/>
              <a:buNone/>
              <a:defRPr sz="1201" b="0" i="0" baseline="0">
                <a:solidFill>
                  <a:schemeClr val="accent2"/>
                </a:solidFill>
              </a:defRPr>
            </a:lvl1pPr>
            <a:lvl2pPr marL="173030" marR="0" indent="-171441" algn="l" defTabSz="912767" rtl="0" eaLnBrk="1" fontAlgn="base" latinLnBrk="0" hangingPunct="1">
              <a:lnSpc>
                <a:spcPct val="100000"/>
              </a:lnSpc>
              <a:spcBef>
                <a:spcPct val="0"/>
              </a:spcBef>
              <a:spcAft>
                <a:spcPts val="0"/>
              </a:spcAft>
              <a:buClrTx/>
              <a:buSzTx/>
              <a:buFont typeface="Wingdings" panose="05000000000000000000" pitchFamily="2" charset="2"/>
              <a:buChar char="§"/>
              <a:tabLst/>
              <a:defRPr sz="1201" baseline="0">
                <a:solidFill>
                  <a:schemeClr val="accent2"/>
                </a:solidFill>
              </a:defRPr>
            </a:lvl2pPr>
            <a:lvl3pPr>
              <a:defRPr sz="1201"/>
            </a:lvl3pPr>
            <a:lvl4pPr>
              <a:defRPr sz="1201"/>
            </a:lvl4pPr>
            <a:lvl5pPr>
              <a:defRPr sz="1201"/>
            </a:lvl5pPr>
          </a:lstStyle>
          <a:p>
            <a:pPr lvl="0"/>
            <a:r>
              <a:rPr lang="en-US" noProof="0"/>
              <a:t>Use the Selection Pane (Alt+F10) to make the hidden shapes of the Agenda visible.</a:t>
            </a:r>
          </a:p>
          <a:p>
            <a:pPr lvl="0"/>
            <a:r>
              <a:rPr lang="en-US" noProof="0"/>
              <a:t>Make sure you group them again after editing.</a:t>
            </a:r>
          </a:p>
          <a:p>
            <a:pPr lvl="0"/>
            <a:r>
              <a:rPr lang="en-US" noProof="0"/>
              <a:t>Expected groups are:</a:t>
            </a:r>
          </a:p>
          <a:p>
            <a:pPr lvl="1"/>
            <a:r>
              <a:rPr lang="en-US" noProof="0"/>
              <a:t>SP Agenda Section</a:t>
            </a:r>
          </a:p>
          <a:p>
            <a:pPr lvl="1"/>
            <a:r>
              <a:rPr lang="en-US" noProof="0"/>
              <a:t>SP Agenda Section Highlight</a:t>
            </a:r>
          </a:p>
          <a:p>
            <a:pPr lvl="1"/>
            <a:r>
              <a:rPr lang="en-US" noProof="0"/>
              <a:t>SP Agenda Subsection</a:t>
            </a:r>
          </a:p>
          <a:p>
            <a:pPr lvl="1"/>
            <a:r>
              <a:rPr lang="en-US" noProof="0"/>
              <a:t>SP Agenda Subsection Highlight</a:t>
            </a:r>
          </a:p>
          <a:p>
            <a:pPr lvl="0"/>
            <a:r>
              <a:rPr lang="en-US" noProof="0"/>
              <a:t>Any shapes or images inside the groups will appear on the agenda pages.</a:t>
            </a:r>
          </a:p>
          <a:p>
            <a:pPr lvl="0"/>
            <a:r>
              <a:rPr lang="en-US" noProof="0"/>
              <a:t>This notice (SP Agenda Notice) will not appear on the agenda pages.</a:t>
            </a:r>
          </a:p>
          <a:p>
            <a:pPr lvl="0"/>
            <a:r>
              <a:rPr lang="en-US" noProof="0"/>
              <a:t>Valid text placeholders are:</a:t>
            </a:r>
          </a:p>
          <a:p>
            <a:pPr lvl="1"/>
            <a:r>
              <a:rPr lang="en-US" noProof="0"/>
              <a:t>&lt;N&gt; for number</a:t>
            </a:r>
          </a:p>
          <a:p>
            <a:pPr lvl="1"/>
            <a:r>
              <a:rPr lang="en-US" noProof="0"/>
              <a:t>&lt;TEXT&gt; for section</a:t>
            </a:r>
          </a:p>
          <a:p>
            <a:pPr lvl="1"/>
            <a:r>
              <a:rPr lang="en-US" noProof="0"/>
              <a:t>&lt;P&gt; for page number</a:t>
            </a:r>
          </a:p>
          <a:p>
            <a:pPr lvl="0"/>
            <a:r>
              <a:rPr lang="en-US" noProof="0"/>
              <a:t>If you want the agenda to be vertically centered on each Agenda slide, rename this layout to:</a:t>
            </a:r>
          </a:p>
          <a:p>
            <a:pPr lvl="0"/>
            <a:r>
              <a:rPr lang="en-US" noProof="0"/>
              <a:t>SP Agenda Vertical</a:t>
            </a:r>
          </a:p>
        </p:txBody>
      </p:sp>
      <p:sp>
        <p:nvSpPr>
          <p:cNvPr id="23"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lIns="118924" tIns="59462" rIns="118924" bIns="5946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52" noProof="0">
              <a:solidFill>
                <a:schemeClr val="bg1"/>
              </a:solidFill>
              <a:latin typeface="+mn-lt"/>
              <a:cs typeface="Arial" pitchFamily="34" charset="0"/>
            </a:endParaRPr>
          </a:p>
        </p:txBody>
      </p:sp>
      <p:sp>
        <p:nvSpPr>
          <p:cNvPr id="24" name="Line 11"/>
          <p:cNvSpPr>
            <a:spLocks noChangeShapeType="1"/>
          </p:cNvSpPr>
          <p:nvPr userDrawn="1"/>
        </p:nvSpPr>
        <p:spPr bwMode="auto">
          <a:xfrm>
            <a:off x="609601" y="6242400"/>
            <a:ext cx="10972800" cy="0"/>
          </a:xfrm>
          <a:prstGeom prst="line">
            <a:avLst/>
          </a:prstGeom>
          <a:noFill/>
          <a:ln w="3175">
            <a:solidFill>
              <a:schemeClr val="bg1"/>
            </a:solidFill>
            <a:round/>
            <a:headEnd/>
            <a:tailEnd/>
          </a:ln>
          <a:effectLst/>
        </p:spPr>
        <p:txBody>
          <a:bodyPr wrap="none" lIns="118924" tIns="59462" rIns="118924" bIns="5946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52" noProof="0">
              <a:solidFill>
                <a:schemeClr val="bg1"/>
              </a:solidFill>
              <a:latin typeface="+mn-lt"/>
              <a:cs typeface="Arial" pitchFamily="34" charset="0"/>
            </a:endParaRPr>
          </a:p>
        </p:txBody>
      </p:sp>
    </p:spTree>
    <p:extLst>
      <p:ext uri="{BB962C8B-B14F-4D97-AF65-F5344CB8AC3E}">
        <p14:creationId xmlns:p14="http://schemas.microsoft.com/office/powerpoint/2010/main" val="2842168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ECE71-77B3-4AEE-AD06-554B81A74C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965688FD-948A-422E-9158-F91DBA6A06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3435E094-6A1B-4E99-A00F-5CE967D42A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863FF5-C324-47AE-BDBB-E8B13A59CDDE}"/>
              </a:ext>
            </a:extLst>
          </p:cNvPr>
          <p:cNvSpPr>
            <a:spLocks noGrp="1"/>
          </p:cNvSpPr>
          <p:nvPr>
            <p:ph type="dt" sz="half" idx="10"/>
          </p:nvPr>
        </p:nvSpPr>
        <p:spPr/>
        <p:txBody>
          <a:bodyPr/>
          <a:lstStyle/>
          <a:p>
            <a:fld id="{1E0C1E33-5DE5-41EB-8E8E-73834C71BA53}" type="datetimeFigureOut">
              <a:rPr lang="en-ZA" smtClean="0"/>
              <a:t>2023/10/19</a:t>
            </a:fld>
            <a:endParaRPr lang="en-ZA"/>
          </a:p>
        </p:txBody>
      </p:sp>
      <p:sp>
        <p:nvSpPr>
          <p:cNvPr id="6" name="Footer Placeholder 5">
            <a:extLst>
              <a:ext uri="{FF2B5EF4-FFF2-40B4-BE49-F238E27FC236}">
                <a16:creationId xmlns:a16="http://schemas.microsoft.com/office/drawing/2014/main" id="{BFEEF412-EDC1-407A-914C-4B93847F68C1}"/>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F4940E1-BBCF-4BDA-BA26-83F1F77CDE74}"/>
              </a:ext>
            </a:extLst>
          </p:cNvPr>
          <p:cNvSpPr>
            <a:spLocks noGrp="1"/>
          </p:cNvSpPr>
          <p:nvPr>
            <p:ph type="sldNum" sz="quarter" idx="12"/>
          </p:nvPr>
        </p:nvSpPr>
        <p:spPr/>
        <p:txBody>
          <a:bodyPr/>
          <a:lstStyle/>
          <a:p>
            <a:fld id="{C965C96A-1013-43E6-9461-C8E12C147538}" type="slidenum">
              <a:rPr lang="en-ZA" smtClean="0"/>
              <a:t>‹#›</a:t>
            </a:fld>
            <a:endParaRPr lang="en-ZA"/>
          </a:p>
        </p:txBody>
      </p:sp>
    </p:spTree>
    <p:extLst>
      <p:ext uri="{BB962C8B-B14F-4D97-AF65-F5344CB8AC3E}">
        <p14:creationId xmlns:p14="http://schemas.microsoft.com/office/powerpoint/2010/main" val="35810534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1_Cover alternate">
    <p:spTree>
      <p:nvGrpSpPr>
        <p:cNvPr id="1" name=""/>
        <p:cNvGrpSpPr/>
        <p:nvPr/>
      </p:nvGrpSpPr>
      <p:grpSpPr>
        <a:xfrm>
          <a:off x="0" y="0"/>
          <a:ext cx="0" cy="0"/>
          <a:chOff x="0" y="0"/>
          <a:chExt cx="0" cy="0"/>
        </a:xfrm>
      </p:grpSpPr>
      <p:sp>
        <p:nvSpPr>
          <p:cNvPr id="8" name="Freeform 5"/>
          <p:cNvSpPr>
            <a:spLocks noChangeAspect="1"/>
          </p:cNvSpPr>
          <p:nvPr userDrawn="1"/>
        </p:nvSpPr>
        <p:spPr bwMode="gray">
          <a:xfrm rot="10800000">
            <a:off x="4368557" y="457201"/>
            <a:ext cx="7217664"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1393" tIns="45696" rIns="91393" bIns="45696" numCol="1" anchor="t" anchorCtr="0" compatLnSpc="1">
            <a:prstTxWarp prst="textNoShape">
              <a:avLst/>
            </a:prstTxWarp>
          </a:bodyPr>
          <a:lstStyle/>
          <a:p>
            <a:endParaRPr lang="en-GB" sz="2099"/>
          </a:p>
        </p:txBody>
      </p:sp>
      <p:sp>
        <p:nvSpPr>
          <p:cNvPr id="9" name="Title 1"/>
          <p:cNvSpPr>
            <a:spLocks noGrp="1"/>
          </p:cNvSpPr>
          <p:nvPr>
            <p:ph type="ctrTitle"/>
          </p:nvPr>
        </p:nvSpPr>
        <p:spPr>
          <a:xfrm>
            <a:off x="4807241" y="1737361"/>
            <a:ext cx="6397468" cy="860400"/>
          </a:xfrm>
        </p:spPr>
        <p:txBody>
          <a:bodyPr/>
          <a:lstStyle>
            <a:lvl1pPr>
              <a:defRPr>
                <a:solidFill>
                  <a:srgbClr val="404040"/>
                </a:solidFill>
                <a:latin typeface="+mn-lt"/>
                <a:cs typeface="Arial" pitchFamily="34" charset="0"/>
              </a:defRPr>
            </a:lvl1pPr>
          </a:lstStyle>
          <a:p>
            <a:r>
              <a:rPr lang="en-US"/>
              <a:t>Click to edit Master title style</a:t>
            </a:r>
            <a:endParaRPr lang="en-GB"/>
          </a:p>
        </p:txBody>
      </p:sp>
      <p:sp>
        <p:nvSpPr>
          <p:cNvPr id="10" name="Subtitle 2"/>
          <p:cNvSpPr>
            <a:spLocks noGrp="1"/>
          </p:cNvSpPr>
          <p:nvPr>
            <p:ph type="subTitle" idx="1"/>
          </p:nvPr>
        </p:nvSpPr>
        <p:spPr>
          <a:xfrm>
            <a:off x="4807241" y="2724912"/>
            <a:ext cx="6397468" cy="645742"/>
          </a:xfrm>
        </p:spPr>
        <p:txBody>
          <a:bodyPr/>
          <a:lstStyle>
            <a:lvl1pPr marL="0" indent="0" algn="l">
              <a:buNone/>
              <a:defRPr sz="1999">
                <a:solidFill>
                  <a:srgbClr val="404040"/>
                </a:solidFill>
                <a:latin typeface="+mn-lt"/>
                <a:cs typeface="Arial" pitchFamily="34" charset="0"/>
              </a:defRPr>
            </a:lvl1pPr>
            <a:lvl2pPr marL="0" indent="0" algn="l">
              <a:buNone/>
              <a:defRPr sz="1599">
                <a:solidFill>
                  <a:srgbClr val="404040"/>
                </a:solidFill>
              </a:defRPr>
            </a:lvl2pPr>
            <a:lvl3pPr marL="913855" indent="0" algn="ctr">
              <a:buNone/>
              <a:defRPr>
                <a:solidFill>
                  <a:schemeClr val="tx1">
                    <a:tint val="75000"/>
                  </a:schemeClr>
                </a:solidFill>
              </a:defRPr>
            </a:lvl3pPr>
            <a:lvl4pPr marL="1370782" indent="0" algn="ctr">
              <a:buNone/>
              <a:defRPr>
                <a:solidFill>
                  <a:schemeClr val="tx1">
                    <a:tint val="75000"/>
                  </a:schemeClr>
                </a:solidFill>
              </a:defRPr>
            </a:lvl4pPr>
            <a:lvl5pPr marL="1827710" indent="0" algn="ctr">
              <a:buNone/>
              <a:defRPr>
                <a:solidFill>
                  <a:schemeClr val="tx1">
                    <a:tint val="75000"/>
                  </a:schemeClr>
                </a:solidFill>
              </a:defRPr>
            </a:lvl5pPr>
            <a:lvl6pPr marL="2284637" indent="0" algn="ctr">
              <a:buNone/>
              <a:defRPr>
                <a:solidFill>
                  <a:schemeClr val="tx1">
                    <a:tint val="75000"/>
                  </a:schemeClr>
                </a:solidFill>
              </a:defRPr>
            </a:lvl6pPr>
            <a:lvl7pPr marL="2741564" indent="0" algn="ctr">
              <a:buNone/>
              <a:defRPr>
                <a:solidFill>
                  <a:schemeClr val="tx1">
                    <a:tint val="75000"/>
                  </a:schemeClr>
                </a:solidFill>
              </a:defRPr>
            </a:lvl7pPr>
            <a:lvl8pPr marL="3198492" indent="0" algn="ctr">
              <a:buNone/>
              <a:defRPr>
                <a:solidFill>
                  <a:schemeClr val="tx1">
                    <a:tint val="75000"/>
                  </a:schemeClr>
                </a:solidFill>
              </a:defRPr>
            </a:lvl8pPr>
            <a:lvl9pPr marL="3655419" indent="0" algn="ctr">
              <a:buNone/>
              <a:defRPr>
                <a:solidFill>
                  <a:schemeClr val="tx1">
                    <a:tint val="75000"/>
                  </a:schemeClr>
                </a:solidFill>
              </a:defRPr>
            </a:lvl9pPr>
          </a:lstStyle>
          <a:p>
            <a:pPr lvl="0"/>
            <a:r>
              <a:rPr lang="en-US"/>
              <a:t>Click to edit Master subtitle style</a:t>
            </a:r>
            <a:endParaRPr lang="en-GB"/>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4101" y="5340096"/>
            <a:ext cx="987038" cy="1156968"/>
          </a:xfrm>
          <a:prstGeom prst="rect">
            <a:avLst/>
          </a:prstGeom>
        </p:spPr>
      </p:pic>
    </p:spTree>
    <p:extLst>
      <p:ext uri="{BB962C8B-B14F-4D97-AF65-F5344CB8AC3E}">
        <p14:creationId xmlns:p14="http://schemas.microsoft.com/office/powerpoint/2010/main" val="419429605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5_Standard slide_no_first_level_bullets">
    <p:spTree>
      <p:nvGrpSpPr>
        <p:cNvPr id="1" name=""/>
        <p:cNvGrpSpPr/>
        <p:nvPr/>
      </p:nvGrpSpPr>
      <p:grpSpPr>
        <a:xfrm>
          <a:off x="0" y="0"/>
          <a:ext cx="0" cy="0"/>
          <a:chOff x="0" y="0"/>
          <a:chExt cx="0" cy="0"/>
        </a:xfrm>
      </p:grpSpPr>
      <p:sp>
        <p:nvSpPr>
          <p:cNvPr id="5" name="Line 10"/>
          <p:cNvSpPr>
            <a:spLocks noChangeShapeType="1"/>
          </p:cNvSpPr>
          <p:nvPr userDrawn="1"/>
        </p:nvSpPr>
        <p:spPr bwMode="auto">
          <a:xfrm>
            <a:off x="609919" y="1062000"/>
            <a:ext cx="10978515" cy="0"/>
          </a:xfrm>
          <a:prstGeom prst="line">
            <a:avLst/>
          </a:prstGeom>
          <a:noFill/>
          <a:ln w="19050">
            <a:solidFill>
              <a:srgbClr val="FFE6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
        <p:nvSpPr>
          <p:cNvPr id="6" name="Title 3"/>
          <p:cNvSpPr>
            <a:spLocks noGrp="1"/>
          </p:cNvSpPr>
          <p:nvPr>
            <p:ph type="title"/>
          </p:nvPr>
        </p:nvSpPr>
        <p:spPr>
          <a:xfrm>
            <a:off x="609919" y="201600"/>
            <a:ext cx="10978515" cy="860400"/>
          </a:xfrm>
        </p:spPr>
        <p:txBody>
          <a:bodyPr anchor="ctr"/>
          <a:lstStyle>
            <a:lvl1pPr>
              <a:defRPr sz="24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74294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Key statem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EDF149-816A-4257-A64D-E23E91A5063C}"/>
              </a:ext>
            </a:extLst>
          </p:cNvPr>
          <p:cNvSpPr>
            <a:spLocks noGrp="1"/>
          </p:cNvSpPr>
          <p:nvPr>
            <p:ph type="dt" sz="half" idx="10"/>
          </p:nvPr>
        </p:nvSpPr>
        <p:spPr/>
        <p:txBody>
          <a:bodyPr/>
          <a:lstStyle/>
          <a:p>
            <a:fld id="{BE72F864-C261-4ACC-899D-1F7B54215EB6}" type="datetime3">
              <a:rPr lang="en-US" smtClean="0"/>
              <a:t>19 October 2023</a:t>
            </a:fld>
            <a:endParaRPr lang="en-IN" dirty="0"/>
          </a:p>
        </p:txBody>
      </p:sp>
      <p:sp>
        <p:nvSpPr>
          <p:cNvPr id="5" name="Slide Number Placeholder 4">
            <a:extLst>
              <a:ext uri="{FF2B5EF4-FFF2-40B4-BE49-F238E27FC236}">
                <a16:creationId xmlns:a16="http://schemas.microsoft.com/office/drawing/2014/main" id="{32344F6A-D6D0-4CE3-8495-873C004D38DC}"/>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5069054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7856" y="795662"/>
            <a:ext cx="4927845"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1" name="Title 1"/>
          <p:cNvSpPr>
            <a:spLocks noGrp="1"/>
          </p:cNvSpPr>
          <p:nvPr>
            <p:ph type="ctrTitle"/>
          </p:nvPr>
        </p:nvSpPr>
        <p:spPr>
          <a:xfrm>
            <a:off x="775100" y="1954221"/>
            <a:ext cx="4326679" cy="979702"/>
          </a:xfrm>
        </p:spPr>
        <p:txBody>
          <a:bodyPr/>
          <a:lstStyle>
            <a:lvl1pPr>
              <a:defRPr sz="2999"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100" y="3046159"/>
            <a:ext cx="4326679" cy="1046323"/>
          </a:xfrm>
        </p:spPr>
        <p:txBody>
          <a:bodyPr/>
          <a:lstStyle>
            <a:lvl1pPr marL="0" indent="0" algn="l">
              <a:spcAft>
                <a:spcPts val="1199"/>
              </a:spcAft>
              <a:buNone/>
              <a:defRPr sz="1999">
                <a:solidFill>
                  <a:schemeClr val="bg1"/>
                </a:solidFill>
                <a:latin typeface="EYInterstate Regular" panose="02000503020000020004" pitchFamily="2" charset="0"/>
                <a:cs typeface="Arial" pitchFamily="34" charset="0"/>
              </a:defRPr>
            </a:lvl1pPr>
            <a:lvl2pPr marL="0" indent="0" algn="l">
              <a:buNone/>
              <a:defRPr sz="1599" b="1">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2490" y="5709060"/>
            <a:ext cx="8117873"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744" y="5605201"/>
            <a:ext cx="1044529" cy="197581"/>
          </a:xfrm>
          <a:prstGeom prst="rect">
            <a:avLst/>
          </a:prstGeom>
          <a:noFill/>
        </p:spPr>
        <p:txBody>
          <a:bodyPr wrap="square" lIns="0" tIns="0" rIns="0" bIns="0" rtlCol="0" anchor="ctr" anchorCtr="0">
            <a:noAutofit/>
          </a:bodyPr>
          <a:lstStyle/>
          <a:p>
            <a:r>
              <a:rPr lang="en-GB" sz="1199">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2490" y="6019189"/>
            <a:ext cx="3087667" cy="180000"/>
          </a:xfrm>
        </p:spPr>
        <p:txBody>
          <a:bodyPr/>
          <a:lstStyle>
            <a:lvl1pPr marL="0" indent="0">
              <a:buNone/>
              <a:defRPr sz="1199">
                <a:solidFill>
                  <a:schemeClr val="bg1"/>
                </a:solidFill>
              </a:defRPr>
            </a:lvl1pPr>
          </a:lstStyle>
          <a:p>
            <a:pPr lvl="0"/>
            <a:r>
              <a:rPr lang="en-US"/>
              <a:t>Name Surname</a:t>
            </a:r>
            <a:endParaRPr lang="en-GB"/>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2490" y="6216807"/>
            <a:ext cx="3087667" cy="180000"/>
          </a:xfrm>
        </p:spPr>
        <p:txBody>
          <a:bodyPr/>
          <a:lstStyle>
            <a:lvl1pPr marL="0" indent="0">
              <a:buNone/>
              <a:defRPr sz="1199">
                <a:solidFill>
                  <a:schemeClr val="bg1"/>
                </a:solidFill>
              </a:defRPr>
            </a:lvl1pPr>
          </a:lstStyle>
          <a:p>
            <a:pPr lvl="0"/>
            <a:r>
              <a:rPr lang="en-US"/>
              <a:t>Job Title</a:t>
            </a:r>
            <a:endParaRPr lang="en-GB"/>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743" y="5914642"/>
            <a:ext cx="575700" cy="576000"/>
          </a:xfrm>
          <a:prstGeom prst="ellipse">
            <a:avLst/>
          </a:prstGeom>
        </p:spPr>
        <p:txBody>
          <a:bodyPr anchor="ctr"/>
          <a:lstStyle>
            <a:lvl1pPr marL="0" indent="0" algn="ctr">
              <a:buNone/>
              <a:defRPr sz="900">
                <a:solidFill>
                  <a:schemeClr val="bg1"/>
                </a:solidFill>
              </a:defRPr>
            </a:lvl1pPr>
          </a:lstStyle>
          <a:p>
            <a:endParaRPr lang="en-GB"/>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59392" y="4960938"/>
            <a:ext cx="1224912"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2623892902"/>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7856" y="795662"/>
            <a:ext cx="4927845"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1" name="Title 1"/>
          <p:cNvSpPr>
            <a:spLocks noGrp="1"/>
          </p:cNvSpPr>
          <p:nvPr>
            <p:ph type="ctrTitle"/>
          </p:nvPr>
        </p:nvSpPr>
        <p:spPr>
          <a:xfrm>
            <a:off x="775100" y="1954221"/>
            <a:ext cx="4326679" cy="979702"/>
          </a:xfrm>
        </p:spPr>
        <p:txBody>
          <a:bodyPr/>
          <a:lstStyle>
            <a:lvl1pPr>
              <a:defRPr sz="2999"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100" y="3046159"/>
            <a:ext cx="4326679" cy="1046323"/>
          </a:xfrm>
        </p:spPr>
        <p:txBody>
          <a:bodyPr/>
          <a:lstStyle>
            <a:lvl1pPr marL="0" indent="0" algn="l">
              <a:spcAft>
                <a:spcPts val="1199"/>
              </a:spcAft>
              <a:buNone/>
              <a:defRPr sz="1999">
                <a:solidFill>
                  <a:schemeClr val="bg1"/>
                </a:solidFill>
                <a:latin typeface="EYInterstate Regular" panose="02000503020000020004" pitchFamily="2" charset="0"/>
                <a:cs typeface="Arial" pitchFamily="34" charset="0"/>
              </a:defRPr>
            </a:lvl1pPr>
            <a:lvl2pPr marL="0" indent="0" algn="l">
              <a:buNone/>
              <a:defRPr sz="1599" b="1">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2490" y="5709060"/>
            <a:ext cx="8117873"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744" y="5605201"/>
            <a:ext cx="1044529" cy="197581"/>
          </a:xfrm>
          <a:prstGeom prst="rect">
            <a:avLst/>
          </a:prstGeom>
          <a:noFill/>
        </p:spPr>
        <p:txBody>
          <a:bodyPr wrap="square" lIns="0" tIns="0" rIns="0" bIns="0" rtlCol="0" anchor="ctr" anchorCtr="0">
            <a:noAutofit/>
          </a:bodyPr>
          <a:lstStyle/>
          <a:p>
            <a:r>
              <a:rPr lang="en-GB" sz="1199">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461744" y="6019189"/>
            <a:ext cx="3087667" cy="180000"/>
          </a:xfrm>
        </p:spPr>
        <p:txBody>
          <a:bodyPr/>
          <a:lstStyle>
            <a:lvl1pPr marL="0" indent="0">
              <a:buNone/>
              <a:defRPr sz="1199">
                <a:solidFill>
                  <a:schemeClr val="bg1"/>
                </a:solidFill>
              </a:defRPr>
            </a:lvl1pPr>
          </a:lstStyle>
          <a:p>
            <a:pPr lvl="0"/>
            <a:r>
              <a:rPr lang="en-US"/>
              <a:t>Name Surname</a:t>
            </a:r>
            <a:endParaRPr lang="en-GB"/>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461744" y="6216807"/>
            <a:ext cx="3087667" cy="180000"/>
          </a:xfrm>
        </p:spPr>
        <p:txBody>
          <a:bodyPr/>
          <a:lstStyle>
            <a:lvl1pPr marL="0" indent="0">
              <a:buNone/>
              <a:defRPr sz="1199">
                <a:solidFill>
                  <a:schemeClr val="bg1"/>
                </a:solidFill>
              </a:defRPr>
            </a:lvl1pPr>
          </a:lstStyle>
          <a:p>
            <a:pPr lvl="0"/>
            <a:r>
              <a:rPr lang="en-US"/>
              <a:t>Job Title</a:t>
            </a:r>
            <a:endParaRPr lang="en-GB"/>
          </a:p>
        </p:txBody>
      </p:sp>
      <p:grpSp>
        <p:nvGrpSpPr>
          <p:cNvPr id="14" name="Group 4">
            <a:extLst>
              <a:ext uri="{FF2B5EF4-FFF2-40B4-BE49-F238E27FC236}">
                <a16:creationId xmlns:a16="http://schemas.microsoft.com/office/drawing/2014/main" id="{5CE71800-5B4B-4F94-8DA1-A2C05D9E8750}"/>
              </a:ext>
            </a:extLst>
          </p:cNvPr>
          <p:cNvGrpSpPr>
            <a:grpSpLocks noChangeAspect="1"/>
          </p:cNvGrpSpPr>
          <p:nvPr userDrawn="1"/>
        </p:nvGrpSpPr>
        <p:grpSpPr bwMode="auto">
          <a:xfrm>
            <a:off x="10359392" y="4960938"/>
            <a:ext cx="1224912" cy="1435100"/>
            <a:chOff x="6529" y="3125"/>
            <a:chExt cx="772" cy="904"/>
          </a:xfrm>
        </p:grpSpPr>
        <p:sp>
          <p:nvSpPr>
            <p:cNvPr id="15" name="Freeform 5">
              <a:extLst>
                <a:ext uri="{FF2B5EF4-FFF2-40B4-BE49-F238E27FC236}">
                  <a16:creationId xmlns:a16="http://schemas.microsoft.com/office/drawing/2014/main" id="{58FB548F-77B7-4F42-8CF1-C53943386AA5}"/>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 name="Freeform 6">
              <a:extLst>
                <a:ext uri="{FF2B5EF4-FFF2-40B4-BE49-F238E27FC236}">
                  <a16:creationId xmlns:a16="http://schemas.microsoft.com/office/drawing/2014/main" id="{40005A69-42DA-4C6D-A41C-62C78DAFEFB7}"/>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3604680374"/>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7856" y="5826613"/>
            <a:ext cx="3876004"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grpSp>
      <p:sp>
        <p:nvSpPr>
          <p:cNvPr id="18" name="Title 1"/>
          <p:cNvSpPr>
            <a:spLocks noGrp="1"/>
          </p:cNvSpPr>
          <p:nvPr userDrawn="1">
            <p:ph type="ctrTitle"/>
          </p:nvPr>
        </p:nvSpPr>
        <p:spPr>
          <a:xfrm>
            <a:off x="944388" y="2158329"/>
            <a:ext cx="4781392" cy="860400"/>
          </a:xfrm>
          <a:prstGeom prst="rect">
            <a:avLst/>
          </a:prstGeom>
        </p:spPr>
        <p:txBody>
          <a:bodyPr/>
          <a:lstStyle>
            <a:lvl1pPr>
              <a:defRPr sz="2999"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9" name="Subtitle 2"/>
          <p:cNvSpPr>
            <a:spLocks noGrp="1"/>
          </p:cNvSpPr>
          <p:nvPr userDrawn="1">
            <p:ph type="subTitle" idx="1"/>
          </p:nvPr>
        </p:nvSpPr>
        <p:spPr>
          <a:xfrm>
            <a:off x="944580" y="3200329"/>
            <a:ext cx="4805525" cy="645742"/>
          </a:xfrm>
          <a:prstGeom prst="rect">
            <a:avLst/>
          </a:prstGeom>
        </p:spPr>
        <p:txBody>
          <a:bodyPr/>
          <a:lstStyle>
            <a:lvl1pPr marL="0" indent="0" algn="l">
              <a:buNone/>
              <a:defRPr sz="1999">
                <a:solidFill>
                  <a:schemeClr val="bg1"/>
                </a:solidFill>
                <a:latin typeface="EYInterstate Light" panose="02000506000000020004" pitchFamily="2" charset="0"/>
                <a:cs typeface="Arial" pitchFamily="34" charset="0"/>
              </a:defRPr>
            </a:lvl1pPr>
            <a:lvl2pPr marL="0" indent="0" algn="l">
              <a:buNone/>
              <a:defRPr sz="1599">
                <a:solidFill>
                  <a:schemeClr val="tx1">
                    <a:lumMod val="75000"/>
                    <a:lumOff val="2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112" y="723658"/>
            <a:ext cx="5677988"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sz="1799"/>
          </a:p>
        </p:txBody>
      </p:sp>
      <p:sp>
        <p:nvSpPr>
          <p:cNvPr id="4" name="Freeform: Shape 3">
            <a:extLst>
              <a:ext uri="{FF2B5EF4-FFF2-40B4-BE49-F238E27FC236}">
                <a16:creationId xmlns:a16="http://schemas.microsoft.com/office/drawing/2014/main" id="{15324C54-B75E-4AC0-90C2-FA558C7716F7}"/>
              </a:ext>
            </a:extLst>
          </p:cNvPr>
          <p:cNvSpPr/>
          <p:nvPr/>
        </p:nvSpPr>
        <p:spPr>
          <a:xfrm>
            <a:off x="489112" y="4021756"/>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a:p>
        </p:txBody>
      </p:sp>
      <p:sp>
        <p:nvSpPr>
          <p:cNvPr id="5" name="Freeform: Shape 4">
            <a:extLst>
              <a:ext uri="{FF2B5EF4-FFF2-40B4-BE49-F238E27FC236}">
                <a16:creationId xmlns:a16="http://schemas.microsoft.com/office/drawing/2014/main" id="{CAA95478-C099-485F-AD95-A617656C6C7C}"/>
              </a:ext>
            </a:extLst>
          </p:cNvPr>
          <p:cNvSpPr/>
          <p:nvPr/>
        </p:nvSpPr>
        <p:spPr>
          <a:xfrm>
            <a:off x="774294" y="4021756"/>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a:p>
        </p:txBody>
      </p:sp>
      <p:sp>
        <p:nvSpPr>
          <p:cNvPr id="6" name="Freeform: Shape 5">
            <a:extLst>
              <a:ext uri="{FF2B5EF4-FFF2-40B4-BE49-F238E27FC236}">
                <a16:creationId xmlns:a16="http://schemas.microsoft.com/office/drawing/2014/main" id="{D65680A1-86D1-44C2-AA38-0DF5735F1F26}"/>
              </a:ext>
            </a:extLst>
          </p:cNvPr>
          <p:cNvSpPr/>
          <p:nvPr/>
        </p:nvSpPr>
        <p:spPr>
          <a:xfrm>
            <a:off x="1059359" y="4021756"/>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59392" y="4960938"/>
            <a:ext cx="1224912"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3358551916"/>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7856" y="5826613"/>
            <a:ext cx="3876004"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388" y="2158329"/>
            <a:ext cx="3998354" cy="860400"/>
          </a:xfrm>
          <a:prstGeom prst="rect">
            <a:avLst/>
          </a:prstGeom>
        </p:spPr>
        <p:txBody>
          <a:bodyPr/>
          <a:lstStyle>
            <a:lvl1pPr>
              <a:defRPr sz="2999"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4580" y="3200329"/>
            <a:ext cx="4018535" cy="645742"/>
          </a:xfrm>
          <a:prstGeom prst="rect">
            <a:avLst/>
          </a:prstGeom>
        </p:spPr>
        <p:txBody>
          <a:bodyPr/>
          <a:lstStyle>
            <a:lvl1pPr marL="0" indent="0" algn="l">
              <a:buNone/>
              <a:defRPr sz="1999">
                <a:solidFill>
                  <a:schemeClr val="bg1"/>
                </a:solidFill>
                <a:latin typeface="EYInterstate Light" panose="02000506000000020004" pitchFamily="2" charset="0"/>
                <a:cs typeface="Arial" pitchFamily="34" charset="0"/>
              </a:defRPr>
            </a:lvl1pPr>
            <a:lvl2pPr marL="0" indent="0" algn="l">
              <a:buNone/>
              <a:defRPr sz="1599">
                <a:solidFill>
                  <a:schemeClr val="tx1">
                    <a:lumMod val="75000"/>
                    <a:lumOff val="2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112" y="876059"/>
            <a:ext cx="4852768"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sz="1799"/>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799"/>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799"/>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799"/>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59392" y="4960938"/>
            <a:ext cx="1224912"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2098897006"/>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sz="2399">
                <a:solidFill>
                  <a:schemeClr val="bg1"/>
                </a:solidFill>
              </a:defRPr>
            </a:lvl1pPr>
          </a:lstStyle>
          <a:p>
            <a:r>
              <a:rPr lang="en-US"/>
              <a:t>Click to edit Master title style</a:t>
            </a:r>
            <a:endParaRPr lang="en-GB"/>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flipV="1">
            <a:off x="11743341" y="294199"/>
            <a:ext cx="0" cy="3532734"/>
          </a:xfrm>
          <a:prstGeom prst="line">
            <a:avLst/>
          </a:prstGeom>
          <a:noFill/>
          <a:ln w="19050">
            <a:solidFill>
              <a:srgbClr val="C4C4CD"/>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601" y="1137920"/>
            <a:ext cx="1063513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714482B3-B946-42D6-98EA-72EE48EEB847}"/>
              </a:ext>
            </a:extLst>
          </p:cNvPr>
          <p:cNvSpPr>
            <a:spLocks noGrp="1"/>
          </p:cNvSpPr>
          <p:nvPr>
            <p:ph type="ftr" sz="quarter" idx="11"/>
          </p:nvPr>
        </p:nvSpPr>
        <p:spPr>
          <a:xfrm rot="5400000">
            <a:off x="10609837" y="4997487"/>
            <a:ext cx="2267008" cy="179906"/>
          </a:xfrm>
        </p:spPr>
        <p:txBody>
          <a:bodyPr lIns="0" tIns="0" rIns="0" bIns="0" anchor="ctr"/>
          <a:lstStyle>
            <a:lvl1pPr>
              <a:defRPr spc="200" baseline="0">
                <a:solidFill>
                  <a:schemeClr val="bg1"/>
                </a:solidFill>
              </a:defRPr>
            </a:lvl1pPr>
          </a:lstStyle>
          <a:p>
            <a:pPr algn="ctr"/>
            <a:r>
              <a:rPr lang="en-US" sz="800" spc="600">
                <a:solidFill>
                  <a:schemeClr val="bg1"/>
                </a:solidFill>
                <a:latin typeface="Century Gothic" panose="020B0502020202020204" pitchFamily="34" charset="0"/>
              </a:rPr>
              <a:t>CITY OF CAPETOWN</a:t>
            </a:r>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a:xfrm>
            <a:off x="11431632" y="6439982"/>
            <a:ext cx="662721" cy="180000"/>
          </a:xfrm>
        </p:spPr>
        <p:txBody>
          <a:bodyPr/>
          <a:lstStyle>
            <a:lvl1pPr>
              <a:defRPr sz="999">
                <a:latin typeface="+mn-lt"/>
              </a:defRPr>
            </a:lvl1pPr>
          </a:lstStyle>
          <a:p>
            <a:pPr algn="ctr"/>
            <a:fld id="{F1BC30E3-FFE5-4B91-AA19-87A149EBB9EE}" type="slidenum">
              <a:rPr lang="en-ZA" smtClean="0"/>
              <a:pPr algn="ctr"/>
              <a:t>‹#›</a:t>
            </a:fld>
            <a:endParaRPr lang="en-ZA"/>
          </a:p>
        </p:txBody>
      </p:sp>
      <p:cxnSp>
        <p:nvCxnSpPr>
          <p:cNvPr id="7" name="Straight Connector 6">
            <a:extLst>
              <a:ext uri="{FF2B5EF4-FFF2-40B4-BE49-F238E27FC236}">
                <a16:creationId xmlns:a16="http://schemas.microsoft.com/office/drawing/2014/main" id="{7DDD3B3C-1D4C-7641-8E8B-DBC918E19633}"/>
              </a:ext>
            </a:extLst>
          </p:cNvPr>
          <p:cNvCxnSpPr/>
          <p:nvPr userDrawn="1"/>
        </p:nvCxnSpPr>
        <p:spPr>
          <a:xfrm>
            <a:off x="11604814" y="6330461"/>
            <a:ext cx="316358" cy="0"/>
          </a:xfrm>
          <a:prstGeom prst="line">
            <a:avLst/>
          </a:prstGeom>
          <a:ln w="12700" cap="rnd">
            <a:solidFill>
              <a:schemeClr val="bg1">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303040"/>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94200"/>
            <a:ext cx="10972800" cy="590400"/>
          </a:xfrm>
        </p:spPr>
        <p:txBody>
          <a:bodyPr/>
          <a:lstStyle>
            <a:lvl1pPr>
              <a:defRPr sz="2399">
                <a:solidFill>
                  <a:schemeClr val="bg1"/>
                </a:solidFill>
              </a:defRPr>
            </a:lvl1pPr>
          </a:lstStyle>
          <a:p>
            <a:r>
              <a:rPr lang="en-US"/>
              <a:t>Standard slide</a:t>
            </a:r>
            <a:endParaRPr lang="en-GB"/>
          </a:p>
        </p:txBody>
      </p:sp>
      <p:sp>
        <p:nvSpPr>
          <p:cNvPr id="3" name="Line 10">
            <a:extLst>
              <a:ext uri="{FF2B5EF4-FFF2-40B4-BE49-F238E27FC236}">
                <a16:creationId xmlns:a16="http://schemas.microsoft.com/office/drawing/2014/main" id="{E4FE7DB7-B2C2-D7B6-0ADD-F396679A7342}"/>
              </a:ext>
            </a:extLst>
          </p:cNvPr>
          <p:cNvSpPr>
            <a:spLocks noChangeShapeType="1"/>
          </p:cNvSpPr>
          <p:nvPr userDrawn="1"/>
        </p:nvSpPr>
        <p:spPr bwMode="auto">
          <a:xfrm flipV="1">
            <a:off x="11743341" y="294199"/>
            <a:ext cx="0" cy="3532734"/>
          </a:xfrm>
          <a:prstGeom prst="line">
            <a:avLst/>
          </a:prstGeom>
          <a:noFill/>
          <a:ln w="19050">
            <a:solidFill>
              <a:srgbClr val="C4C4CD"/>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4" name="Footer Placeholder 3">
            <a:extLst>
              <a:ext uri="{FF2B5EF4-FFF2-40B4-BE49-F238E27FC236}">
                <a16:creationId xmlns:a16="http://schemas.microsoft.com/office/drawing/2014/main" id="{DAFFE1E7-A91E-6A9A-779A-D7C277EB5335}"/>
              </a:ext>
            </a:extLst>
          </p:cNvPr>
          <p:cNvSpPr>
            <a:spLocks noGrp="1"/>
          </p:cNvSpPr>
          <p:nvPr>
            <p:ph type="ftr" sz="quarter" idx="11"/>
          </p:nvPr>
        </p:nvSpPr>
        <p:spPr>
          <a:xfrm rot="5400000">
            <a:off x="10609837" y="4997487"/>
            <a:ext cx="2267008" cy="179906"/>
          </a:xfrm>
        </p:spPr>
        <p:txBody>
          <a:bodyPr lIns="0" tIns="0" rIns="0" bIns="0" anchor="ctr"/>
          <a:lstStyle>
            <a:lvl1pPr>
              <a:defRPr spc="200" baseline="0">
                <a:solidFill>
                  <a:schemeClr val="bg1"/>
                </a:solidFill>
              </a:defRPr>
            </a:lvl1pPr>
          </a:lstStyle>
          <a:p>
            <a:pPr algn="ctr"/>
            <a:r>
              <a:rPr lang="en-US" sz="800" spc="600">
                <a:solidFill>
                  <a:schemeClr val="bg1"/>
                </a:solidFill>
                <a:latin typeface="Century Gothic" panose="020B0502020202020204" pitchFamily="34" charset="0"/>
              </a:rPr>
              <a:t>CITY OF CAPETOWN</a:t>
            </a:r>
          </a:p>
        </p:txBody>
      </p:sp>
      <p:sp>
        <p:nvSpPr>
          <p:cNvPr id="5" name="Slide Number Placeholder 4">
            <a:extLst>
              <a:ext uri="{FF2B5EF4-FFF2-40B4-BE49-F238E27FC236}">
                <a16:creationId xmlns:a16="http://schemas.microsoft.com/office/drawing/2014/main" id="{405F971D-79E8-4841-8E91-A5622C56A65B}"/>
              </a:ext>
            </a:extLst>
          </p:cNvPr>
          <p:cNvSpPr>
            <a:spLocks noGrp="1"/>
          </p:cNvSpPr>
          <p:nvPr>
            <p:ph type="sldNum" sz="quarter" idx="12"/>
          </p:nvPr>
        </p:nvSpPr>
        <p:spPr>
          <a:xfrm>
            <a:off x="11431632" y="6439982"/>
            <a:ext cx="662721" cy="180000"/>
          </a:xfrm>
        </p:spPr>
        <p:txBody>
          <a:bodyPr/>
          <a:lstStyle>
            <a:lvl1pPr>
              <a:defRPr sz="999">
                <a:latin typeface="+mn-lt"/>
              </a:defRPr>
            </a:lvl1pPr>
          </a:lstStyle>
          <a:p>
            <a:pPr algn="ctr"/>
            <a:fld id="{F1BC30E3-FFE5-4B91-AA19-87A149EBB9EE}" type="slidenum">
              <a:rPr lang="en-ZA" smtClean="0"/>
              <a:pPr algn="ctr"/>
              <a:t>‹#›</a:t>
            </a:fld>
            <a:endParaRPr lang="en-ZA"/>
          </a:p>
        </p:txBody>
      </p:sp>
      <p:cxnSp>
        <p:nvCxnSpPr>
          <p:cNvPr id="6" name="Straight Connector 5">
            <a:extLst>
              <a:ext uri="{FF2B5EF4-FFF2-40B4-BE49-F238E27FC236}">
                <a16:creationId xmlns:a16="http://schemas.microsoft.com/office/drawing/2014/main" id="{95EEA552-8A31-A7B4-4922-E35811C107D6}"/>
              </a:ext>
            </a:extLst>
          </p:cNvPr>
          <p:cNvCxnSpPr/>
          <p:nvPr userDrawn="1"/>
        </p:nvCxnSpPr>
        <p:spPr>
          <a:xfrm>
            <a:off x="11604814" y="6330461"/>
            <a:ext cx="316358" cy="0"/>
          </a:xfrm>
          <a:prstGeom prst="line">
            <a:avLst/>
          </a:prstGeom>
          <a:ln w="12700" cap="rnd">
            <a:solidFill>
              <a:schemeClr val="bg1">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17104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4852" y="1"/>
            <a:ext cx="3997149" cy="6156104"/>
          </a:xfrm>
        </p:spPr>
        <p:txBody>
          <a:bodyPr/>
          <a:lstStyle/>
          <a:p>
            <a:endParaRPr lang="en-IN"/>
          </a:p>
        </p:txBody>
      </p:sp>
      <p:sp>
        <p:nvSpPr>
          <p:cNvPr id="2" name="Title 1"/>
          <p:cNvSpPr>
            <a:spLocks noGrp="1"/>
          </p:cNvSpPr>
          <p:nvPr>
            <p:ph type="title"/>
          </p:nvPr>
        </p:nvSpPr>
        <p:spPr>
          <a:xfrm>
            <a:off x="609601" y="294200"/>
            <a:ext cx="7440547" cy="590400"/>
          </a:xfrm>
        </p:spPr>
        <p:txBody>
          <a:bodyPr/>
          <a:lstStyle>
            <a:lvl1pPr>
              <a:defRPr sz="2399">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609601" y="1137921"/>
            <a:ext cx="7295842" cy="873760"/>
          </a:xfrm>
        </p:spPr>
        <p:txBody>
          <a:bodyPr/>
          <a:lstStyle>
            <a:lvl1pPr marL="0" indent="0">
              <a:buNone/>
              <a:defRPr sz="17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601" y="2311401"/>
            <a:ext cx="3578253" cy="3844704"/>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7190" y="2311402"/>
            <a:ext cx="3578253" cy="1254759"/>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7190" y="4236721"/>
            <a:ext cx="3578253" cy="1944160"/>
          </a:xfrm>
        </p:spPr>
        <p:txBody>
          <a:bodyPr numCol="1"/>
          <a:lstStyle>
            <a:lvl1pPr marL="0" indent="0">
              <a:buNone/>
              <a:defRPr sz="1799">
                <a:solidFill>
                  <a:schemeClr val="bg1"/>
                </a:solidFill>
                <a:latin typeface="Georgia" panose="02040502050405020303" pitchFamily="18" charset="0"/>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Quote</a:t>
            </a:r>
          </a:p>
        </p:txBody>
      </p:sp>
      <p:sp>
        <p:nvSpPr>
          <p:cNvPr id="8" name="Line 10">
            <a:extLst>
              <a:ext uri="{FF2B5EF4-FFF2-40B4-BE49-F238E27FC236}">
                <a16:creationId xmlns:a16="http://schemas.microsoft.com/office/drawing/2014/main" id="{4FD3933A-AB94-38FA-3D74-E1637CC75B28}"/>
              </a:ext>
            </a:extLst>
          </p:cNvPr>
          <p:cNvSpPr>
            <a:spLocks noChangeShapeType="1"/>
          </p:cNvSpPr>
          <p:nvPr userDrawn="1"/>
        </p:nvSpPr>
        <p:spPr bwMode="auto">
          <a:xfrm flipV="1">
            <a:off x="11743341" y="294199"/>
            <a:ext cx="0" cy="3532734"/>
          </a:xfrm>
          <a:prstGeom prst="line">
            <a:avLst/>
          </a:prstGeom>
          <a:noFill/>
          <a:ln w="19050">
            <a:solidFill>
              <a:srgbClr val="C4C4CD"/>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9" name="Footer Placeholder 3">
            <a:extLst>
              <a:ext uri="{FF2B5EF4-FFF2-40B4-BE49-F238E27FC236}">
                <a16:creationId xmlns:a16="http://schemas.microsoft.com/office/drawing/2014/main" id="{7B625893-C777-2F65-CCF5-E3C6086881F8}"/>
              </a:ext>
            </a:extLst>
          </p:cNvPr>
          <p:cNvSpPr txBox="1">
            <a:spLocks/>
          </p:cNvSpPr>
          <p:nvPr userDrawn="1"/>
        </p:nvSpPr>
        <p:spPr>
          <a:xfrm rot="5400000">
            <a:off x="10609837" y="4997487"/>
            <a:ext cx="2267008" cy="179906"/>
          </a:xfrm>
          <a:prstGeom prst="rect">
            <a:avLst/>
          </a:prstGeom>
        </p:spPr>
        <p:txBody>
          <a:bodyPr lIns="0" tIns="0" rIns="0" bIns="0" anchor="ctr"/>
          <a:lstStyle>
            <a:defPPr>
              <a:defRPr lang="en-US"/>
            </a:defPPr>
            <a:lvl1pPr marL="0" algn="l" defTabSz="914400" rtl="0" eaLnBrk="1" latinLnBrk="0" hangingPunct="1">
              <a:defRPr lang="en-US" sz="800" kern="1200" spc="200" baseline="0">
                <a:solidFill>
                  <a:schemeClr val="bg1"/>
                </a:solidFill>
                <a:latin typeface="EYInterstate Regular"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ZA" sz="800" spc="600">
                <a:latin typeface="Century Gothic" panose="020B0502020202020204" pitchFamily="34" charset="0"/>
              </a:rPr>
              <a:t>CITY OF CAPETOWN</a:t>
            </a:r>
          </a:p>
        </p:txBody>
      </p:sp>
      <p:sp>
        <p:nvSpPr>
          <p:cNvPr id="10" name="Slide Number Placeholder 4">
            <a:extLst>
              <a:ext uri="{FF2B5EF4-FFF2-40B4-BE49-F238E27FC236}">
                <a16:creationId xmlns:a16="http://schemas.microsoft.com/office/drawing/2014/main" id="{41809A87-8B48-DAFF-B034-5F673E3D4E14}"/>
              </a:ext>
            </a:extLst>
          </p:cNvPr>
          <p:cNvSpPr txBox="1">
            <a:spLocks/>
          </p:cNvSpPr>
          <p:nvPr userDrawn="1"/>
        </p:nvSpPr>
        <p:spPr>
          <a:xfrm>
            <a:off x="11431632" y="6439982"/>
            <a:ext cx="662721" cy="180000"/>
          </a:xfrm>
          <a:prstGeom prst="rect">
            <a:avLst/>
          </a:prstGeom>
        </p:spPr>
        <p:txBody>
          <a:bodyPr/>
          <a:lstStyle>
            <a:defPPr>
              <a:defRPr lang="en-US"/>
            </a:defPPr>
            <a:lvl1pPr marL="0" algn="l" defTabSz="914400" rtl="0" eaLnBrk="1" latinLnBrk="0" hangingPunct="1">
              <a:defRPr lang="en-GB"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1BC30E3-FFE5-4B91-AA19-87A149EBB9EE}" type="slidenum">
              <a:rPr lang="en-ZA" sz="999" smtClean="0"/>
              <a:pPr algn="ctr"/>
              <a:t>‹#›</a:t>
            </a:fld>
            <a:endParaRPr lang="en-ZA" sz="999"/>
          </a:p>
        </p:txBody>
      </p:sp>
      <p:cxnSp>
        <p:nvCxnSpPr>
          <p:cNvPr id="18" name="Straight Connector 17">
            <a:extLst>
              <a:ext uri="{FF2B5EF4-FFF2-40B4-BE49-F238E27FC236}">
                <a16:creationId xmlns:a16="http://schemas.microsoft.com/office/drawing/2014/main" id="{2D56DE39-9D54-0981-D08B-14116DC5C7FA}"/>
              </a:ext>
            </a:extLst>
          </p:cNvPr>
          <p:cNvCxnSpPr/>
          <p:nvPr userDrawn="1"/>
        </p:nvCxnSpPr>
        <p:spPr>
          <a:xfrm>
            <a:off x="11604814" y="6330461"/>
            <a:ext cx="316358" cy="0"/>
          </a:xfrm>
          <a:prstGeom prst="line">
            <a:avLst/>
          </a:prstGeom>
          <a:ln w="12700" cap="rnd">
            <a:solidFill>
              <a:schemeClr val="bg1">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4454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36101-208F-4245-845F-4559954E29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93743661-C778-49B9-AD8E-9BB0BE7603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2455659E-A6EE-4B0C-98B9-B1DE0E9294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D4F3CB-8EB2-4F56-BCF4-A98C018FEDF5}"/>
              </a:ext>
            </a:extLst>
          </p:cNvPr>
          <p:cNvSpPr>
            <a:spLocks noGrp="1"/>
          </p:cNvSpPr>
          <p:nvPr>
            <p:ph type="dt" sz="half" idx="10"/>
          </p:nvPr>
        </p:nvSpPr>
        <p:spPr/>
        <p:txBody>
          <a:bodyPr/>
          <a:lstStyle/>
          <a:p>
            <a:fld id="{1E0C1E33-5DE5-41EB-8E8E-73834C71BA53}" type="datetimeFigureOut">
              <a:rPr lang="en-ZA" smtClean="0"/>
              <a:t>2023/10/19</a:t>
            </a:fld>
            <a:endParaRPr lang="en-ZA"/>
          </a:p>
        </p:txBody>
      </p:sp>
      <p:sp>
        <p:nvSpPr>
          <p:cNvPr id="6" name="Footer Placeholder 5">
            <a:extLst>
              <a:ext uri="{FF2B5EF4-FFF2-40B4-BE49-F238E27FC236}">
                <a16:creationId xmlns:a16="http://schemas.microsoft.com/office/drawing/2014/main" id="{1BD64DFA-FABD-4868-A167-4200CEA4E5EC}"/>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7F49BB96-2DB5-4CCE-B460-4F00FA0F2949}"/>
              </a:ext>
            </a:extLst>
          </p:cNvPr>
          <p:cNvSpPr>
            <a:spLocks noGrp="1"/>
          </p:cNvSpPr>
          <p:nvPr>
            <p:ph type="sldNum" sz="quarter" idx="12"/>
          </p:nvPr>
        </p:nvSpPr>
        <p:spPr/>
        <p:txBody>
          <a:bodyPr/>
          <a:lstStyle/>
          <a:p>
            <a:fld id="{C965C96A-1013-43E6-9461-C8E12C147538}" type="slidenum">
              <a:rPr lang="en-ZA" smtClean="0"/>
              <a:t>‹#›</a:t>
            </a:fld>
            <a:endParaRPr lang="en-ZA"/>
          </a:p>
        </p:txBody>
      </p:sp>
    </p:spTree>
    <p:extLst>
      <p:ext uri="{BB962C8B-B14F-4D97-AF65-F5344CB8AC3E}">
        <p14:creationId xmlns:p14="http://schemas.microsoft.com/office/powerpoint/2010/main" val="187252065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1"/>
            <a:ext cx="2383219" cy="6857999"/>
          </a:xfrm>
        </p:spPr>
        <p:txBody>
          <a:bodyPr/>
          <a:lstStyle/>
          <a:p>
            <a:endParaRPr lang="en-IN"/>
          </a:p>
        </p:txBody>
      </p:sp>
      <p:sp>
        <p:nvSpPr>
          <p:cNvPr id="2" name="Title 1"/>
          <p:cNvSpPr>
            <a:spLocks noGrp="1"/>
          </p:cNvSpPr>
          <p:nvPr>
            <p:ph type="title"/>
          </p:nvPr>
        </p:nvSpPr>
        <p:spPr>
          <a:xfrm>
            <a:off x="2693891" y="294200"/>
            <a:ext cx="8887371" cy="590400"/>
          </a:xfrm>
        </p:spPr>
        <p:txBody>
          <a:bodyPr/>
          <a:lstStyle>
            <a:lvl1pPr>
              <a:defRPr sz="2399">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2693890" y="1137921"/>
            <a:ext cx="2741454" cy="5018184"/>
          </a:xfrm>
        </p:spPr>
        <p:txBody>
          <a:bodyPr/>
          <a:lstStyle>
            <a:lvl1pPr marL="0" indent="0">
              <a:buNone/>
              <a:defRPr sz="17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4102" y="1137921"/>
            <a:ext cx="2802382" cy="5018184"/>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5241" y="1137922"/>
            <a:ext cx="2767159" cy="2796151"/>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8" name="Line 10">
            <a:extLst>
              <a:ext uri="{FF2B5EF4-FFF2-40B4-BE49-F238E27FC236}">
                <a16:creationId xmlns:a16="http://schemas.microsoft.com/office/drawing/2014/main" id="{9D613368-ACFA-D7A4-56EE-5E87DE9ACFE2}"/>
              </a:ext>
            </a:extLst>
          </p:cNvPr>
          <p:cNvSpPr>
            <a:spLocks noChangeShapeType="1"/>
          </p:cNvSpPr>
          <p:nvPr userDrawn="1"/>
        </p:nvSpPr>
        <p:spPr bwMode="auto">
          <a:xfrm flipV="1">
            <a:off x="11743341" y="294199"/>
            <a:ext cx="0" cy="3532734"/>
          </a:xfrm>
          <a:prstGeom prst="line">
            <a:avLst/>
          </a:prstGeom>
          <a:noFill/>
          <a:ln w="19050">
            <a:solidFill>
              <a:srgbClr val="C4C4CD"/>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9" name="Footer Placeholder 3">
            <a:extLst>
              <a:ext uri="{FF2B5EF4-FFF2-40B4-BE49-F238E27FC236}">
                <a16:creationId xmlns:a16="http://schemas.microsoft.com/office/drawing/2014/main" id="{EDF6A302-1DEC-4469-D4EC-A460B5B70462}"/>
              </a:ext>
            </a:extLst>
          </p:cNvPr>
          <p:cNvSpPr txBox="1">
            <a:spLocks/>
          </p:cNvSpPr>
          <p:nvPr userDrawn="1"/>
        </p:nvSpPr>
        <p:spPr>
          <a:xfrm rot="5400000">
            <a:off x="10609837" y="4997487"/>
            <a:ext cx="2267008" cy="179906"/>
          </a:xfrm>
          <a:prstGeom prst="rect">
            <a:avLst/>
          </a:prstGeom>
        </p:spPr>
        <p:txBody>
          <a:bodyPr lIns="0" tIns="0" rIns="0" bIns="0" anchor="ctr"/>
          <a:lstStyle>
            <a:defPPr>
              <a:defRPr lang="en-US"/>
            </a:defPPr>
            <a:lvl1pPr marL="0" algn="l" defTabSz="914400" rtl="0" eaLnBrk="1" latinLnBrk="0" hangingPunct="1">
              <a:defRPr lang="en-US" sz="800" kern="1200" spc="200" baseline="0">
                <a:solidFill>
                  <a:schemeClr val="bg1"/>
                </a:solidFill>
                <a:latin typeface="EYInterstate Regular"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ZA" sz="800" spc="600">
                <a:latin typeface="Century Gothic" panose="020B0502020202020204" pitchFamily="34" charset="0"/>
              </a:rPr>
              <a:t>CITY OF CAPETOWN</a:t>
            </a:r>
          </a:p>
        </p:txBody>
      </p:sp>
      <p:sp>
        <p:nvSpPr>
          <p:cNvPr id="10" name="Slide Number Placeholder 4">
            <a:extLst>
              <a:ext uri="{FF2B5EF4-FFF2-40B4-BE49-F238E27FC236}">
                <a16:creationId xmlns:a16="http://schemas.microsoft.com/office/drawing/2014/main" id="{4C5274F0-6176-F995-923E-946EC22B03FD}"/>
              </a:ext>
            </a:extLst>
          </p:cNvPr>
          <p:cNvSpPr txBox="1">
            <a:spLocks/>
          </p:cNvSpPr>
          <p:nvPr userDrawn="1"/>
        </p:nvSpPr>
        <p:spPr>
          <a:xfrm>
            <a:off x="11431632" y="6439982"/>
            <a:ext cx="662721" cy="180000"/>
          </a:xfrm>
          <a:prstGeom prst="rect">
            <a:avLst/>
          </a:prstGeom>
        </p:spPr>
        <p:txBody>
          <a:bodyPr/>
          <a:lstStyle>
            <a:defPPr>
              <a:defRPr lang="en-US"/>
            </a:defPPr>
            <a:lvl1pPr marL="0" algn="l" defTabSz="914400" rtl="0" eaLnBrk="1" latinLnBrk="0" hangingPunct="1">
              <a:defRPr lang="en-GB"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1BC30E3-FFE5-4B91-AA19-87A149EBB9EE}" type="slidenum">
              <a:rPr lang="en-ZA" sz="999" smtClean="0"/>
              <a:pPr algn="ctr"/>
              <a:t>‹#›</a:t>
            </a:fld>
            <a:endParaRPr lang="en-ZA" sz="999"/>
          </a:p>
        </p:txBody>
      </p:sp>
      <p:cxnSp>
        <p:nvCxnSpPr>
          <p:cNvPr id="16" name="Straight Connector 15">
            <a:extLst>
              <a:ext uri="{FF2B5EF4-FFF2-40B4-BE49-F238E27FC236}">
                <a16:creationId xmlns:a16="http://schemas.microsoft.com/office/drawing/2014/main" id="{5C5104B6-85E9-F33A-EE54-C4750A4565F0}"/>
              </a:ext>
            </a:extLst>
          </p:cNvPr>
          <p:cNvCxnSpPr/>
          <p:nvPr userDrawn="1"/>
        </p:nvCxnSpPr>
        <p:spPr>
          <a:xfrm>
            <a:off x="11604814" y="6330461"/>
            <a:ext cx="316358" cy="0"/>
          </a:xfrm>
          <a:prstGeom prst="line">
            <a:avLst/>
          </a:prstGeom>
          <a:ln w="12700" cap="rnd">
            <a:solidFill>
              <a:schemeClr val="bg1">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314889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601" y="1137920"/>
            <a:ext cx="8234455" cy="4834800"/>
          </a:xfrm>
        </p:spPr>
        <p:txBody>
          <a:bodyPr/>
          <a:lstStyle>
            <a:lvl1pPr marL="0" indent="0">
              <a:spcBef>
                <a:spcPts val="0"/>
              </a:spcBef>
              <a:buNone/>
              <a:defRPr>
                <a:solidFill>
                  <a:schemeClr val="bg1"/>
                </a:solidFill>
              </a:defRPr>
            </a:lvl1pPr>
            <a:lvl2pPr marL="0" indent="0">
              <a:spcBef>
                <a:spcPts val="0"/>
              </a:spcBef>
              <a:buNone/>
              <a:defRPr sz="1799">
                <a:solidFill>
                  <a:schemeClr val="bg1"/>
                </a:solidFill>
              </a:defRPr>
            </a:lvl2pPr>
            <a:lvl3pPr marL="0" indent="0">
              <a:spcBef>
                <a:spcPts val="0"/>
              </a:spcBef>
              <a:buNone/>
              <a:defRPr sz="1599">
                <a:solidFill>
                  <a:schemeClr val="bg1"/>
                </a:solidFill>
              </a:defRPr>
            </a:lvl3pPr>
            <a:lvl4pPr marL="0" indent="0">
              <a:spcBef>
                <a:spcPts val="0"/>
              </a:spcBef>
              <a:buNone/>
              <a:defRPr sz="1399">
                <a:solidFill>
                  <a:schemeClr val="bg1"/>
                </a:solidFill>
              </a:defRPr>
            </a:lvl4pPr>
            <a:lvl5pPr marL="0" indent="0">
              <a:spcBef>
                <a:spcPts val="0"/>
              </a:spcBef>
              <a:buNone/>
              <a:defRPr sz="1199">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Line 10">
            <a:extLst>
              <a:ext uri="{FF2B5EF4-FFF2-40B4-BE49-F238E27FC236}">
                <a16:creationId xmlns:a16="http://schemas.microsoft.com/office/drawing/2014/main" id="{3CA2572B-B264-B961-E6CE-AAC9C05E7EAB}"/>
              </a:ext>
            </a:extLst>
          </p:cNvPr>
          <p:cNvSpPr>
            <a:spLocks noChangeShapeType="1"/>
          </p:cNvSpPr>
          <p:nvPr userDrawn="1"/>
        </p:nvSpPr>
        <p:spPr bwMode="auto">
          <a:xfrm flipV="1">
            <a:off x="11743341" y="294199"/>
            <a:ext cx="0" cy="3532734"/>
          </a:xfrm>
          <a:prstGeom prst="line">
            <a:avLst/>
          </a:prstGeom>
          <a:noFill/>
          <a:ln w="19050">
            <a:solidFill>
              <a:srgbClr val="C4C4CD"/>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12" name="Footer Placeholder 3">
            <a:extLst>
              <a:ext uri="{FF2B5EF4-FFF2-40B4-BE49-F238E27FC236}">
                <a16:creationId xmlns:a16="http://schemas.microsoft.com/office/drawing/2014/main" id="{24305DE9-4C2D-8BB2-B89B-2210988BF062}"/>
              </a:ext>
            </a:extLst>
          </p:cNvPr>
          <p:cNvSpPr txBox="1">
            <a:spLocks/>
          </p:cNvSpPr>
          <p:nvPr userDrawn="1"/>
        </p:nvSpPr>
        <p:spPr>
          <a:xfrm rot="5400000">
            <a:off x="10609837" y="4997487"/>
            <a:ext cx="2267008" cy="179906"/>
          </a:xfrm>
          <a:prstGeom prst="rect">
            <a:avLst/>
          </a:prstGeom>
        </p:spPr>
        <p:txBody>
          <a:bodyPr lIns="0" tIns="0" rIns="0" bIns="0" anchor="ctr"/>
          <a:lstStyle>
            <a:defPPr>
              <a:defRPr lang="en-US"/>
            </a:defPPr>
            <a:lvl1pPr marL="0" algn="l" defTabSz="914400" rtl="0" eaLnBrk="1" latinLnBrk="0" hangingPunct="1">
              <a:defRPr lang="en-US" sz="800" kern="1200" spc="200" baseline="0">
                <a:solidFill>
                  <a:schemeClr val="bg1"/>
                </a:solidFill>
                <a:latin typeface="EYInterstate Regular"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ZA" sz="800" spc="600">
                <a:latin typeface="Century Gothic" panose="020B0502020202020204" pitchFamily="34" charset="0"/>
              </a:rPr>
              <a:t>CITY OF CAPETOWN</a:t>
            </a:r>
          </a:p>
        </p:txBody>
      </p:sp>
      <p:sp>
        <p:nvSpPr>
          <p:cNvPr id="13" name="Slide Number Placeholder 4">
            <a:extLst>
              <a:ext uri="{FF2B5EF4-FFF2-40B4-BE49-F238E27FC236}">
                <a16:creationId xmlns:a16="http://schemas.microsoft.com/office/drawing/2014/main" id="{C5E0DE74-C9CB-0315-14A9-7E286601D235}"/>
              </a:ext>
            </a:extLst>
          </p:cNvPr>
          <p:cNvSpPr txBox="1">
            <a:spLocks/>
          </p:cNvSpPr>
          <p:nvPr userDrawn="1"/>
        </p:nvSpPr>
        <p:spPr>
          <a:xfrm>
            <a:off x="11431632" y="6439982"/>
            <a:ext cx="662721" cy="180000"/>
          </a:xfrm>
          <a:prstGeom prst="rect">
            <a:avLst/>
          </a:prstGeom>
        </p:spPr>
        <p:txBody>
          <a:bodyPr/>
          <a:lstStyle>
            <a:defPPr>
              <a:defRPr lang="en-US"/>
            </a:defPPr>
            <a:lvl1pPr marL="0" algn="l" defTabSz="914400" rtl="0" eaLnBrk="1" latinLnBrk="0" hangingPunct="1">
              <a:defRPr lang="en-GB"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1BC30E3-FFE5-4B91-AA19-87A149EBB9EE}" type="slidenum">
              <a:rPr lang="en-ZA" sz="999" smtClean="0"/>
              <a:pPr algn="ctr"/>
              <a:t>‹#›</a:t>
            </a:fld>
            <a:endParaRPr lang="en-ZA" sz="999"/>
          </a:p>
        </p:txBody>
      </p:sp>
      <p:cxnSp>
        <p:nvCxnSpPr>
          <p:cNvPr id="14" name="Straight Connector 13">
            <a:extLst>
              <a:ext uri="{FF2B5EF4-FFF2-40B4-BE49-F238E27FC236}">
                <a16:creationId xmlns:a16="http://schemas.microsoft.com/office/drawing/2014/main" id="{B1497B81-F7E2-D487-D8E8-6E39A6767BF0}"/>
              </a:ext>
            </a:extLst>
          </p:cNvPr>
          <p:cNvCxnSpPr/>
          <p:nvPr userDrawn="1"/>
        </p:nvCxnSpPr>
        <p:spPr>
          <a:xfrm>
            <a:off x="11604814" y="6330461"/>
            <a:ext cx="316358" cy="0"/>
          </a:xfrm>
          <a:prstGeom prst="line">
            <a:avLst/>
          </a:prstGeom>
          <a:ln w="12700" cap="rnd">
            <a:solidFill>
              <a:schemeClr val="bg1">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425959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4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616" y="2851522"/>
            <a:ext cx="4445485" cy="1202318"/>
          </a:xfrm>
        </p:spPr>
        <p:txBody>
          <a:bodyPr vert="horz" lIns="0" tIns="0" rIns="0" bIns="0" rtlCol="0" anchor="ctr" anchorCtr="0">
            <a:noAutofit/>
          </a:bodyPr>
          <a:lstStyle>
            <a:lvl1pPr marL="0" indent="0">
              <a:buNone/>
              <a:defRPr kumimoji="0" lang="en-IN" sz="3598"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438" marR="0" lvl="0" indent="-356438" defTabSz="1007383" fontAlgn="auto">
              <a:lnSpc>
                <a:spcPct val="100000"/>
              </a:lnSpc>
              <a:spcBef>
                <a:spcPct val="0"/>
              </a:spcBef>
              <a:spcAft>
                <a:spcPts val="0"/>
              </a:spcAft>
              <a:buClrTx/>
              <a:buSzTx/>
              <a:tabLst/>
            </a:pPr>
            <a:r>
              <a:rPr lang="en-US"/>
              <a:t>Chapter Title</a:t>
            </a:r>
            <a:endParaRPr lang="en-IN"/>
          </a:p>
        </p:txBody>
      </p:sp>
      <p:sp>
        <p:nvSpPr>
          <p:cNvPr id="8" name="Slide Number Placeholder 4">
            <a:extLst>
              <a:ext uri="{FF2B5EF4-FFF2-40B4-BE49-F238E27FC236}">
                <a16:creationId xmlns:a16="http://schemas.microsoft.com/office/drawing/2014/main" id="{9F9B6733-195F-0D4A-9B65-31786EF5D92C}"/>
              </a:ext>
            </a:extLst>
          </p:cNvPr>
          <p:cNvSpPr txBox="1">
            <a:spLocks/>
          </p:cNvSpPr>
          <p:nvPr userDrawn="1"/>
        </p:nvSpPr>
        <p:spPr>
          <a:xfrm>
            <a:off x="11431632" y="6439982"/>
            <a:ext cx="662721" cy="180000"/>
          </a:xfrm>
          <a:prstGeom prst="rect">
            <a:avLst/>
          </a:prstGeom>
        </p:spPr>
        <p:txBody>
          <a:bodyPr/>
          <a:lstStyle>
            <a:defPPr>
              <a:defRPr lang="en-US"/>
            </a:defPPr>
            <a:lvl1pPr marL="0" algn="l" defTabSz="914400" rtl="0" eaLnBrk="1" latinLnBrk="0" hangingPunct="1">
              <a:defRPr lang="en-GB" sz="10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1BC30E3-FFE5-4B91-AA19-87A149EBB9EE}" type="slidenum">
              <a:rPr lang="en-ZA" sz="999" smtClean="0"/>
              <a:pPr algn="ctr"/>
              <a:t>‹#›</a:t>
            </a:fld>
            <a:endParaRPr lang="en-ZA" sz="999"/>
          </a:p>
        </p:txBody>
      </p:sp>
      <p:cxnSp>
        <p:nvCxnSpPr>
          <p:cNvPr id="9" name="Straight Connector 8">
            <a:extLst>
              <a:ext uri="{FF2B5EF4-FFF2-40B4-BE49-F238E27FC236}">
                <a16:creationId xmlns:a16="http://schemas.microsoft.com/office/drawing/2014/main" id="{7FF05885-7218-8043-A300-0457FA100846}"/>
              </a:ext>
            </a:extLst>
          </p:cNvPr>
          <p:cNvCxnSpPr/>
          <p:nvPr userDrawn="1"/>
        </p:nvCxnSpPr>
        <p:spPr>
          <a:xfrm>
            <a:off x="11604814" y="6330461"/>
            <a:ext cx="316358" cy="0"/>
          </a:xfrm>
          <a:prstGeom prst="line">
            <a:avLst/>
          </a:prstGeom>
          <a:ln w="12700" cap="rnd">
            <a:solidFill>
              <a:schemeClr val="bg1">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0" name="Line 10">
            <a:extLst>
              <a:ext uri="{FF2B5EF4-FFF2-40B4-BE49-F238E27FC236}">
                <a16:creationId xmlns:a16="http://schemas.microsoft.com/office/drawing/2014/main" id="{5BE34127-0D03-451B-D7C3-FAD8C8D0AAF8}"/>
              </a:ext>
            </a:extLst>
          </p:cNvPr>
          <p:cNvSpPr>
            <a:spLocks noChangeShapeType="1"/>
          </p:cNvSpPr>
          <p:nvPr userDrawn="1"/>
        </p:nvSpPr>
        <p:spPr bwMode="auto">
          <a:xfrm flipV="1">
            <a:off x="11743341" y="294199"/>
            <a:ext cx="0" cy="3532734"/>
          </a:xfrm>
          <a:prstGeom prst="line">
            <a:avLst/>
          </a:prstGeom>
          <a:noFill/>
          <a:ln w="19050">
            <a:solidFill>
              <a:srgbClr val="C4C4CD"/>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11" name="Footer Placeholder 3">
            <a:extLst>
              <a:ext uri="{FF2B5EF4-FFF2-40B4-BE49-F238E27FC236}">
                <a16:creationId xmlns:a16="http://schemas.microsoft.com/office/drawing/2014/main" id="{31B5977B-5904-E3BE-2EDC-0BE567014409}"/>
              </a:ext>
            </a:extLst>
          </p:cNvPr>
          <p:cNvSpPr txBox="1">
            <a:spLocks/>
          </p:cNvSpPr>
          <p:nvPr userDrawn="1"/>
        </p:nvSpPr>
        <p:spPr>
          <a:xfrm rot="5400000">
            <a:off x="10609837" y="4997487"/>
            <a:ext cx="2267008" cy="179906"/>
          </a:xfrm>
          <a:prstGeom prst="rect">
            <a:avLst/>
          </a:prstGeom>
        </p:spPr>
        <p:txBody>
          <a:bodyPr lIns="0" tIns="0" rIns="0" bIns="0" anchor="ctr"/>
          <a:lstStyle>
            <a:defPPr>
              <a:defRPr lang="en-US"/>
            </a:defPPr>
            <a:lvl1pPr marL="0" algn="l" defTabSz="914400" rtl="0" eaLnBrk="1" latinLnBrk="0" hangingPunct="1">
              <a:defRPr lang="en-US" sz="800" kern="1200" spc="200" baseline="0">
                <a:solidFill>
                  <a:schemeClr val="bg1"/>
                </a:solidFill>
                <a:latin typeface="EYInterstate Regular"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ZA" sz="800" spc="600">
                <a:latin typeface="Century Gothic" panose="020B0502020202020204" pitchFamily="34" charset="0"/>
              </a:rPr>
              <a:t>CITY OF CAPETOWN</a:t>
            </a:r>
          </a:p>
        </p:txBody>
      </p:sp>
    </p:spTree>
    <p:extLst>
      <p:ext uri="{BB962C8B-B14F-4D97-AF65-F5344CB8AC3E}">
        <p14:creationId xmlns:p14="http://schemas.microsoft.com/office/powerpoint/2010/main" val="10255848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5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616" y="2851522"/>
            <a:ext cx="4445485" cy="1202318"/>
          </a:xfrm>
        </p:spPr>
        <p:txBody>
          <a:bodyPr vert="horz" lIns="0" tIns="0" rIns="0" bIns="0" rtlCol="0" anchor="ctr" anchorCtr="0">
            <a:noAutofit/>
          </a:bodyPr>
          <a:lstStyle>
            <a:lvl1pPr marL="0" indent="0">
              <a:buNone/>
              <a:defRPr kumimoji="0" lang="en-IN" sz="3598"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438" marR="0" lvl="0" indent="-356438" defTabSz="1007383" fontAlgn="auto">
              <a:lnSpc>
                <a:spcPct val="100000"/>
              </a:lnSpc>
              <a:spcBef>
                <a:spcPct val="0"/>
              </a:spcBef>
              <a:spcAft>
                <a:spcPts val="0"/>
              </a:spcAft>
              <a:buClrTx/>
              <a:buSzTx/>
              <a:tabLst/>
            </a:pPr>
            <a:r>
              <a:rPr lang="en-US"/>
              <a:t>Chapter Title</a:t>
            </a:r>
            <a:endParaRPr lang="en-IN"/>
          </a:p>
        </p:txBody>
      </p:sp>
      <p:sp>
        <p:nvSpPr>
          <p:cNvPr id="8" name="Slide Number Placeholder 4">
            <a:extLst>
              <a:ext uri="{FF2B5EF4-FFF2-40B4-BE49-F238E27FC236}">
                <a16:creationId xmlns:a16="http://schemas.microsoft.com/office/drawing/2014/main" id="{C3E9E222-DCE8-4449-874E-1A8E71845147}"/>
              </a:ext>
            </a:extLst>
          </p:cNvPr>
          <p:cNvSpPr txBox="1">
            <a:spLocks/>
          </p:cNvSpPr>
          <p:nvPr userDrawn="1"/>
        </p:nvSpPr>
        <p:spPr>
          <a:xfrm>
            <a:off x="11431632" y="6439982"/>
            <a:ext cx="662721" cy="180000"/>
          </a:xfrm>
          <a:prstGeom prst="rect">
            <a:avLst/>
          </a:prstGeom>
        </p:spPr>
        <p:txBody>
          <a:bodyPr/>
          <a:lstStyle>
            <a:defPPr>
              <a:defRPr lang="en-US"/>
            </a:defPPr>
            <a:lvl1pPr marL="0" algn="l" defTabSz="914400" rtl="0" eaLnBrk="1" latinLnBrk="0" hangingPunct="1">
              <a:defRPr lang="en-GB" sz="10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1BC30E3-FFE5-4B91-AA19-87A149EBB9EE}" type="slidenum">
              <a:rPr lang="en-ZA" sz="999" smtClean="0"/>
              <a:pPr algn="ctr"/>
              <a:t>‹#›</a:t>
            </a:fld>
            <a:endParaRPr lang="en-ZA" sz="999"/>
          </a:p>
        </p:txBody>
      </p:sp>
      <p:cxnSp>
        <p:nvCxnSpPr>
          <p:cNvPr id="9" name="Straight Connector 8">
            <a:extLst>
              <a:ext uri="{FF2B5EF4-FFF2-40B4-BE49-F238E27FC236}">
                <a16:creationId xmlns:a16="http://schemas.microsoft.com/office/drawing/2014/main" id="{9128B2DD-212C-8346-8DDD-041CE76C1DAB}"/>
              </a:ext>
            </a:extLst>
          </p:cNvPr>
          <p:cNvCxnSpPr/>
          <p:nvPr userDrawn="1"/>
        </p:nvCxnSpPr>
        <p:spPr>
          <a:xfrm>
            <a:off x="11604814" y="6330461"/>
            <a:ext cx="316358" cy="0"/>
          </a:xfrm>
          <a:prstGeom prst="line">
            <a:avLst/>
          </a:prstGeom>
          <a:ln w="12700" cap="rnd">
            <a:solidFill>
              <a:schemeClr val="bg1">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0" name="Line 10">
            <a:extLst>
              <a:ext uri="{FF2B5EF4-FFF2-40B4-BE49-F238E27FC236}">
                <a16:creationId xmlns:a16="http://schemas.microsoft.com/office/drawing/2014/main" id="{583A06E5-5033-DD62-5326-389930B29743}"/>
              </a:ext>
            </a:extLst>
          </p:cNvPr>
          <p:cNvSpPr>
            <a:spLocks noChangeShapeType="1"/>
          </p:cNvSpPr>
          <p:nvPr userDrawn="1"/>
        </p:nvSpPr>
        <p:spPr bwMode="auto">
          <a:xfrm flipV="1">
            <a:off x="11743341" y="294199"/>
            <a:ext cx="0" cy="3532734"/>
          </a:xfrm>
          <a:prstGeom prst="line">
            <a:avLst/>
          </a:prstGeom>
          <a:noFill/>
          <a:ln w="19050">
            <a:solidFill>
              <a:srgbClr val="C4C4CD"/>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11" name="Footer Placeholder 3">
            <a:extLst>
              <a:ext uri="{FF2B5EF4-FFF2-40B4-BE49-F238E27FC236}">
                <a16:creationId xmlns:a16="http://schemas.microsoft.com/office/drawing/2014/main" id="{8E410ED4-1DE1-DD1A-3D7D-20852A4D512B}"/>
              </a:ext>
            </a:extLst>
          </p:cNvPr>
          <p:cNvSpPr txBox="1">
            <a:spLocks/>
          </p:cNvSpPr>
          <p:nvPr userDrawn="1"/>
        </p:nvSpPr>
        <p:spPr>
          <a:xfrm rot="5400000">
            <a:off x="10609837" y="4997487"/>
            <a:ext cx="2267008" cy="179906"/>
          </a:xfrm>
          <a:prstGeom prst="rect">
            <a:avLst/>
          </a:prstGeom>
        </p:spPr>
        <p:txBody>
          <a:bodyPr lIns="0" tIns="0" rIns="0" bIns="0" anchor="ctr"/>
          <a:lstStyle>
            <a:defPPr>
              <a:defRPr lang="en-US"/>
            </a:defPPr>
            <a:lvl1pPr marL="0" algn="l" defTabSz="914400" rtl="0" eaLnBrk="1" latinLnBrk="0" hangingPunct="1">
              <a:defRPr lang="en-US" sz="800" kern="1200" spc="200" baseline="0">
                <a:solidFill>
                  <a:schemeClr val="bg1"/>
                </a:solidFill>
                <a:latin typeface="EYInterstate Regular"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ZA" sz="800" spc="600">
                <a:latin typeface="Century Gothic" panose="020B0502020202020204" pitchFamily="34" charset="0"/>
              </a:rPr>
              <a:t>CITY OF CAPETOWN</a:t>
            </a:r>
          </a:p>
        </p:txBody>
      </p:sp>
    </p:spTree>
    <p:extLst>
      <p:ext uri="{BB962C8B-B14F-4D97-AF65-F5344CB8AC3E}">
        <p14:creationId xmlns:p14="http://schemas.microsoft.com/office/powerpoint/2010/main" val="17848826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102" y="1488927"/>
            <a:ext cx="2337171"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194">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083" y="2526765"/>
            <a:ext cx="5289245" cy="1800000"/>
          </a:xfrm>
        </p:spPr>
        <p:txBody>
          <a:bodyPr lIns="90000" tIns="46800" rIns="90000" bIns="46800"/>
          <a:lstStyle>
            <a:lvl1pPr marL="0" indent="0">
              <a:buNone/>
              <a:defRPr lang="en-US" sz="2799" dirty="0" smtClean="0">
                <a:latin typeface="Georgia" panose="02040502050405020303" pitchFamily="18" charset="0"/>
              </a:defRPr>
            </a:lvl1pPr>
          </a:lstStyle>
          <a:p>
            <a:pPr marL="356438" lvl="0" indent="-356438">
              <a:spcBef>
                <a:spcPts val="0"/>
              </a:spcBef>
            </a:pPr>
            <a:r>
              <a:rPr lang="en-US"/>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083" y="4632765"/>
            <a:ext cx="5289245" cy="316838"/>
          </a:xfrm>
        </p:spPr>
        <p:txBody>
          <a:bodyPr lIns="90000" tIns="46800" rIns="90000" bIns="46800"/>
          <a:lstStyle>
            <a:lvl1pPr marL="0" indent="0" algn="l" defTabSz="913943" rtl="0" eaLnBrk="1" latinLnBrk="0" hangingPunct="1">
              <a:spcBef>
                <a:spcPts val="0"/>
              </a:spcBef>
              <a:spcAft>
                <a:spcPts val="600"/>
              </a:spcAft>
              <a:buClr>
                <a:schemeClr val="tx2"/>
              </a:buClr>
              <a:buSzPct val="70000"/>
              <a:buFont typeface="Arial" pitchFamily="34" charset="0"/>
              <a:buNone/>
              <a:defRPr lang="en-US" sz="1599" kern="1200" dirty="0" smtClean="0">
                <a:solidFill>
                  <a:srgbClr val="2E2E38"/>
                </a:solidFill>
                <a:latin typeface="+mn-lt"/>
                <a:ea typeface="+mn-ea"/>
                <a:cs typeface="+mn-cs"/>
              </a:defRPr>
            </a:lvl1pPr>
            <a:lvl2pPr marL="356438" indent="0">
              <a:buNone/>
              <a:defRPr lang="en-US" sz="1999" smtClean="0">
                <a:latin typeface="+mn-lt"/>
              </a:defRPr>
            </a:lvl2pPr>
            <a:lvl3pPr>
              <a:defRPr lang="en-US" sz="1799" smtClean="0">
                <a:latin typeface="+mn-lt"/>
              </a:defRPr>
            </a:lvl3pPr>
            <a:lvl4pPr>
              <a:defRPr lang="en-US" sz="1599" smtClean="0">
                <a:latin typeface="+mn-lt"/>
              </a:defRPr>
            </a:lvl4pPr>
            <a:lvl5pPr>
              <a:defRPr lang="en-IN" sz="1599">
                <a:latin typeface="+mn-lt"/>
              </a:defRPr>
            </a:lvl5pPr>
          </a:lstStyle>
          <a:p>
            <a:pPr marL="0" lvl="0" indent="0">
              <a:spcBef>
                <a:spcPts val="0"/>
              </a:spcBef>
              <a:buNone/>
            </a:pPr>
            <a:r>
              <a:rPr lang="en-US"/>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083" y="4971442"/>
            <a:ext cx="5289245" cy="316838"/>
          </a:xfrm>
        </p:spPr>
        <p:txBody>
          <a:bodyPr lIns="90000" tIns="46800" rIns="90000" bIns="46800"/>
          <a:lstStyle>
            <a:lvl1pPr marL="0" indent="0" algn="l" defTabSz="913943" rtl="0" eaLnBrk="1" latinLnBrk="0" hangingPunct="1">
              <a:spcBef>
                <a:spcPts val="0"/>
              </a:spcBef>
              <a:spcAft>
                <a:spcPts val="600"/>
              </a:spcAft>
              <a:buClr>
                <a:schemeClr val="tx2"/>
              </a:buClr>
              <a:buSzPct val="70000"/>
              <a:buFont typeface="Arial" pitchFamily="34" charset="0"/>
              <a:buNone/>
              <a:defRPr lang="en-US" sz="1599" kern="1200" dirty="0" smtClean="0">
                <a:solidFill>
                  <a:srgbClr val="2E2E38"/>
                </a:solidFill>
                <a:latin typeface="+mn-lt"/>
                <a:ea typeface="+mn-ea"/>
                <a:cs typeface="+mn-cs"/>
              </a:defRPr>
            </a:lvl1pPr>
            <a:lvl2pPr marL="356438" indent="0">
              <a:buNone/>
              <a:defRPr lang="en-US" sz="1999" smtClean="0">
                <a:latin typeface="+mn-lt"/>
              </a:defRPr>
            </a:lvl2pPr>
            <a:lvl3pPr>
              <a:defRPr lang="en-US" sz="1799" smtClean="0">
                <a:latin typeface="+mn-lt"/>
              </a:defRPr>
            </a:lvl3pPr>
            <a:lvl4pPr>
              <a:defRPr lang="en-US" sz="1599" smtClean="0">
                <a:latin typeface="+mn-lt"/>
              </a:defRPr>
            </a:lvl4pPr>
            <a:lvl5pPr>
              <a:defRPr lang="en-IN" sz="1599">
                <a:latin typeface="+mn-lt"/>
              </a:defRPr>
            </a:lvl5pPr>
          </a:lstStyle>
          <a:p>
            <a:pPr marL="0" lvl="0" indent="0">
              <a:spcBef>
                <a:spcPts val="0"/>
              </a:spcBef>
              <a:buNone/>
            </a:pPr>
            <a:r>
              <a:rPr lang="en-US"/>
              <a:t>Job Title</a:t>
            </a:r>
          </a:p>
        </p:txBody>
      </p:sp>
      <p:sp>
        <p:nvSpPr>
          <p:cNvPr id="11" name="Slide Number Placeholder 4">
            <a:extLst>
              <a:ext uri="{FF2B5EF4-FFF2-40B4-BE49-F238E27FC236}">
                <a16:creationId xmlns:a16="http://schemas.microsoft.com/office/drawing/2014/main" id="{8195BD68-79D0-2B43-AA73-10596CCC9CFC}"/>
              </a:ext>
            </a:extLst>
          </p:cNvPr>
          <p:cNvSpPr>
            <a:spLocks noGrp="1"/>
          </p:cNvSpPr>
          <p:nvPr>
            <p:ph type="sldNum" sz="quarter" idx="14"/>
          </p:nvPr>
        </p:nvSpPr>
        <p:spPr>
          <a:xfrm>
            <a:off x="11431632" y="6439982"/>
            <a:ext cx="662721" cy="180000"/>
          </a:xfrm>
        </p:spPr>
        <p:txBody>
          <a:bodyPr/>
          <a:lstStyle>
            <a:lvl1pPr>
              <a:defRPr sz="999">
                <a:latin typeface="+mn-lt"/>
              </a:defRPr>
            </a:lvl1pPr>
          </a:lstStyle>
          <a:p>
            <a:pPr algn="ctr"/>
            <a:fld id="{F1BC30E3-FFE5-4B91-AA19-87A149EBB9EE}" type="slidenum">
              <a:rPr lang="en-ZA" smtClean="0"/>
              <a:pPr algn="ctr"/>
              <a:t>‹#›</a:t>
            </a:fld>
            <a:endParaRPr lang="en-ZA"/>
          </a:p>
        </p:txBody>
      </p:sp>
      <p:cxnSp>
        <p:nvCxnSpPr>
          <p:cNvPr id="12" name="Straight Connector 11">
            <a:extLst>
              <a:ext uri="{FF2B5EF4-FFF2-40B4-BE49-F238E27FC236}">
                <a16:creationId xmlns:a16="http://schemas.microsoft.com/office/drawing/2014/main" id="{EDCF4FF6-0ABC-F245-8D93-EE947EC99114}"/>
              </a:ext>
            </a:extLst>
          </p:cNvPr>
          <p:cNvCxnSpPr/>
          <p:nvPr userDrawn="1"/>
        </p:nvCxnSpPr>
        <p:spPr>
          <a:xfrm>
            <a:off x="11604814" y="6330461"/>
            <a:ext cx="316358" cy="0"/>
          </a:xfrm>
          <a:prstGeom prst="line">
            <a:avLst/>
          </a:prstGeom>
          <a:ln w="12700" cap="rnd">
            <a:solidFill>
              <a:schemeClr val="bg1">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2" name="Line 10">
            <a:extLst>
              <a:ext uri="{FF2B5EF4-FFF2-40B4-BE49-F238E27FC236}">
                <a16:creationId xmlns:a16="http://schemas.microsoft.com/office/drawing/2014/main" id="{76DF75F0-1DF8-2085-FBDA-D9B51E3BC204}"/>
              </a:ext>
            </a:extLst>
          </p:cNvPr>
          <p:cNvSpPr>
            <a:spLocks noChangeShapeType="1"/>
          </p:cNvSpPr>
          <p:nvPr userDrawn="1"/>
        </p:nvSpPr>
        <p:spPr bwMode="auto">
          <a:xfrm flipV="1">
            <a:off x="11743341" y="294199"/>
            <a:ext cx="0" cy="3532734"/>
          </a:xfrm>
          <a:prstGeom prst="line">
            <a:avLst/>
          </a:prstGeom>
          <a:noFill/>
          <a:ln w="19050">
            <a:solidFill>
              <a:srgbClr val="C4C4CD"/>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3" name="Footer Placeholder 3">
            <a:extLst>
              <a:ext uri="{FF2B5EF4-FFF2-40B4-BE49-F238E27FC236}">
                <a16:creationId xmlns:a16="http://schemas.microsoft.com/office/drawing/2014/main" id="{65FE5368-1461-4A31-1FB8-1696A9DE686F}"/>
              </a:ext>
            </a:extLst>
          </p:cNvPr>
          <p:cNvSpPr txBox="1">
            <a:spLocks/>
          </p:cNvSpPr>
          <p:nvPr userDrawn="1"/>
        </p:nvSpPr>
        <p:spPr>
          <a:xfrm rot="5400000">
            <a:off x="10609837" y="4997487"/>
            <a:ext cx="2267008" cy="179906"/>
          </a:xfrm>
          <a:prstGeom prst="rect">
            <a:avLst/>
          </a:prstGeom>
        </p:spPr>
        <p:txBody>
          <a:bodyPr lIns="0" tIns="0" rIns="0" bIns="0" anchor="ctr"/>
          <a:lstStyle>
            <a:defPPr>
              <a:defRPr lang="en-US"/>
            </a:defPPr>
            <a:lvl1pPr marL="0" algn="l" defTabSz="914400" rtl="0" eaLnBrk="1" latinLnBrk="0" hangingPunct="1">
              <a:defRPr lang="en-US" sz="800" kern="1200" spc="200" baseline="0">
                <a:solidFill>
                  <a:schemeClr val="bg1"/>
                </a:solidFill>
                <a:latin typeface="EYInterstate Regular"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ZA" sz="800" spc="600">
                <a:latin typeface="Century Gothic" panose="020B0502020202020204" pitchFamily="34" charset="0"/>
              </a:rPr>
              <a:t>CITY OF CAPETOWN</a:t>
            </a:r>
          </a:p>
        </p:txBody>
      </p:sp>
    </p:spTree>
    <p:extLst>
      <p:ext uri="{BB962C8B-B14F-4D97-AF65-F5344CB8AC3E}">
        <p14:creationId xmlns:p14="http://schemas.microsoft.com/office/powerpoint/2010/main" val="6708155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1378" y="2060235"/>
            <a:ext cx="5289245" cy="3025522"/>
          </a:xfrm>
        </p:spPr>
        <p:txBody>
          <a:bodyPr lIns="0" tIns="0" rIns="0" bIns="0">
            <a:noAutofit/>
          </a:bodyPr>
          <a:lstStyle>
            <a:lvl1pPr marL="0" indent="0" algn="ctr">
              <a:buNone/>
              <a:defRPr lang="en-US" sz="2799" dirty="0" smtClean="0">
                <a:latin typeface="Georgia" panose="02040502050405020303" pitchFamily="18" charset="0"/>
              </a:defRPr>
            </a:lvl1pPr>
          </a:lstStyle>
          <a:p>
            <a:pPr marL="356438" lvl="0" indent="-356438" algn="ctr">
              <a:spcBef>
                <a:spcPts val="0"/>
              </a:spcBef>
            </a:pPr>
            <a:r>
              <a:rPr lang="en-US"/>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1378" y="5506678"/>
            <a:ext cx="5289245" cy="316838"/>
          </a:xfrm>
        </p:spPr>
        <p:txBody>
          <a:bodyPr lIns="0" tIns="0" rIns="0" bIns="0">
            <a:noAutofit/>
          </a:bodyPr>
          <a:lstStyle>
            <a:lvl1pPr marL="0" indent="0" algn="ctr">
              <a:buNone/>
              <a:defRPr lang="en-US" sz="1599" dirty="0" smtClean="0">
                <a:solidFill>
                  <a:srgbClr val="2E2E38"/>
                </a:solidFill>
                <a:latin typeface="+mn-lt"/>
              </a:defRPr>
            </a:lvl1pPr>
          </a:lstStyle>
          <a:p>
            <a:pPr marL="356438" lvl="0" indent="-356438" algn="ctr">
              <a:spcBef>
                <a:spcPts val="0"/>
              </a:spcBef>
              <a:spcAft>
                <a:spcPts val="600"/>
              </a:spcAft>
            </a:pPr>
            <a:r>
              <a:rPr lang="en-US"/>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1378" y="5818717"/>
            <a:ext cx="5289245" cy="316838"/>
          </a:xfrm>
        </p:spPr>
        <p:txBody>
          <a:bodyPr vert="horz" lIns="0" tIns="0" rIns="0" bIns="0" rtlCol="0" anchor="t" anchorCtr="0">
            <a:noAutofit/>
          </a:bodyPr>
          <a:lstStyle>
            <a:lvl1pPr marL="0" indent="0" algn="ctr">
              <a:buNone/>
              <a:defRPr lang="en-US" sz="1599" dirty="0" smtClean="0">
                <a:solidFill>
                  <a:srgbClr val="2E2E38"/>
                </a:solidFill>
                <a:latin typeface="+mn-lt"/>
              </a:defRPr>
            </a:lvl1pPr>
          </a:lstStyle>
          <a:p>
            <a:pPr marL="356438" lvl="0" indent="-356438" algn="ctr">
              <a:spcBef>
                <a:spcPts val="0"/>
              </a:spcBef>
              <a:spcAft>
                <a:spcPts val="600"/>
              </a:spcAft>
            </a:pPr>
            <a:r>
              <a:rPr lang="en-US"/>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7415" y="979788"/>
            <a:ext cx="2337171"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194">
                <a:solidFill>
                  <a:schemeClr val="tx2"/>
                </a:solidFill>
                <a:latin typeface="Georgia" panose="02040502050405020303" pitchFamily="18" charset="0"/>
              </a:rPr>
              <a:t>“ </a:t>
            </a:r>
          </a:p>
        </p:txBody>
      </p:sp>
      <p:sp>
        <p:nvSpPr>
          <p:cNvPr id="10" name="Slide Number Placeholder 4">
            <a:extLst>
              <a:ext uri="{FF2B5EF4-FFF2-40B4-BE49-F238E27FC236}">
                <a16:creationId xmlns:a16="http://schemas.microsoft.com/office/drawing/2014/main" id="{4A2DBEE7-38AC-9E4B-905D-D34EC042ABBC}"/>
              </a:ext>
            </a:extLst>
          </p:cNvPr>
          <p:cNvSpPr>
            <a:spLocks noGrp="1"/>
          </p:cNvSpPr>
          <p:nvPr>
            <p:ph type="sldNum" sz="quarter" idx="14"/>
          </p:nvPr>
        </p:nvSpPr>
        <p:spPr>
          <a:xfrm>
            <a:off x="11431632" y="6439982"/>
            <a:ext cx="662721" cy="180000"/>
          </a:xfrm>
        </p:spPr>
        <p:txBody>
          <a:bodyPr/>
          <a:lstStyle>
            <a:lvl1pPr>
              <a:defRPr sz="999">
                <a:latin typeface="+mn-lt"/>
              </a:defRPr>
            </a:lvl1pPr>
          </a:lstStyle>
          <a:p>
            <a:pPr algn="ctr"/>
            <a:fld id="{F1BC30E3-FFE5-4B91-AA19-87A149EBB9EE}" type="slidenum">
              <a:rPr lang="en-ZA" smtClean="0"/>
              <a:pPr algn="ctr"/>
              <a:t>‹#›</a:t>
            </a:fld>
            <a:endParaRPr lang="en-ZA"/>
          </a:p>
        </p:txBody>
      </p:sp>
      <p:cxnSp>
        <p:nvCxnSpPr>
          <p:cNvPr id="11" name="Straight Connector 10">
            <a:extLst>
              <a:ext uri="{FF2B5EF4-FFF2-40B4-BE49-F238E27FC236}">
                <a16:creationId xmlns:a16="http://schemas.microsoft.com/office/drawing/2014/main" id="{A51EC4A8-635F-4C40-AE5A-F2D6A9EE5DDE}"/>
              </a:ext>
            </a:extLst>
          </p:cNvPr>
          <p:cNvCxnSpPr/>
          <p:nvPr userDrawn="1"/>
        </p:nvCxnSpPr>
        <p:spPr>
          <a:xfrm>
            <a:off x="11604814" y="6330461"/>
            <a:ext cx="316358" cy="0"/>
          </a:xfrm>
          <a:prstGeom prst="line">
            <a:avLst/>
          </a:prstGeom>
          <a:ln w="12700" cap="rnd">
            <a:solidFill>
              <a:schemeClr val="bg1">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2" name="Line 10">
            <a:extLst>
              <a:ext uri="{FF2B5EF4-FFF2-40B4-BE49-F238E27FC236}">
                <a16:creationId xmlns:a16="http://schemas.microsoft.com/office/drawing/2014/main" id="{E44BFD2B-3E50-2A8A-F3E2-92E96AC40131}"/>
              </a:ext>
            </a:extLst>
          </p:cNvPr>
          <p:cNvSpPr>
            <a:spLocks noChangeShapeType="1"/>
          </p:cNvSpPr>
          <p:nvPr userDrawn="1"/>
        </p:nvSpPr>
        <p:spPr bwMode="auto">
          <a:xfrm flipV="1">
            <a:off x="11743341" y="294199"/>
            <a:ext cx="0" cy="3532734"/>
          </a:xfrm>
          <a:prstGeom prst="line">
            <a:avLst/>
          </a:prstGeom>
          <a:noFill/>
          <a:ln w="19050">
            <a:solidFill>
              <a:srgbClr val="C4C4CD"/>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3" name="Footer Placeholder 3">
            <a:extLst>
              <a:ext uri="{FF2B5EF4-FFF2-40B4-BE49-F238E27FC236}">
                <a16:creationId xmlns:a16="http://schemas.microsoft.com/office/drawing/2014/main" id="{5796F9CB-60C1-D140-D1AB-0C5478229A16}"/>
              </a:ext>
            </a:extLst>
          </p:cNvPr>
          <p:cNvSpPr txBox="1">
            <a:spLocks/>
          </p:cNvSpPr>
          <p:nvPr userDrawn="1"/>
        </p:nvSpPr>
        <p:spPr>
          <a:xfrm rot="5400000">
            <a:off x="10609837" y="4997487"/>
            <a:ext cx="2267008" cy="179906"/>
          </a:xfrm>
          <a:prstGeom prst="rect">
            <a:avLst/>
          </a:prstGeom>
        </p:spPr>
        <p:txBody>
          <a:bodyPr lIns="0" tIns="0" rIns="0" bIns="0" anchor="ctr"/>
          <a:lstStyle>
            <a:defPPr>
              <a:defRPr lang="en-US"/>
            </a:defPPr>
            <a:lvl1pPr marL="0" algn="l" defTabSz="914400" rtl="0" eaLnBrk="1" latinLnBrk="0" hangingPunct="1">
              <a:defRPr lang="en-US" sz="800" kern="1200" spc="200" baseline="0">
                <a:solidFill>
                  <a:schemeClr val="bg1"/>
                </a:solidFill>
                <a:latin typeface="EYInterstate Regular"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ZA" sz="800" spc="600">
                <a:latin typeface="Century Gothic" panose="020B0502020202020204" pitchFamily="34" charset="0"/>
              </a:rPr>
              <a:t>CITY OF CAPETOWN</a:t>
            </a:r>
          </a:p>
        </p:txBody>
      </p:sp>
    </p:spTree>
    <p:extLst>
      <p:ext uri="{BB962C8B-B14F-4D97-AF65-F5344CB8AC3E}">
        <p14:creationId xmlns:p14="http://schemas.microsoft.com/office/powerpoint/2010/main" val="41733408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3938" y="0"/>
            <a:ext cx="5968062" cy="6858000"/>
          </a:xfrm>
        </p:spPr>
        <p:txBody>
          <a:bodyPr/>
          <a:lstStyle/>
          <a:p>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513" y="2578743"/>
            <a:ext cx="4535597" cy="1055708"/>
          </a:xfrm>
        </p:spPr>
        <p:txBody>
          <a:bodyPr/>
          <a:lstStyle>
            <a:lvl1pPr marL="0" indent="0">
              <a:buNone/>
              <a:defRPr sz="2999"/>
            </a:lvl1pPr>
          </a:lstStyle>
          <a:p>
            <a:pPr lvl="0"/>
            <a:r>
              <a:rPr lang="en-IN"/>
              <a:t>Chapter Title</a:t>
            </a:r>
          </a:p>
          <a:p>
            <a:pPr lvl="0"/>
            <a:r>
              <a:rPr lang="en-IN"/>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513" y="3840384"/>
            <a:ext cx="4535597" cy="1055708"/>
          </a:xfrm>
        </p:spPr>
        <p:txBody>
          <a:bodyPr/>
          <a:lstStyle>
            <a:lvl1pPr marL="0" indent="0">
              <a:buNone/>
              <a:defRPr sz="1599"/>
            </a:lvl1pPr>
          </a:lstStyle>
          <a:p>
            <a:pPr lvl="0"/>
            <a:r>
              <a:rPr lang="en-IN"/>
              <a:t>text</a:t>
            </a:r>
          </a:p>
        </p:txBody>
      </p:sp>
      <p:sp>
        <p:nvSpPr>
          <p:cNvPr id="10" name="Slide Number Placeholder 4">
            <a:extLst>
              <a:ext uri="{FF2B5EF4-FFF2-40B4-BE49-F238E27FC236}">
                <a16:creationId xmlns:a16="http://schemas.microsoft.com/office/drawing/2014/main" id="{CBDD6143-EED4-BA4F-A579-0A0264D522B6}"/>
              </a:ext>
            </a:extLst>
          </p:cNvPr>
          <p:cNvSpPr txBox="1">
            <a:spLocks/>
          </p:cNvSpPr>
          <p:nvPr userDrawn="1"/>
        </p:nvSpPr>
        <p:spPr>
          <a:xfrm>
            <a:off x="11431632" y="6439982"/>
            <a:ext cx="662721" cy="180000"/>
          </a:xfrm>
          <a:prstGeom prst="rect">
            <a:avLst/>
          </a:prstGeom>
        </p:spPr>
        <p:txBody>
          <a:bodyPr/>
          <a:lstStyle>
            <a:defPPr>
              <a:defRPr lang="en-US"/>
            </a:defPPr>
            <a:lvl1pPr marL="0" algn="l" defTabSz="914400" rtl="0" eaLnBrk="1" latinLnBrk="0" hangingPunct="1">
              <a:defRPr lang="en-GB" sz="10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1BC30E3-FFE5-4B91-AA19-87A149EBB9EE}" type="slidenum">
              <a:rPr lang="en-ZA" sz="999" smtClean="0"/>
              <a:pPr algn="ctr"/>
              <a:t>‹#›</a:t>
            </a:fld>
            <a:endParaRPr lang="en-ZA" sz="999"/>
          </a:p>
        </p:txBody>
      </p:sp>
      <p:cxnSp>
        <p:nvCxnSpPr>
          <p:cNvPr id="11" name="Straight Connector 10">
            <a:extLst>
              <a:ext uri="{FF2B5EF4-FFF2-40B4-BE49-F238E27FC236}">
                <a16:creationId xmlns:a16="http://schemas.microsoft.com/office/drawing/2014/main" id="{69C15480-BE30-1043-815E-C6A0974463B7}"/>
              </a:ext>
            </a:extLst>
          </p:cNvPr>
          <p:cNvCxnSpPr/>
          <p:nvPr userDrawn="1"/>
        </p:nvCxnSpPr>
        <p:spPr>
          <a:xfrm>
            <a:off x="11604814" y="6330461"/>
            <a:ext cx="316358" cy="0"/>
          </a:xfrm>
          <a:prstGeom prst="line">
            <a:avLst/>
          </a:prstGeom>
          <a:ln w="12700" cap="rnd">
            <a:solidFill>
              <a:schemeClr val="bg1">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6" name="Line 10">
            <a:extLst>
              <a:ext uri="{FF2B5EF4-FFF2-40B4-BE49-F238E27FC236}">
                <a16:creationId xmlns:a16="http://schemas.microsoft.com/office/drawing/2014/main" id="{E76F5A1E-28F6-2E41-1F63-8B7D759D83F4}"/>
              </a:ext>
            </a:extLst>
          </p:cNvPr>
          <p:cNvSpPr>
            <a:spLocks noChangeShapeType="1"/>
          </p:cNvSpPr>
          <p:nvPr userDrawn="1"/>
        </p:nvSpPr>
        <p:spPr bwMode="auto">
          <a:xfrm flipV="1">
            <a:off x="11743341" y="294199"/>
            <a:ext cx="0" cy="3532734"/>
          </a:xfrm>
          <a:prstGeom prst="line">
            <a:avLst/>
          </a:prstGeom>
          <a:noFill/>
          <a:ln w="19050">
            <a:solidFill>
              <a:srgbClr val="C4C4CD"/>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7" name="Footer Placeholder 3">
            <a:extLst>
              <a:ext uri="{FF2B5EF4-FFF2-40B4-BE49-F238E27FC236}">
                <a16:creationId xmlns:a16="http://schemas.microsoft.com/office/drawing/2014/main" id="{67EA2129-C3E2-2194-6D53-EE4ADA33B73C}"/>
              </a:ext>
            </a:extLst>
          </p:cNvPr>
          <p:cNvSpPr txBox="1">
            <a:spLocks/>
          </p:cNvSpPr>
          <p:nvPr userDrawn="1"/>
        </p:nvSpPr>
        <p:spPr>
          <a:xfrm rot="5400000">
            <a:off x="10609837" y="4997487"/>
            <a:ext cx="2267008" cy="179906"/>
          </a:xfrm>
          <a:prstGeom prst="rect">
            <a:avLst/>
          </a:prstGeom>
        </p:spPr>
        <p:txBody>
          <a:bodyPr lIns="0" tIns="0" rIns="0" bIns="0" anchor="ctr"/>
          <a:lstStyle>
            <a:defPPr>
              <a:defRPr lang="en-US"/>
            </a:defPPr>
            <a:lvl1pPr marL="0" algn="l" defTabSz="914400" rtl="0" eaLnBrk="1" latinLnBrk="0" hangingPunct="1">
              <a:defRPr lang="en-US" sz="800" kern="1200" spc="200" baseline="0">
                <a:solidFill>
                  <a:schemeClr val="bg1"/>
                </a:solidFill>
                <a:latin typeface="EYInterstate Regular"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ZA" sz="800" spc="600">
                <a:latin typeface="Century Gothic" panose="020B0502020202020204" pitchFamily="34" charset="0"/>
              </a:rPr>
              <a:t>CITY OF CAPETOWN</a:t>
            </a:r>
          </a:p>
        </p:txBody>
      </p:sp>
    </p:spTree>
    <p:extLst>
      <p:ext uri="{BB962C8B-B14F-4D97-AF65-F5344CB8AC3E}">
        <p14:creationId xmlns:p14="http://schemas.microsoft.com/office/powerpoint/2010/main" val="193821647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a:t>Click to edit Master title style</a:t>
            </a:r>
            <a:endParaRPr lang="en-GB"/>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600" y="1137921"/>
            <a:ext cx="4954924" cy="4267457"/>
          </a:xfrm>
        </p:spPr>
        <p:txBody>
          <a:bodyPr/>
          <a:lstStyle/>
          <a:p>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29748" y="3813288"/>
            <a:ext cx="3087667" cy="180000"/>
          </a:xfrm>
        </p:spPr>
        <p:txBody>
          <a:bodyPr/>
          <a:lstStyle>
            <a:lvl1pPr marL="0" indent="0">
              <a:buNone/>
              <a:defRPr sz="1199">
                <a:solidFill>
                  <a:schemeClr val="bg1"/>
                </a:solidFill>
              </a:defRPr>
            </a:lvl1pPr>
          </a:lstStyle>
          <a:p>
            <a:pPr lvl="0"/>
            <a:r>
              <a:rPr lang="en-US"/>
              <a:t>Name Surname</a:t>
            </a:r>
            <a:endParaRPr lang="en-GB"/>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29748" y="4055931"/>
            <a:ext cx="3087667" cy="180000"/>
          </a:xfrm>
        </p:spPr>
        <p:txBody>
          <a:bodyPr/>
          <a:lstStyle>
            <a:lvl1pPr marL="0" indent="0">
              <a:buNone/>
              <a:defRPr sz="1199">
                <a:solidFill>
                  <a:schemeClr val="bg1"/>
                </a:solidFill>
              </a:defRPr>
            </a:lvl1pPr>
          </a:lstStyle>
          <a:p>
            <a:pPr lvl="0"/>
            <a:r>
              <a:rPr lang="en-US"/>
              <a:t>Job Title to go here</a:t>
            </a:r>
            <a:endParaRPr lang="en-GB"/>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19820" y="3578084"/>
            <a:ext cx="778554" cy="778959"/>
          </a:xfrm>
          <a:prstGeom prst="ellipse">
            <a:avLst/>
          </a:prstGeom>
        </p:spPr>
        <p:txBody>
          <a:bodyPr anchor="ctr"/>
          <a:lstStyle>
            <a:lvl1pPr marL="0" indent="0" algn="ctr">
              <a:buNone/>
              <a:defRPr sz="900">
                <a:solidFill>
                  <a:schemeClr val="bg1"/>
                </a:solidFill>
              </a:defRPr>
            </a:lvl1pPr>
          </a:lstStyle>
          <a:p>
            <a:endParaRPr lang="en-GB"/>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19821" y="1137921"/>
            <a:ext cx="5462580" cy="373807"/>
          </a:xfrm>
        </p:spPr>
        <p:txBody>
          <a:bodyPr/>
          <a:lstStyle>
            <a:lvl1pPr marL="0" indent="0">
              <a:buNone/>
              <a:defRPr/>
            </a:lvl1pPr>
          </a:lstStyle>
          <a:p>
            <a:pPr lvl="0"/>
            <a:r>
              <a:rPr lang="en-US"/>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19821" y="1635009"/>
            <a:ext cx="5462580" cy="1611554"/>
          </a:xfrm>
        </p:spPr>
        <p:txBody>
          <a:bodyPr/>
          <a:lstStyle>
            <a:lvl1pPr marL="0" indent="0">
              <a:buNone/>
              <a:defRPr sz="1599"/>
            </a:lvl1pPr>
          </a:lstStyle>
          <a:p>
            <a:pPr lvl="0"/>
            <a:r>
              <a:rPr lang="en-US"/>
              <a:t>Content EY Interstate Light, 16pt, Lorem ipsum dolor, 12pt, </a:t>
            </a:r>
            <a:r>
              <a:rPr lang="en-US" err="1"/>
              <a:t>Utinam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a:t>
            </a:r>
            <a:r>
              <a:rPr lang="en-US"/>
              <a:t>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a:t>
            </a:r>
            <a:r>
              <a:rPr lang="en-US" err="1"/>
              <a:t>sed</a:t>
            </a:r>
            <a:r>
              <a:rPr lang="en-US"/>
              <a:t> ex, id </a:t>
            </a:r>
            <a:r>
              <a:rPr lang="en-US" err="1"/>
              <a:t>admodum</a:t>
            </a:r>
            <a:r>
              <a:rPr lang="en-US"/>
              <a:t>.</a:t>
            </a:r>
          </a:p>
          <a:p>
            <a:pPr lvl="0"/>
            <a:endParaRPr lang="en-US"/>
          </a:p>
        </p:txBody>
      </p:sp>
      <p:sp>
        <p:nvSpPr>
          <p:cNvPr id="17" name="Slide Number Placeholder 4">
            <a:extLst>
              <a:ext uri="{FF2B5EF4-FFF2-40B4-BE49-F238E27FC236}">
                <a16:creationId xmlns:a16="http://schemas.microsoft.com/office/drawing/2014/main" id="{7A49E74A-F556-5142-950A-8A6EEF87BD82}"/>
              </a:ext>
            </a:extLst>
          </p:cNvPr>
          <p:cNvSpPr txBox="1">
            <a:spLocks/>
          </p:cNvSpPr>
          <p:nvPr userDrawn="1"/>
        </p:nvSpPr>
        <p:spPr>
          <a:xfrm>
            <a:off x="11431632" y="6439982"/>
            <a:ext cx="662721" cy="180000"/>
          </a:xfrm>
          <a:prstGeom prst="rect">
            <a:avLst/>
          </a:prstGeom>
        </p:spPr>
        <p:txBody>
          <a:bodyPr/>
          <a:lstStyle>
            <a:defPPr>
              <a:defRPr lang="en-US"/>
            </a:defPPr>
            <a:lvl1pPr marL="0" algn="l" defTabSz="914400" rtl="0" eaLnBrk="1" latinLnBrk="0" hangingPunct="1">
              <a:defRPr lang="en-GB" sz="10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1BC30E3-FFE5-4B91-AA19-87A149EBB9EE}" type="slidenum">
              <a:rPr lang="en-ZA" sz="999" smtClean="0"/>
              <a:pPr algn="ctr"/>
              <a:t>‹#›</a:t>
            </a:fld>
            <a:endParaRPr lang="en-ZA" sz="999"/>
          </a:p>
        </p:txBody>
      </p:sp>
      <p:cxnSp>
        <p:nvCxnSpPr>
          <p:cNvPr id="18" name="Straight Connector 17">
            <a:extLst>
              <a:ext uri="{FF2B5EF4-FFF2-40B4-BE49-F238E27FC236}">
                <a16:creationId xmlns:a16="http://schemas.microsoft.com/office/drawing/2014/main" id="{116355DF-AF09-364D-A002-3B4DF5A342F0}"/>
              </a:ext>
            </a:extLst>
          </p:cNvPr>
          <p:cNvCxnSpPr/>
          <p:nvPr userDrawn="1"/>
        </p:nvCxnSpPr>
        <p:spPr>
          <a:xfrm>
            <a:off x="11604814" y="6330461"/>
            <a:ext cx="316358" cy="0"/>
          </a:xfrm>
          <a:prstGeom prst="line">
            <a:avLst/>
          </a:prstGeom>
          <a:ln w="12700" cap="rnd">
            <a:solidFill>
              <a:schemeClr val="bg1">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7" name="Line 10">
            <a:extLst>
              <a:ext uri="{FF2B5EF4-FFF2-40B4-BE49-F238E27FC236}">
                <a16:creationId xmlns:a16="http://schemas.microsoft.com/office/drawing/2014/main" id="{2946FB08-441A-AF01-3E5C-F766F0B1E71D}"/>
              </a:ext>
            </a:extLst>
          </p:cNvPr>
          <p:cNvSpPr>
            <a:spLocks noChangeShapeType="1"/>
          </p:cNvSpPr>
          <p:nvPr userDrawn="1"/>
        </p:nvSpPr>
        <p:spPr bwMode="auto">
          <a:xfrm flipV="1">
            <a:off x="11743341" y="294199"/>
            <a:ext cx="0" cy="3532734"/>
          </a:xfrm>
          <a:prstGeom prst="line">
            <a:avLst/>
          </a:prstGeom>
          <a:noFill/>
          <a:ln w="19050">
            <a:solidFill>
              <a:srgbClr val="C4C4CD"/>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8" name="Footer Placeholder 3">
            <a:extLst>
              <a:ext uri="{FF2B5EF4-FFF2-40B4-BE49-F238E27FC236}">
                <a16:creationId xmlns:a16="http://schemas.microsoft.com/office/drawing/2014/main" id="{973464EA-302F-CD0B-6621-7FE1EF2B5104}"/>
              </a:ext>
            </a:extLst>
          </p:cNvPr>
          <p:cNvSpPr txBox="1">
            <a:spLocks/>
          </p:cNvSpPr>
          <p:nvPr userDrawn="1"/>
        </p:nvSpPr>
        <p:spPr>
          <a:xfrm rot="5400000">
            <a:off x="10609837" y="4997487"/>
            <a:ext cx="2267008" cy="179906"/>
          </a:xfrm>
          <a:prstGeom prst="rect">
            <a:avLst/>
          </a:prstGeom>
        </p:spPr>
        <p:txBody>
          <a:bodyPr lIns="0" tIns="0" rIns="0" bIns="0" anchor="ctr"/>
          <a:lstStyle>
            <a:defPPr>
              <a:defRPr lang="en-US"/>
            </a:defPPr>
            <a:lvl1pPr marL="0" algn="l" defTabSz="914400" rtl="0" eaLnBrk="1" latinLnBrk="0" hangingPunct="1">
              <a:defRPr lang="en-US" sz="800" kern="1200" spc="200" baseline="0">
                <a:solidFill>
                  <a:schemeClr val="bg1"/>
                </a:solidFill>
                <a:latin typeface="EYInterstate Regular"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ZA" sz="800" spc="600">
                <a:latin typeface="Century Gothic" panose="020B0502020202020204" pitchFamily="34" charset="0"/>
              </a:rPr>
              <a:t>CITY OF CAPETOWN</a:t>
            </a:r>
          </a:p>
        </p:txBody>
      </p:sp>
    </p:spTree>
    <p:extLst>
      <p:ext uri="{BB962C8B-B14F-4D97-AF65-F5344CB8AC3E}">
        <p14:creationId xmlns:p14="http://schemas.microsoft.com/office/powerpoint/2010/main" val="39910984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334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601" y="1137920"/>
            <a:ext cx="8234455" cy="4834800"/>
          </a:xfrm>
        </p:spPr>
        <p:txBody>
          <a:bodyPr/>
          <a:lstStyle>
            <a:lvl1pPr marL="0" indent="0">
              <a:buNone/>
              <a:defRPr>
                <a:solidFill>
                  <a:schemeClr val="bg1"/>
                </a:solidFill>
              </a:defRPr>
            </a:lvl1pPr>
            <a:lvl2pPr marL="356438">
              <a:defRPr>
                <a:solidFill>
                  <a:schemeClr val="bg1"/>
                </a:solidFill>
              </a:defRPr>
            </a:lvl2pPr>
            <a:lvl3pPr marL="712875">
              <a:defRPr>
                <a:solidFill>
                  <a:schemeClr val="bg1"/>
                </a:solidFill>
              </a:defRPr>
            </a:lvl3pPr>
            <a:lvl4pPr marL="1069313">
              <a:defRPr>
                <a:solidFill>
                  <a:schemeClr val="bg1"/>
                </a:solidFill>
              </a:defRPr>
            </a:lvl4pPr>
            <a:lvl5pPr marL="1425751">
              <a:defRPr sz="1199">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4">
            <a:extLst>
              <a:ext uri="{FF2B5EF4-FFF2-40B4-BE49-F238E27FC236}">
                <a16:creationId xmlns:a16="http://schemas.microsoft.com/office/drawing/2014/main" id="{6F9908E0-3847-2041-AC0B-07414B9DE4E1}"/>
              </a:ext>
            </a:extLst>
          </p:cNvPr>
          <p:cNvSpPr txBox="1">
            <a:spLocks/>
          </p:cNvSpPr>
          <p:nvPr userDrawn="1"/>
        </p:nvSpPr>
        <p:spPr>
          <a:xfrm>
            <a:off x="11431632" y="6439982"/>
            <a:ext cx="662721" cy="180000"/>
          </a:xfrm>
          <a:prstGeom prst="rect">
            <a:avLst/>
          </a:prstGeom>
        </p:spPr>
        <p:txBody>
          <a:bodyPr/>
          <a:lstStyle>
            <a:defPPr>
              <a:defRPr lang="en-US"/>
            </a:defPPr>
            <a:lvl1pPr marL="0" algn="l" defTabSz="914400" rtl="0" eaLnBrk="1" latinLnBrk="0" hangingPunct="1">
              <a:defRPr lang="en-GB" sz="10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1BC30E3-FFE5-4B91-AA19-87A149EBB9EE}" type="slidenum">
              <a:rPr lang="en-ZA" sz="999" smtClean="0"/>
              <a:pPr algn="ctr"/>
              <a:t>‹#›</a:t>
            </a:fld>
            <a:endParaRPr lang="en-ZA" sz="999"/>
          </a:p>
        </p:txBody>
      </p:sp>
      <p:cxnSp>
        <p:nvCxnSpPr>
          <p:cNvPr id="12" name="Straight Connector 11">
            <a:extLst>
              <a:ext uri="{FF2B5EF4-FFF2-40B4-BE49-F238E27FC236}">
                <a16:creationId xmlns:a16="http://schemas.microsoft.com/office/drawing/2014/main" id="{5E57ACE3-1DA6-BB45-8145-5E5D7C9A2AC1}"/>
              </a:ext>
            </a:extLst>
          </p:cNvPr>
          <p:cNvCxnSpPr/>
          <p:nvPr userDrawn="1"/>
        </p:nvCxnSpPr>
        <p:spPr>
          <a:xfrm>
            <a:off x="11604814" y="6330461"/>
            <a:ext cx="316358" cy="0"/>
          </a:xfrm>
          <a:prstGeom prst="line">
            <a:avLst/>
          </a:prstGeom>
          <a:ln w="12700" cap="rnd">
            <a:solidFill>
              <a:schemeClr val="bg1">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7" name="Line 10">
            <a:extLst>
              <a:ext uri="{FF2B5EF4-FFF2-40B4-BE49-F238E27FC236}">
                <a16:creationId xmlns:a16="http://schemas.microsoft.com/office/drawing/2014/main" id="{86644D5C-2EA9-0AE3-0633-8129F05EB51A}"/>
              </a:ext>
            </a:extLst>
          </p:cNvPr>
          <p:cNvSpPr>
            <a:spLocks noChangeShapeType="1"/>
          </p:cNvSpPr>
          <p:nvPr userDrawn="1"/>
        </p:nvSpPr>
        <p:spPr bwMode="auto">
          <a:xfrm flipV="1">
            <a:off x="11743341" y="294199"/>
            <a:ext cx="0" cy="3532734"/>
          </a:xfrm>
          <a:prstGeom prst="line">
            <a:avLst/>
          </a:prstGeom>
          <a:noFill/>
          <a:ln w="19050">
            <a:solidFill>
              <a:srgbClr val="C4C4CD"/>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11" name="Footer Placeholder 3">
            <a:extLst>
              <a:ext uri="{FF2B5EF4-FFF2-40B4-BE49-F238E27FC236}">
                <a16:creationId xmlns:a16="http://schemas.microsoft.com/office/drawing/2014/main" id="{29CD4476-9979-514F-A11A-449EE3AE36C7}"/>
              </a:ext>
            </a:extLst>
          </p:cNvPr>
          <p:cNvSpPr txBox="1">
            <a:spLocks/>
          </p:cNvSpPr>
          <p:nvPr userDrawn="1"/>
        </p:nvSpPr>
        <p:spPr>
          <a:xfrm rot="5400000">
            <a:off x="10609837" y="4997487"/>
            <a:ext cx="2267008" cy="179906"/>
          </a:xfrm>
          <a:prstGeom prst="rect">
            <a:avLst/>
          </a:prstGeom>
        </p:spPr>
        <p:txBody>
          <a:bodyPr lIns="0" tIns="0" rIns="0" bIns="0" anchor="ctr"/>
          <a:lstStyle>
            <a:defPPr>
              <a:defRPr lang="en-US"/>
            </a:defPPr>
            <a:lvl1pPr marL="0" algn="l" defTabSz="914400" rtl="0" eaLnBrk="1" latinLnBrk="0" hangingPunct="1">
              <a:defRPr lang="en-US" sz="800" kern="1200" spc="200" baseline="0">
                <a:solidFill>
                  <a:schemeClr val="bg1"/>
                </a:solidFill>
                <a:latin typeface="EYInterstate Regular"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ZA" sz="800" spc="600">
                <a:latin typeface="Century Gothic" panose="020B0502020202020204" pitchFamily="34" charset="0"/>
              </a:rPr>
              <a:t>CITY OF CAPETOWN</a:t>
            </a:r>
          </a:p>
        </p:txBody>
      </p:sp>
    </p:spTree>
    <p:extLst>
      <p:ext uri="{BB962C8B-B14F-4D97-AF65-F5344CB8AC3E}">
        <p14:creationId xmlns:p14="http://schemas.microsoft.com/office/powerpoint/2010/main" val="1457250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theme" Target="../theme/theme4.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tags" Target="../tags/tag4.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tags" Target="../tags/tag3.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tags" Target="../tags/tag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tags" Target="../tags/tag1.xml"/><Relationship Id="rId28" Type="http://schemas.openxmlformats.org/officeDocument/2006/relationships/tags" Target="../tags/tag6.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theme" Target="../theme/theme5.xml"/><Relationship Id="rId27" Type="http://schemas.openxmlformats.org/officeDocument/2006/relationships/tags" Target="../tags/tag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95.xml"/><Relationship Id="rId18" Type="http://schemas.openxmlformats.org/officeDocument/2006/relationships/slideLayout" Target="../slideLayouts/slideLayout100.xml"/><Relationship Id="rId26" Type="http://schemas.openxmlformats.org/officeDocument/2006/relationships/slideLayout" Target="../slideLayouts/slideLayout108.xml"/><Relationship Id="rId3" Type="http://schemas.openxmlformats.org/officeDocument/2006/relationships/slideLayout" Target="../slideLayouts/slideLayout85.xml"/><Relationship Id="rId21" Type="http://schemas.openxmlformats.org/officeDocument/2006/relationships/slideLayout" Target="../slideLayouts/slideLayout103.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5" Type="http://schemas.openxmlformats.org/officeDocument/2006/relationships/slideLayout" Target="../slideLayouts/slideLayout107.xml"/><Relationship Id="rId33" Type="http://schemas.openxmlformats.org/officeDocument/2006/relationships/theme" Target="../theme/theme6.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20" Type="http://schemas.openxmlformats.org/officeDocument/2006/relationships/slideLayout" Target="../slideLayouts/slideLayout102.xml"/><Relationship Id="rId29" Type="http://schemas.openxmlformats.org/officeDocument/2006/relationships/slideLayout" Target="../slideLayouts/slideLayout111.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24" Type="http://schemas.openxmlformats.org/officeDocument/2006/relationships/slideLayout" Target="../slideLayouts/slideLayout106.xml"/><Relationship Id="rId32" Type="http://schemas.openxmlformats.org/officeDocument/2006/relationships/slideLayout" Target="../slideLayouts/slideLayout114.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23" Type="http://schemas.openxmlformats.org/officeDocument/2006/relationships/slideLayout" Target="../slideLayouts/slideLayout105.xml"/><Relationship Id="rId28" Type="http://schemas.openxmlformats.org/officeDocument/2006/relationships/slideLayout" Target="../slideLayouts/slideLayout110.xml"/><Relationship Id="rId10" Type="http://schemas.openxmlformats.org/officeDocument/2006/relationships/slideLayout" Target="../slideLayouts/slideLayout92.xml"/><Relationship Id="rId19" Type="http://schemas.openxmlformats.org/officeDocument/2006/relationships/slideLayout" Target="../slideLayouts/slideLayout101.xml"/><Relationship Id="rId31" Type="http://schemas.openxmlformats.org/officeDocument/2006/relationships/slideLayout" Target="../slideLayouts/slideLayout113.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 Id="rId22" Type="http://schemas.openxmlformats.org/officeDocument/2006/relationships/slideLayout" Target="../slideLayouts/slideLayout104.xml"/><Relationship Id="rId27" Type="http://schemas.openxmlformats.org/officeDocument/2006/relationships/slideLayout" Target="../slideLayouts/slideLayout109.xml"/><Relationship Id="rId30" Type="http://schemas.openxmlformats.org/officeDocument/2006/relationships/slideLayout" Target="../slideLayouts/slideLayout112.xml"/><Relationship Id="rId8" Type="http://schemas.openxmlformats.org/officeDocument/2006/relationships/slideLayout" Target="../slideLayouts/slideLayout9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slideLayout" Target="../slideLayouts/slideLayout140.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2" Type="http://schemas.openxmlformats.org/officeDocument/2006/relationships/slideLayout" Target="../slideLayouts/slideLayout129.xml"/><Relationship Id="rId16" Type="http://schemas.openxmlformats.org/officeDocument/2006/relationships/theme" Target="../theme/theme8.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5" Type="http://schemas.openxmlformats.org/officeDocument/2006/relationships/slideLayout" Target="../slideLayouts/slideLayout14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slideLayout" Target="../slideLayouts/slideLayout1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7327C7-A387-4409-A4EB-B927B38841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1D50717C-0C5B-4473-B20B-80EE349FCE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C60E0B3-B77A-4D35-A413-60814FA598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0C1E33-5DE5-41EB-8E8E-73834C71BA53}" type="datetimeFigureOut">
              <a:rPr lang="en-ZA" smtClean="0"/>
              <a:t>2023/10/19</a:t>
            </a:fld>
            <a:endParaRPr lang="en-ZA"/>
          </a:p>
        </p:txBody>
      </p:sp>
      <p:sp>
        <p:nvSpPr>
          <p:cNvPr id="5" name="Footer Placeholder 4">
            <a:extLst>
              <a:ext uri="{FF2B5EF4-FFF2-40B4-BE49-F238E27FC236}">
                <a16:creationId xmlns:a16="http://schemas.microsoft.com/office/drawing/2014/main" id="{DFC705F2-EC5E-4149-ACB2-BCFA7507BF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92554769-95A8-4CC7-9678-0D5B58B12E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65C96A-1013-43E6-9461-C8E12C147538}" type="slidenum">
              <a:rPr lang="en-ZA" smtClean="0"/>
              <a:t>‹#›</a:t>
            </a:fld>
            <a:endParaRPr lang="en-ZA"/>
          </a:p>
        </p:txBody>
      </p:sp>
    </p:spTree>
    <p:extLst>
      <p:ext uri="{BB962C8B-B14F-4D97-AF65-F5344CB8AC3E}">
        <p14:creationId xmlns:p14="http://schemas.microsoft.com/office/powerpoint/2010/main" val="4090692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94200"/>
            <a:ext cx="10972800" cy="59088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09601" y="1137920"/>
            <a:ext cx="10972800" cy="4947920"/>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21" name="Group 4">
            <a:extLst>
              <a:ext uri="{FF2B5EF4-FFF2-40B4-BE49-F238E27FC236}">
                <a16:creationId xmlns:a16="http://schemas.microsoft.com/office/drawing/2014/main" id="{070143FB-B49A-43B9-BDD0-6B34F1305A62}"/>
              </a:ext>
            </a:extLst>
          </p:cNvPr>
          <p:cNvGrpSpPr>
            <a:grpSpLocks noChangeAspect="1"/>
          </p:cNvGrpSpPr>
          <p:nvPr userDrawn="1"/>
        </p:nvGrpSpPr>
        <p:grpSpPr bwMode="auto">
          <a:xfrm>
            <a:off x="11045952" y="6327649"/>
            <a:ext cx="536448" cy="412867"/>
            <a:chOff x="7110" y="4004"/>
            <a:chExt cx="191" cy="196"/>
          </a:xfrm>
        </p:grpSpPr>
        <p:sp>
          <p:nvSpPr>
            <p:cNvPr id="22" name="Freeform 5">
              <a:extLst>
                <a:ext uri="{FF2B5EF4-FFF2-40B4-BE49-F238E27FC236}">
                  <a16:creationId xmlns:a16="http://schemas.microsoft.com/office/drawing/2014/main" id="{D9BF2560-A8D8-44C9-8115-BCB5085894F0}"/>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23" name="Freeform 6">
              <a:extLst>
                <a:ext uri="{FF2B5EF4-FFF2-40B4-BE49-F238E27FC236}">
                  <a16:creationId xmlns:a16="http://schemas.microsoft.com/office/drawing/2014/main" id="{56D2A493-73F6-40BA-A4BE-DAEC44F3A257}"/>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24" name="Freeform 7">
              <a:extLst>
                <a:ext uri="{FF2B5EF4-FFF2-40B4-BE49-F238E27FC236}">
                  <a16:creationId xmlns:a16="http://schemas.microsoft.com/office/drawing/2014/main" id="{C09A7C37-C954-457F-B80C-7BC99BEAE3BB}"/>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grpSp>
      <p:sp>
        <p:nvSpPr>
          <p:cNvPr id="16" name="Date Placeholder 3">
            <a:extLst>
              <a:ext uri="{FF2B5EF4-FFF2-40B4-BE49-F238E27FC236}">
                <a16:creationId xmlns:a16="http://schemas.microsoft.com/office/drawing/2014/main" id="{1CDCB3BA-A513-4554-9E26-04ABDDC121E6}"/>
              </a:ext>
            </a:extLst>
          </p:cNvPr>
          <p:cNvSpPr>
            <a:spLocks noGrp="1"/>
          </p:cNvSpPr>
          <p:nvPr>
            <p:ph type="dt" sz="half" idx="2"/>
          </p:nvPr>
        </p:nvSpPr>
        <p:spPr>
          <a:xfrm>
            <a:off x="2523068" y="6516456"/>
            <a:ext cx="1588344" cy="180000"/>
          </a:xfrm>
          <a:prstGeom prst="rect">
            <a:avLst/>
          </a:prstGeom>
        </p:spPr>
        <p:txBody>
          <a:bodyPr vert="horz" lIns="91440" tIns="45720" rIns="91440" bIns="4572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fld id="{AC60616C-F738-4195-9CBC-57322DFDB528}" type="datetime3">
              <a:rPr lang="en-US" smtClean="0"/>
              <a:t>19 October 2023</a:t>
            </a:fld>
            <a:endParaRPr lang="en-IN"/>
          </a:p>
        </p:txBody>
      </p:sp>
      <p:sp>
        <p:nvSpPr>
          <p:cNvPr id="17" name="Footer Placeholder 4">
            <a:extLst>
              <a:ext uri="{FF2B5EF4-FFF2-40B4-BE49-F238E27FC236}">
                <a16:creationId xmlns:a16="http://schemas.microsoft.com/office/drawing/2014/main" id="{658F79CF-3FBE-4C25-8F3A-14054DB240E1}"/>
              </a:ext>
            </a:extLst>
          </p:cNvPr>
          <p:cNvSpPr>
            <a:spLocks noGrp="1"/>
          </p:cNvSpPr>
          <p:nvPr>
            <p:ph type="ftr" sz="quarter" idx="3"/>
          </p:nvPr>
        </p:nvSpPr>
        <p:spPr>
          <a:xfrm>
            <a:off x="4428748" y="6516456"/>
            <a:ext cx="4114800" cy="180000"/>
          </a:xfrm>
          <a:prstGeom prst="rect">
            <a:avLst/>
          </a:prstGeom>
        </p:spPr>
        <p:txBody>
          <a:bodyPr vert="horz" lIns="91440" tIns="45720" rIns="91440" bIns="4572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r>
              <a:rPr lang="en-IN"/>
              <a:t>Presentation title</a:t>
            </a:r>
          </a:p>
        </p:txBody>
      </p:sp>
      <p:sp>
        <p:nvSpPr>
          <p:cNvPr id="18" name="Slide Number Placeholder 5">
            <a:extLst>
              <a:ext uri="{FF2B5EF4-FFF2-40B4-BE49-F238E27FC236}">
                <a16:creationId xmlns:a16="http://schemas.microsoft.com/office/drawing/2014/main" id="{0896A04B-A040-4017-99D1-DD33A2934ACB}"/>
              </a:ext>
            </a:extLst>
          </p:cNvPr>
          <p:cNvSpPr>
            <a:spLocks noGrp="1"/>
          </p:cNvSpPr>
          <p:nvPr>
            <p:ph type="sldNum" sz="quarter" idx="4"/>
          </p:nvPr>
        </p:nvSpPr>
        <p:spPr>
          <a:xfrm>
            <a:off x="484124" y="6516456"/>
            <a:ext cx="884088" cy="180000"/>
          </a:xfrm>
          <a:prstGeom prst="rect">
            <a:avLst/>
          </a:prstGeom>
        </p:spPr>
        <p:txBody>
          <a:bodyPr vert="horz" lIns="91440" tIns="45720" rIns="91440" bIns="45720" rtlCol="0" anchor="ctr"/>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9695872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p:hf hdr="0"/>
  <p:txStyles>
    <p:titleStyle>
      <a:lvl1pPr algn="l" defTabSz="685434"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267319" indent="-267319" algn="l" defTabSz="685434"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434" rtl="0" eaLnBrk="1" latinLnBrk="0" hangingPunct="1">
        <a:defRPr sz="1349" kern="1200">
          <a:solidFill>
            <a:schemeClr val="tx1"/>
          </a:solidFill>
          <a:latin typeface="+mn-lt"/>
          <a:ea typeface="+mn-ea"/>
          <a:cs typeface="+mn-cs"/>
        </a:defRPr>
      </a:lvl1pPr>
      <a:lvl2pPr marL="342717" algn="l" defTabSz="685434" rtl="0" eaLnBrk="1" latinLnBrk="0" hangingPunct="1">
        <a:defRPr sz="1349" kern="1200">
          <a:solidFill>
            <a:schemeClr val="tx1"/>
          </a:solidFill>
          <a:latin typeface="+mn-lt"/>
          <a:ea typeface="+mn-ea"/>
          <a:cs typeface="+mn-cs"/>
        </a:defRPr>
      </a:lvl2pPr>
      <a:lvl3pPr marL="685434" algn="l" defTabSz="685434" rtl="0" eaLnBrk="1" latinLnBrk="0" hangingPunct="1">
        <a:defRPr sz="1349" kern="1200">
          <a:solidFill>
            <a:schemeClr val="tx1"/>
          </a:solidFill>
          <a:latin typeface="+mn-lt"/>
          <a:ea typeface="+mn-ea"/>
          <a:cs typeface="+mn-cs"/>
        </a:defRPr>
      </a:lvl3pPr>
      <a:lvl4pPr marL="1028151" algn="l" defTabSz="685434" rtl="0" eaLnBrk="1" latinLnBrk="0" hangingPunct="1">
        <a:defRPr sz="1349" kern="1200">
          <a:solidFill>
            <a:schemeClr val="tx1"/>
          </a:solidFill>
          <a:latin typeface="+mn-lt"/>
          <a:ea typeface="+mn-ea"/>
          <a:cs typeface="+mn-cs"/>
        </a:defRPr>
      </a:lvl4pPr>
      <a:lvl5pPr marL="1370868" algn="l" defTabSz="685434" rtl="0" eaLnBrk="1" latinLnBrk="0" hangingPunct="1">
        <a:defRPr sz="1349" kern="1200">
          <a:solidFill>
            <a:schemeClr val="tx1"/>
          </a:solidFill>
          <a:latin typeface="+mn-lt"/>
          <a:ea typeface="+mn-ea"/>
          <a:cs typeface="+mn-cs"/>
        </a:defRPr>
      </a:lvl5pPr>
      <a:lvl6pPr marL="1713586" algn="l" defTabSz="685434" rtl="0" eaLnBrk="1" latinLnBrk="0" hangingPunct="1">
        <a:defRPr sz="1349" kern="1200">
          <a:solidFill>
            <a:schemeClr val="tx1"/>
          </a:solidFill>
          <a:latin typeface="+mn-lt"/>
          <a:ea typeface="+mn-ea"/>
          <a:cs typeface="+mn-cs"/>
        </a:defRPr>
      </a:lvl6pPr>
      <a:lvl7pPr marL="2056303" algn="l" defTabSz="685434" rtl="0" eaLnBrk="1" latinLnBrk="0" hangingPunct="1">
        <a:defRPr sz="1349" kern="1200">
          <a:solidFill>
            <a:schemeClr val="tx1"/>
          </a:solidFill>
          <a:latin typeface="+mn-lt"/>
          <a:ea typeface="+mn-ea"/>
          <a:cs typeface="+mn-cs"/>
        </a:defRPr>
      </a:lvl7pPr>
      <a:lvl8pPr marL="2399020" algn="l" defTabSz="685434" rtl="0" eaLnBrk="1" latinLnBrk="0" hangingPunct="1">
        <a:defRPr sz="1349" kern="1200">
          <a:solidFill>
            <a:schemeClr val="tx1"/>
          </a:solidFill>
          <a:latin typeface="+mn-lt"/>
          <a:ea typeface="+mn-ea"/>
          <a:cs typeface="+mn-cs"/>
        </a:defRPr>
      </a:lvl8pPr>
      <a:lvl9pPr marL="2741737" algn="l" defTabSz="685434" rtl="0" eaLnBrk="1" latinLnBrk="0" hangingPunct="1">
        <a:defRPr sz="134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7BA45F-EE99-BEDC-83A8-AC42855B37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4F0D95B-4A2A-0BA2-6BF4-D06B2876FA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D7F08A-356D-2175-62EF-A89B8C3C8E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Poppins" pitchFamily="2" charset="77"/>
              </a:defRPr>
            </a:lvl1pPr>
          </a:lstStyle>
          <a:p>
            <a:fld id="{0DDFC9C4-C387-A84E-80DD-5417A6F1D593}" type="datetimeFigureOut">
              <a:rPr lang="en-US" smtClean="0"/>
              <a:pPr/>
              <a:t>10/19/2023</a:t>
            </a:fld>
            <a:endParaRPr lang="en-US"/>
          </a:p>
        </p:txBody>
      </p:sp>
      <p:sp>
        <p:nvSpPr>
          <p:cNvPr id="5" name="Footer Placeholder 4">
            <a:extLst>
              <a:ext uri="{FF2B5EF4-FFF2-40B4-BE49-F238E27FC236}">
                <a16:creationId xmlns:a16="http://schemas.microsoft.com/office/drawing/2014/main" id="{7C13ACA6-365F-DFA4-F852-53548C2063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Poppins" pitchFamily="2" charset="77"/>
              </a:defRPr>
            </a:lvl1pPr>
          </a:lstStyle>
          <a:p>
            <a:endParaRPr lang="en-US"/>
          </a:p>
        </p:txBody>
      </p:sp>
      <p:sp>
        <p:nvSpPr>
          <p:cNvPr id="6" name="Slide Number Placeholder 5">
            <a:extLst>
              <a:ext uri="{FF2B5EF4-FFF2-40B4-BE49-F238E27FC236}">
                <a16:creationId xmlns:a16="http://schemas.microsoft.com/office/drawing/2014/main" id="{B064E1CE-7D70-E685-6B34-A822D605C8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Poppins" pitchFamily="2" charset="77"/>
              </a:defRPr>
            </a:lvl1pPr>
          </a:lstStyle>
          <a:p>
            <a:fld id="{2DC3E4D0-B0A9-8D48-892C-652E4A56B01B}" type="slidenum">
              <a:rPr lang="en-US" smtClean="0"/>
              <a:pPr/>
              <a:t>‹#›</a:t>
            </a:fld>
            <a:endParaRPr lang="en-US"/>
          </a:p>
        </p:txBody>
      </p:sp>
    </p:spTree>
    <p:extLst>
      <p:ext uri="{BB962C8B-B14F-4D97-AF65-F5344CB8AC3E}">
        <p14:creationId xmlns:p14="http://schemas.microsoft.com/office/powerpoint/2010/main" val="37266373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782" r:id="rId3"/>
  </p:sldLayoutIdLst>
  <p:txStyles>
    <p:titleStyle>
      <a:lvl1pPr algn="l" defTabSz="914400" rtl="0" eaLnBrk="1" latinLnBrk="0" hangingPunct="1">
        <a:lnSpc>
          <a:spcPct val="90000"/>
        </a:lnSpc>
        <a:spcBef>
          <a:spcPct val="0"/>
        </a:spcBef>
        <a:buNone/>
        <a:defRPr sz="4400" b="0" i="0" kern="1200">
          <a:solidFill>
            <a:schemeClr val="tx1"/>
          </a:solidFill>
          <a:latin typeface="Poppins"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01600"/>
            <a:ext cx="10972800" cy="8604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09601" y="1425600"/>
            <a:ext cx="10972800" cy="4700016"/>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Box 6"/>
          <p:cNvSpPr txBox="1"/>
          <p:nvPr/>
        </p:nvSpPr>
        <p:spPr>
          <a:xfrm>
            <a:off x="609600" y="6519672"/>
            <a:ext cx="885139" cy="201168"/>
          </a:xfrm>
          <a:prstGeom prst="rect">
            <a:avLst/>
          </a:prstGeom>
          <a:noFill/>
        </p:spPr>
        <p:txBody>
          <a:bodyPr wrap="square" lIns="0" tIns="0" rIns="0" bIns="0" rtlCol="0" anchor="t" anchorCtr="0">
            <a:noAutofit/>
          </a:bodyPr>
          <a:lstStyle/>
          <a:p>
            <a:r>
              <a:rPr lang="en-GB" sz="1000">
                <a:solidFill>
                  <a:srgbClr val="646464"/>
                </a:solidFill>
              </a:rPr>
              <a:t>Page </a:t>
            </a:r>
            <a:fld id="{9AE4D82F-B047-469B-AC52-A46321747EAF}" type="slidenum">
              <a:rPr lang="en-GB" sz="1000" smtClean="0">
                <a:solidFill>
                  <a:srgbClr val="646464"/>
                </a:solidFill>
              </a:rPr>
              <a:pPr/>
              <a:t>‹#›</a:t>
            </a:fld>
            <a:endParaRPr lang="en-GB" sz="1000">
              <a:solidFill>
                <a:srgbClr val="646464"/>
              </a:solidFill>
            </a:endParaRPr>
          </a:p>
        </p:txBody>
      </p:sp>
    </p:spTree>
    <p:extLst>
      <p:ext uri="{BB962C8B-B14F-4D97-AF65-F5344CB8AC3E}">
        <p14:creationId xmlns:p14="http://schemas.microsoft.com/office/powerpoint/2010/main" val="84781047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hf sldNum="0" hdr="0"/>
  <p:txStyles>
    <p:titleStyle>
      <a:lvl1pPr algn="l" defTabSz="685434" rtl="0" eaLnBrk="1" latinLnBrk="0" hangingPunct="1">
        <a:lnSpc>
          <a:spcPct val="85000"/>
        </a:lnSpc>
        <a:spcBef>
          <a:spcPct val="0"/>
        </a:spcBef>
        <a:buNone/>
        <a:defRPr sz="2249" b="1" kern="1200">
          <a:solidFill>
            <a:schemeClr val="bg1"/>
          </a:solidFill>
          <a:latin typeface="+mn-lt"/>
          <a:ea typeface="+mj-ea"/>
          <a:cs typeface="Arial" pitchFamily="34" charset="0"/>
        </a:defRPr>
      </a:lvl1pPr>
    </p:titleStyle>
    <p:bodyStyle>
      <a:lvl1pPr marL="267319" indent="-267319" algn="l" defTabSz="685434" rtl="0" eaLnBrk="1" latinLnBrk="0" hangingPunct="1">
        <a:spcBef>
          <a:spcPct val="20000"/>
        </a:spcBef>
        <a:buClr>
          <a:schemeClr val="accent2"/>
        </a:buClr>
        <a:buSzPct val="70000"/>
        <a:buFont typeface="Arial" pitchFamily="34" charset="0"/>
        <a:buChar char="►"/>
        <a:defRPr sz="1799" kern="1200">
          <a:solidFill>
            <a:schemeClr val="bg1"/>
          </a:solidFill>
          <a:latin typeface="+mn-lt"/>
          <a:ea typeface="+mn-ea"/>
          <a:cs typeface="+mn-cs"/>
        </a:defRPr>
      </a:lvl1pPr>
      <a:lvl2pPr marL="534639" indent="-267319" algn="l" defTabSz="685434" rtl="0" eaLnBrk="1" latinLnBrk="0" hangingPunct="1">
        <a:spcBef>
          <a:spcPct val="20000"/>
        </a:spcBef>
        <a:buClr>
          <a:schemeClr val="accent2"/>
        </a:buClr>
        <a:buSzPct val="70000"/>
        <a:buFont typeface="Arial" pitchFamily="34" charset="0"/>
        <a:buChar char="►"/>
        <a:defRPr sz="1499" kern="1200">
          <a:solidFill>
            <a:schemeClr val="bg1"/>
          </a:solidFill>
          <a:latin typeface="+mn-lt"/>
          <a:ea typeface="+mn-ea"/>
          <a:cs typeface="+mn-cs"/>
        </a:defRPr>
      </a:lvl2pPr>
      <a:lvl3pPr marL="801958" indent="-267319" algn="l" defTabSz="685434" rtl="0" eaLnBrk="1" latinLnBrk="0" hangingPunct="1">
        <a:spcBef>
          <a:spcPct val="20000"/>
        </a:spcBef>
        <a:buClr>
          <a:schemeClr val="accent2"/>
        </a:buClr>
        <a:buSzPct val="70000"/>
        <a:buFont typeface="Arial" pitchFamily="34" charset="0"/>
        <a:buChar char="►"/>
        <a:defRPr sz="1349" kern="1200">
          <a:solidFill>
            <a:schemeClr val="bg1"/>
          </a:solidFill>
          <a:latin typeface="+mn-lt"/>
          <a:ea typeface="+mn-ea"/>
          <a:cs typeface="+mn-cs"/>
        </a:defRPr>
      </a:lvl3pPr>
      <a:lvl4pPr marL="1069277" indent="-267319" algn="l" defTabSz="685434" rtl="0" eaLnBrk="1" latinLnBrk="0" hangingPunct="1">
        <a:spcBef>
          <a:spcPct val="20000"/>
        </a:spcBef>
        <a:buClr>
          <a:schemeClr val="accent2"/>
        </a:buClr>
        <a:buSzPct val="70000"/>
        <a:buFont typeface="Arial" pitchFamily="34" charset="0"/>
        <a:buChar char="►"/>
        <a:defRPr sz="1199" kern="1200">
          <a:solidFill>
            <a:schemeClr val="bg1"/>
          </a:solidFill>
          <a:latin typeface="+mn-lt"/>
          <a:ea typeface="+mn-ea"/>
          <a:cs typeface="+mn-cs"/>
        </a:defRPr>
      </a:lvl4pPr>
      <a:lvl5pPr marL="1336597" indent="-267319" algn="l" defTabSz="685434" rtl="0" eaLnBrk="1" latinLnBrk="0" hangingPunct="1">
        <a:spcBef>
          <a:spcPct val="20000"/>
        </a:spcBef>
        <a:buClr>
          <a:schemeClr val="accent2"/>
        </a:buClr>
        <a:buSzPct val="70000"/>
        <a:buFont typeface="Arial" pitchFamily="34" charset="0"/>
        <a:buChar char="►"/>
        <a:defRPr sz="1199" kern="1200">
          <a:solidFill>
            <a:schemeClr val="bg1"/>
          </a:solidFill>
          <a:latin typeface="+mn-lt"/>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434" rtl="0" eaLnBrk="1" latinLnBrk="0" hangingPunct="1">
        <a:defRPr sz="1349" kern="1200">
          <a:solidFill>
            <a:schemeClr val="tx1"/>
          </a:solidFill>
          <a:latin typeface="+mn-lt"/>
          <a:ea typeface="+mn-ea"/>
          <a:cs typeface="+mn-cs"/>
        </a:defRPr>
      </a:lvl1pPr>
      <a:lvl2pPr marL="342717" algn="l" defTabSz="685434" rtl="0" eaLnBrk="1" latinLnBrk="0" hangingPunct="1">
        <a:defRPr sz="1349" kern="1200">
          <a:solidFill>
            <a:schemeClr val="tx1"/>
          </a:solidFill>
          <a:latin typeface="+mn-lt"/>
          <a:ea typeface="+mn-ea"/>
          <a:cs typeface="+mn-cs"/>
        </a:defRPr>
      </a:lvl2pPr>
      <a:lvl3pPr marL="685434" algn="l" defTabSz="685434" rtl="0" eaLnBrk="1" latinLnBrk="0" hangingPunct="1">
        <a:defRPr sz="1349" kern="1200">
          <a:solidFill>
            <a:schemeClr val="tx1"/>
          </a:solidFill>
          <a:latin typeface="+mn-lt"/>
          <a:ea typeface="+mn-ea"/>
          <a:cs typeface="+mn-cs"/>
        </a:defRPr>
      </a:lvl3pPr>
      <a:lvl4pPr marL="1028151" algn="l" defTabSz="685434" rtl="0" eaLnBrk="1" latinLnBrk="0" hangingPunct="1">
        <a:defRPr sz="1349" kern="1200">
          <a:solidFill>
            <a:schemeClr val="tx1"/>
          </a:solidFill>
          <a:latin typeface="+mn-lt"/>
          <a:ea typeface="+mn-ea"/>
          <a:cs typeface="+mn-cs"/>
        </a:defRPr>
      </a:lvl4pPr>
      <a:lvl5pPr marL="1370868" algn="l" defTabSz="685434" rtl="0" eaLnBrk="1" latinLnBrk="0" hangingPunct="1">
        <a:defRPr sz="1349" kern="1200">
          <a:solidFill>
            <a:schemeClr val="tx1"/>
          </a:solidFill>
          <a:latin typeface="+mn-lt"/>
          <a:ea typeface="+mn-ea"/>
          <a:cs typeface="+mn-cs"/>
        </a:defRPr>
      </a:lvl5pPr>
      <a:lvl6pPr marL="1713586" algn="l" defTabSz="685434" rtl="0" eaLnBrk="1" latinLnBrk="0" hangingPunct="1">
        <a:defRPr sz="1349" kern="1200">
          <a:solidFill>
            <a:schemeClr val="tx1"/>
          </a:solidFill>
          <a:latin typeface="+mn-lt"/>
          <a:ea typeface="+mn-ea"/>
          <a:cs typeface="+mn-cs"/>
        </a:defRPr>
      </a:lvl6pPr>
      <a:lvl7pPr marL="2056303" algn="l" defTabSz="685434" rtl="0" eaLnBrk="1" latinLnBrk="0" hangingPunct="1">
        <a:defRPr sz="1349" kern="1200">
          <a:solidFill>
            <a:schemeClr val="tx1"/>
          </a:solidFill>
          <a:latin typeface="+mn-lt"/>
          <a:ea typeface="+mn-ea"/>
          <a:cs typeface="+mn-cs"/>
        </a:defRPr>
      </a:lvl7pPr>
      <a:lvl8pPr marL="2399020" algn="l" defTabSz="685434" rtl="0" eaLnBrk="1" latinLnBrk="0" hangingPunct="1">
        <a:defRPr sz="1349" kern="1200">
          <a:solidFill>
            <a:schemeClr val="tx1"/>
          </a:solidFill>
          <a:latin typeface="+mn-lt"/>
          <a:ea typeface="+mn-ea"/>
          <a:cs typeface="+mn-cs"/>
        </a:defRPr>
      </a:lvl8pPr>
      <a:lvl9pPr marL="2741737" algn="l" defTabSz="685434" rtl="0" eaLnBrk="1" latinLnBrk="0" hangingPunct="1">
        <a:defRPr sz="134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5369" y="300188"/>
            <a:ext cx="10977034" cy="743793"/>
          </a:xfrm>
          <a:prstGeom prst="rect">
            <a:avLst/>
          </a:prstGeom>
        </p:spPr>
        <p:txBody>
          <a:bodyPr vert="horz" lIns="0" tIns="0" rIns="0" bIns="0" rtlCol="0" anchor="t" anchorCtr="0">
            <a:noAutofit/>
          </a:bodyPr>
          <a:lstStyle/>
          <a:p>
            <a:r>
              <a:rPr lang="de-DE"/>
              <a:t>Titelmasterformat durch Klicken bearbeiten</a:t>
            </a:r>
            <a:endParaRPr lang="en-GB"/>
          </a:p>
        </p:txBody>
      </p:sp>
      <p:sp>
        <p:nvSpPr>
          <p:cNvPr id="3" name="Text Placeholder 2"/>
          <p:cNvSpPr>
            <a:spLocks noGrp="1"/>
          </p:cNvSpPr>
          <p:nvPr>
            <p:ph type="body" idx="1"/>
          </p:nvPr>
        </p:nvSpPr>
        <p:spPr>
          <a:xfrm>
            <a:off x="609601" y="1425601"/>
            <a:ext cx="10972800" cy="4698976"/>
          </a:xfrm>
          <a:prstGeom prst="rect">
            <a:avLst/>
          </a:prstGeom>
        </p:spPr>
        <p:txBody>
          <a:bodyPr vert="horz" lIns="0" tIns="0" rIns="0" bIns="0" rtlCol="0" anchor="t" anchorCtr="0">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Footer Placeholder 4"/>
          <p:cNvSpPr>
            <a:spLocks noGrp="1"/>
          </p:cNvSpPr>
          <p:nvPr>
            <p:ph type="ftr" sz="quarter" idx="3"/>
          </p:nvPr>
        </p:nvSpPr>
        <p:spPr>
          <a:xfrm>
            <a:off x="3451201" y="6409946"/>
            <a:ext cx="4579200" cy="201168"/>
          </a:xfrm>
          <a:prstGeom prst="rect">
            <a:avLst/>
          </a:prstGeom>
        </p:spPr>
        <p:txBody>
          <a:bodyPr vert="horz" lIns="0" tIns="0" rIns="0" bIns="0" rtlCol="0" anchor="ctr" anchorCtr="0">
            <a:noAutofit/>
          </a:bodyPr>
          <a:lstStyle>
            <a:lvl1pPr algn="l">
              <a:defRPr sz="1254">
                <a:solidFill>
                  <a:schemeClr val="bg1"/>
                </a:solidFill>
                <a:latin typeface="+mn-lt"/>
                <a:cs typeface="Arial" pitchFamily="34" charset="0"/>
              </a:defRPr>
            </a:lvl1pPr>
          </a:lstStyle>
          <a:p>
            <a:endParaRPr lang="en-GB"/>
          </a:p>
        </p:txBody>
      </p:sp>
      <p:sp>
        <p:nvSpPr>
          <p:cNvPr id="7" name="TextBox 6"/>
          <p:cNvSpPr txBox="1"/>
          <p:nvPr/>
        </p:nvSpPr>
        <p:spPr>
          <a:xfrm>
            <a:off x="609600" y="6409946"/>
            <a:ext cx="963169" cy="201168"/>
          </a:xfrm>
          <a:prstGeom prst="rect">
            <a:avLst/>
          </a:prstGeom>
          <a:noFill/>
        </p:spPr>
        <p:txBody>
          <a:bodyPr wrap="square" lIns="0" tIns="0" rIns="0" bIns="0" rtlCol="0" anchor="ctr" anchorCtr="0">
            <a:noAutofit/>
          </a:bodyPr>
          <a:lstStyle/>
          <a:p>
            <a:r>
              <a:rPr lang="en-GB" sz="1254">
                <a:solidFill>
                  <a:schemeClr val="bg1"/>
                </a:solidFill>
                <a:latin typeface="+mn-lt"/>
                <a:cs typeface="Arial" pitchFamily="34" charset="0"/>
              </a:rPr>
              <a:t>Page </a:t>
            </a:r>
            <a:fld id="{9AE4D82F-B047-469B-AC52-A46321747EAF}" type="slidenum">
              <a:rPr lang="en-GB" sz="1254" smtClean="0">
                <a:solidFill>
                  <a:schemeClr val="bg1"/>
                </a:solidFill>
                <a:latin typeface="+mn-lt"/>
                <a:cs typeface="Arial" pitchFamily="34" charset="0"/>
              </a:rPr>
              <a:pPr/>
              <a:t>‹#›</a:t>
            </a:fld>
            <a:endParaRPr lang="en-GB" sz="1254">
              <a:solidFill>
                <a:schemeClr val="bg1"/>
              </a:solidFill>
              <a:latin typeface="+mn-lt"/>
              <a:cs typeface="Arial" pitchFamily="34" charset="0"/>
            </a:endParaRPr>
          </a:p>
        </p:txBody>
      </p:sp>
      <p:sp>
        <p:nvSpPr>
          <p:cNvPr id="4" name="Date Placeholder 3"/>
          <p:cNvSpPr>
            <a:spLocks noGrp="1"/>
          </p:cNvSpPr>
          <p:nvPr>
            <p:ph type="dt" sz="half" idx="2"/>
          </p:nvPr>
        </p:nvSpPr>
        <p:spPr>
          <a:xfrm>
            <a:off x="1623723" y="6409946"/>
            <a:ext cx="1584960" cy="201168"/>
          </a:xfrm>
          <a:prstGeom prst="rect">
            <a:avLst/>
          </a:prstGeom>
        </p:spPr>
        <p:txBody>
          <a:bodyPr vert="horz" wrap="none" lIns="0" tIns="52153" rIns="104306" bIns="52153" rtlCol="0" anchor="ctr" anchorCtr="0">
            <a:noAutofit/>
          </a:bodyPr>
          <a:lstStyle>
            <a:lvl1pPr algn="l">
              <a:defRPr sz="1254">
                <a:solidFill>
                  <a:schemeClr val="bg1"/>
                </a:solidFill>
                <a:latin typeface="+mn-lt"/>
                <a:cs typeface="Arial" pitchFamily="34" charset="0"/>
              </a:defRPr>
            </a:lvl1pPr>
          </a:lstStyle>
          <a:p>
            <a:fld id="{88C5404B-C038-462A-AD20-54DF3E259014}" type="datetime3">
              <a:rPr lang="en-US" smtClean="0"/>
              <a:t>19 October 2023</a:t>
            </a:fld>
            <a:endParaRPr lang="en-US"/>
          </a:p>
        </p:txBody>
      </p:sp>
      <p:grpSp>
        <p:nvGrpSpPr>
          <p:cNvPr id="12" name="Group 7"/>
          <p:cNvGrpSpPr/>
          <p:nvPr/>
        </p:nvGrpSpPr>
        <p:grpSpPr bwMode="gray">
          <a:xfrm>
            <a:off x="11196876" y="6469062"/>
            <a:ext cx="385525" cy="185740"/>
            <a:chOff x="8348663" y="6450013"/>
            <a:chExt cx="338137" cy="204787"/>
          </a:xfrm>
          <a:solidFill>
            <a:srgbClr val="808080"/>
          </a:solidFill>
        </p:grpSpPr>
        <p:sp>
          <p:nvSpPr>
            <p:cNvPr id="13" name="Freeform 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2394">
                <a:solidFill>
                  <a:schemeClr val="bg1"/>
                </a:solidFill>
                <a:latin typeface="+mn-lt"/>
                <a:cs typeface="Arial" pitchFamily="34" charset="0"/>
              </a:endParaRPr>
            </a:p>
          </p:txBody>
        </p:sp>
        <p:sp>
          <p:nvSpPr>
            <p:cNvPr id="14" name="Freeform 6"/>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2394">
                <a:solidFill>
                  <a:schemeClr val="bg1"/>
                </a:solidFill>
                <a:latin typeface="+mn-lt"/>
                <a:cs typeface="Arial" pitchFamily="34" charset="0"/>
              </a:endParaRPr>
            </a:p>
          </p:txBody>
        </p:sp>
      </p:grpSp>
      <p:grpSp>
        <p:nvGrpSpPr>
          <p:cNvPr id="79" name="SP Placeholder Example" hidden="1"/>
          <p:cNvGrpSpPr>
            <a:grpSpLocks/>
          </p:cNvGrpSpPr>
          <p:nvPr userDrawn="1"/>
        </p:nvGrpSpPr>
        <p:grpSpPr bwMode="auto">
          <a:xfrm>
            <a:off x="10055150" y="379622"/>
            <a:ext cx="1321282" cy="341244"/>
            <a:chOff x="1953" y="929"/>
            <a:chExt cx="730" cy="237"/>
          </a:xfrm>
        </p:grpSpPr>
        <p:sp>
          <p:nvSpPr>
            <p:cNvPr id="80" name="AutoShape 439"/>
            <p:cNvSpPr>
              <a:spLocks noChangeArrowheads="1"/>
            </p:cNvSpPr>
            <p:nvPr/>
          </p:nvSpPr>
          <p:spPr bwMode="auto">
            <a:xfrm>
              <a:off x="1953" y="929"/>
              <a:ext cx="730" cy="237"/>
            </a:xfrm>
            <a:prstGeom prst="leftRightArrow">
              <a:avLst>
                <a:gd name="adj1" fmla="val 100000"/>
                <a:gd name="adj2" fmla="val 0"/>
              </a:avLst>
            </a:prstGeom>
            <a:solidFill>
              <a:srgbClr val="FFFFFF"/>
            </a:solidFill>
            <a:ln w="9525">
              <a:noFill/>
              <a:miter lim="800000"/>
              <a:headEnd/>
              <a:tailEnd/>
            </a:ln>
            <a:effectLst/>
          </p:spPr>
          <p:txBody>
            <a:bodyPr wrap="none" lIns="2955" tIns="7390" rIns="2955" bIns="0">
              <a:spAutoFit/>
            </a:bodyPr>
            <a:lstStyle/>
            <a:p>
              <a:pPr marL="0" marR="0" lvl="0" indent="0" algn="r" defTabSz="1134778" eaLnBrk="1" fontAlgn="base" latinLnBrk="0" hangingPunct="1">
                <a:lnSpc>
                  <a:spcPct val="100000"/>
                </a:lnSpc>
                <a:spcBef>
                  <a:spcPct val="20000"/>
                </a:spcBef>
                <a:spcAft>
                  <a:spcPct val="0"/>
                </a:spcAft>
                <a:buClr>
                  <a:srgbClr val="FFD200"/>
                </a:buClr>
                <a:buSzPct val="75000"/>
                <a:buFont typeface="Arial" pitchFamily="34" charset="0"/>
                <a:buNone/>
                <a:tabLst/>
                <a:defRPr/>
              </a:pPr>
              <a:r>
                <a:rPr kumimoji="0" lang="en-US" altLang="ko-KR" sz="2166" b="0" i="1" u="none" strike="noStrike" kern="0" cap="none" spc="0" normalizeH="0" baseline="0" noProof="0">
                  <a:ln>
                    <a:noFill/>
                  </a:ln>
                  <a:solidFill>
                    <a:srgbClr val="646464"/>
                  </a:solidFill>
                  <a:effectLst/>
                  <a:uLnTx/>
                  <a:uFillTx/>
                  <a:ea typeface="-윤명조130" pitchFamily="18" charset="-127"/>
                </a:rPr>
                <a:t>EXAMPLE</a:t>
              </a:r>
              <a:endParaRPr kumimoji="0" lang="de-DE" sz="2166" b="0" i="1" u="none" strike="noStrike" kern="0" cap="none" spc="0" normalizeH="0" baseline="0" noProof="0">
                <a:ln>
                  <a:noFill/>
                </a:ln>
                <a:solidFill>
                  <a:srgbClr val="646464"/>
                </a:solidFill>
                <a:effectLst/>
                <a:uLnTx/>
                <a:uFillTx/>
                <a:ea typeface="-윤명조130" pitchFamily="18" charset="-127"/>
              </a:endParaRPr>
            </a:p>
          </p:txBody>
        </p:sp>
        <p:cxnSp>
          <p:nvCxnSpPr>
            <p:cNvPr id="81" name="AutoShape 440"/>
            <p:cNvCxnSpPr>
              <a:cxnSpLocks noChangeShapeType="1"/>
              <a:stCxn id="80" idx="2"/>
              <a:endCxn id="80" idx="0"/>
            </p:cNvCxnSpPr>
            <p:nvPr/>
          </p:nvCxnSpPr>
          <p:spPr bwMode="auto">
            <a:xfrm>
              <a:off x="1953" y="929"/>
              <a:ext cx="730" cy="0"/>
            </a:xfrm>
            <a:prstGeom prst="straightConnector1">
              <a:avLst/>
            </a:prstGeom>
            <a:noFill/>
            <a:ln w="9525">
              <a:solidFill>
                <a:srgbClr val="000000"/>
              </a:solidFill>
              <a:round/>
              <a:headEnd/>
              <a:tailEnd/>
            </a:ln>
          </p:spPr>
        </p:cxnSp>
        <p:cxnSp>
          <p:nvCxnSpPr>
            <p:cNvPr id="82" name="AutoShape 441"/>
            <p:cNvCxnSpPr>
              <a:cxnSpLocks noChangeShapeType="1"/>
              <a:stCxn id="80" idx="4"/>
              <a:endCxn id="80" idx="6"/>
            </p:cNvCxnSpPr>
            <p:nvPr/>
          </p:nvCxnSpPr>
          <p:spPr bwMode="auto">
            <a:xfrm>
              <a:off x="1953" y="1166"/>
              <a:ext cx="730" cy="0"/>
            </a:xfrm>
            <a:prstGeom prst="straightConnector1">
              <a:avLst/>
            </a:prstGeom>
            <a:noFill/>
            <a:ln w="9525">
              <a:solidFill>
                <a:srgbClr val="000000"/>
              </a:solidFill>
              <a:round/>
              <a:headEnd/>
              <a:tailEnd/>
            </a:ln>
          </p:spPr>
        </p:cxnSp>
      </p:grpSp>
      <p:grpSp>
        <p:nvGrpSpPr>
          <p:cNvPr id="83" name="SP Placeholder Estimate" hidden="1"/>
          <p:cNvGrpSpPr>
            <a:grpSpLocks/>
          </p:cNvGrpSpPr>
          <p:nvPr userDrawn="1"/>
        </p:nvGrpSpPr>
        <p:grpSpPr bwMode="auto">
          <a:xfrm>
            <a:off x="9979133" y="381063"/>
            <a:ext cx="1397302" cy="341244"/>
            <a:chOff x="1863" y="1797"/>
            <a:chExt cx="772" cy="237"/>
          </a:xfrm>
        </p:grpSpPr>
        <p:sp>
          <p:nvSpPr>
            <p:cNvPr id="84" name="AutoShape 442"/>
            <p:cNvSpPr>
              <a:spLocks noChangeArrowheads="1"/>
            </p:cNvSpPr>
            <p:nvPr/>
          </p:nvSpPr>
          <p:spPr bwMode="auto">
            <a:xfrm>
              <a:off x="1863" y="1797"/>
              <a:ext cx="772" cy="237"/>
            </a:xfrm>
            <a:prstGeom prst="leftRightArrow">
              <a:avLst>
                <a:gd name="adj1" fmla="val 100000"/>
                <a:gd name="adj2" fmla="val 0"/>
              </a:avLst>
            </a:prstGeom>
            <a:solidFill>
              <a:srgbClr val="FFFFFF"/>
            </a:solidFill>
            <a:ln w="9525">
              <a:noFill/>
              <a:miter lim="800000"/>
              <a:headEnd/>
              <a:tailEnd/>
            </a:ln>
            <a:effectLst/>
          </p:spPr>
          <p:txBody>
            <a:bodyPr wrap="none" lIns="2955" tIns="7390" rIns="2955" bIns="0">
              <a:spAutoFit/>
            </a:bodyPr>
            <a:lstStyle/>
            <a:p>
              <a:pPr marL="0" marR="0" lvl="0" indent="0" algn="r" defTabSz="1134778" eaLnBrk="1" fontAlgn="base" latinLnBrk="0" hangingPunct="1">
                <a:lnSpc>
                  <a:spcPct val="100000"/>
                </a:lnSpc>
                <a:spcBef>
                  <a:spcPct val="20000"/>
                </a:spcBef>
                <a:spcAft>
                  <a:spcPct val="0"/>
                </a:spcAft>
                <a:buClr>
                  <a:srgbClr val="FFD200"/>
                </a:buClr>
                <a:buSzPct val="75000"/>
                <a:buFont typeface="Arial" pitchFamily="34" charset="0"/>
                <a:buNone/>
                <a:tabLst/>
                <a:defRPr/>
              </a:pPr>
              <a:r>
                <a:rPr kumimoji="0" lang="en-US" altLang="ko-KR" sz="2166" b="0" i="1" u="none" strike="noStrike" kern="0" cap="none" spc="0" normalizeH="0" baseline="0" noProof="0">
                  <a:ln>
                    <a:noFill/>
                  </a:ln>
                  <a:solidFill>
                    <a:srgbClr val="646464"/>
                  </a:solidFill>
                  <a:effectLst/>
                  <a:uLnTx/>
                  <a:uFillTx/>
                  <a:ea typeface="-윤명조130" pitchFamily="18" charset="-127"/>
                </a:rPr>
                <a:t>ESTIMATE</a:t>
              </a:r>
              <a:endParaRPr kumimoji="0" lang="de-DE" sz="2166" b="0" i="1" u="none" strike="noStrike" kern="0" cap="none" spc="0" normalizeH="0" baseline="0" noProof="0">
                <a:ln>
                  <a:noFill/>
                </a:ln>
                <a:solidFill>
                  <a:srgbClr val="646464"/>
                </a:solidFill>
                <a:effectLst/>
                <a:uLnTx/>
                <a:uFillTx/>
                <a:ea typeface="-윤명조130" pitchFamily="18" charset="-127"/>
              </a:endParaRPr>
            </a:p>
          </p:txBody>
        </p:sp>
        <p:cxnSp>
          <p:nvCxnSpPr>
            <p:cNvPr id="85" name="AutoShape 443"/>
            <p:cNvCxnSpPr>
              <a:cxnSpLocks noChangeShapeType="1"/>
              <a:stCxn id="84" idx="2"/>
              <a:endCxn id="84" idx="0"/>
            </p:cNvCxnSpPr>
            <p:nvPr/>
          </p:nvCxnSpPr>
          <p:spPr bwMode="auto">
            <a:xfrm>
              <a:off x="1863" y="1797"/>
              <a:ext cx="772" cy="0"/>
            </a:xfrm>
            <a:prstGeom prst="straightConnector1">
              <a:avLst/>
            </a:prstGeom>
            <a:noFill/>
            <a:ln w="9525">
              <a:solidFill>
                <a:srgbClr val="000000"/>
              </a:solidFill>
              <a:round/>
              <a:headEnd/>
              <a:tailEnd/>
            </a:ln>
          </p:spPr>
        </p:cxnSp>
        <p:cxnSp>
          <p:nvCxnSpPr>
            <p:cNvPr id="86" name="AutoShape 444"/>
            <p:cNvCxnSpPr>
              <a:cxnSpLocks noChangeShapeType="1"/>
              <a:stCxn id="84" idx="4"/>
              <a:endCxn id="84" idx="6"/>
            </p:cNvCxnSpPr>
            <p:nvPr/>
          </p:nvCxnSpPr>
          <p:spPr bwMode="auto">
            <a:xfrm>
              <a:off x="1863" y="2034"/>
              <a:ext cx="772" cy="0"/>
            </a:xfrm>
            <a:prstGeom prst="straightConnector1">
              <a:avLst/>
            </a:prstGeom>
            <a:noFill/>
            <a:ln w="9525">
              <a:solidFill>
                <a:srgbClr val="000000"/>
              </a:solidFill>
              <a:round/>
              <a:headEnd/>
              <a:tailEnd/>
            </a:ln>
          </p:spPr>
        </p:cxnSp>
      </p:grpSp>
      <p:grpSp>
        <p:nvGrpSpPr>
          <p:cNvPr id="87" name="SP Placeholder Proposed" hidden="1"/>
          <p:cNvGrpSpPr>
            <a:grpSpLocks/>
          </p:cNvGrpSpPr>
          <p:nvPr userDrawn="1"/>
        </p:nvGrpSpPr>
        <p:grpSpPr bwMode="auto">
          <a:xfrm>
            <a:off x="9849448" y="379624"/>
            <a:ext cx="1583729" cy="341244"/>
            <a:chOff x="2263" y="2159"/>
            <a:chExt cx="875" cy="237"/>
          </a:xfrm>
        </p:grpSpPr>
        <p:sp>
          <p:nvSpPr>
            <p:cNvPr id="88" name="AutoShape 445"/>
            <p:cNvSpPr>
              <a:spLocks noChangeArrowheads="1"/>
            </p:cNvSpPr>
            <p:nvPr/>
          </p:nvSpPr>
          <p:spPr bwMode="auto">
            <a:xfrm>
              <a:off x="2263" y="2159"/>
              <a:ext cx="875" cy="237"/>
            </a:xfrm>
            <a:prstGeom prst="leftRightArrow">
              <a:avLst>
                <a:gd name="adj1" fmla="val 100000"/>
                <a:gd name="adj2" fmla="val 0"/>
              </a:avLst>
            </a:prstGeom>
            <a:solidFill>
              <a:srgbClr val="FFFFFF"/>
            </a:solidFill>
            <a:ln w="9525">
              <a:noFill/>
              <a:miter lim="800000"/>
              <a:headEnd/>
              <a:tailEnd/>
            </a:ln>
            <a:effectLst/>
          </p:spPr>
          <p:txBody>
            <a:bodyPr wrap="none" lIns="2955" tIns="7390" rIns="2955" bIns="0">
              <a:spAutoFit/>
            </a:bodyPr>
            <a:lstStyle/>
            <a:p>
              <a:pPr marL="0" marR="0" lvl="0" indent="0" algn="r" defTabSz="1134778" eaLnBrk="1" fontAlgn="base" latinLnBrk="0" hangingPunct="1">
                <a:lnSpc>
                  <a:spcPct val="100000"/>
                </a:lnSpc>
                <a:spcBef>
                  <a:spcPct val="20000"/>
                </a:spcBef>
                <a:spcAft>
                  <a:spcPct val="0"/>
                </a:spcAft>
                <a:buClr>
                  <a:srgbClr val="FFD200"/>
                </a:buClr>
                <a:buSzPct val="75000"/>
                <a:buFont typeface="Arial" pitchFamily="34" charset="0"/>
                <a:buNone/>
                <a:tabLst/>
                <a:defRPr/>
              </a:pPr>
              <a:r>
                <a:rPr kumimoji="0" lang="en-US" altLang="ko-KR" sz="2166" b="0" i="1" u="none" strike="noStrike" kern="0" cap="none" spc="0" normalizeH="0" baseline="0" noProof="0">
                  <a:ln>
                    <a:noFill/>
                  </a:ln>
                  <a:solidFill>
                    <a:srgbClr val="646464"/>
                  </a:solidFill>
                  <a:effectLst/>
                  <a:uLnTx/>
                  <a:uFillTx/>
                  <a:ea typeface="-윤명조130" pitchFamily="18" charset="-127"/>
                </a:rPr>
                <a:t>PROPOSED</a:t>
              </a:r>
              <a:endParaRPr kumimoji="0" lang="de-DE" sz="2166" b="0" i="1" u="none" strike="noStrike" kern="0" cap="none" spc="0" normalizeH="0" baseline="0" noProof="0">
                <a:ln>
                  <a:noFill/>
                </a:ln>
                <a:solidFill>
                  <a:srgbClr val="646464"/>
                </a:solidFill>
                <a:effectLst/>
                <a:uLnTx/>
                <a:uFillTx/>
                <a:ea typeface="-윤명조130" pitchFamily="18" charset="-127"/>
              </a:endParaRPr>
            </a:p>
          </p:txBody>
        </p:sp>
        <p:cxnSp>
          <p:nvCxnSpPr>
            <p:cNvPr id="89" name="AutoShape 446"/>
            <p:cNvCxnSpPr>
              <a:cxnSpLocks noChangeShapeType="1"/>
              <a:stCxn id="88" idx="2"/>
              <a:endCxn id="88" idx="0"/>
            </p:cNvCxnSpPr>
            <p:nvPr/>
          </p:nvCxnSpPr>
          <p:spPr bwMode="auto">
            <a:xfrm>
              <a:off x="2263" y="2159"/>
              <a:ext cx="875" cy="0"/>
            </a:xfrm>
            <a:prstGeom prst="straightConnector1">
              <a:avLst/>
            </a:prstGeom>
            <a:noFill/>
            <a:ln w="9525">
              <a:solidFill>
                <a:srgbClr val="000000"/>
              </a:solidFill>
              <a:round/>
              <a:headEnd/>
              <a:tailEnd/>
            </a:ln>
          </p:spPr>
        </p:cxnSp>
        <p:cxnSp>
          <p:nvCxnSpPr>
            <p:cNvPr id="90" name="AutoShape 447"/>
            <p:cNvCxnSpPr>
              <a:cxnSpLocks noChangeShapeType="1"/>
              <a:stCxn id="88" idx="4"/>
              <a:endCxn id="88" idx="6"/>
            </p:cNvCxnSpPr>
            <p:nvPr/>
          </p:nvCxnSpPr>
          <p:spPr bwMode="auto">
            <a:xfrm>
              <a:off x="2263" y="2396"/>
              <a:ext cx="875" cy="0"/>
            </a:xfrm>
            <a:prstGeom prst="straightConnector1">
              <a:avLst/>
            </a:prstGeom>
            <a:noFill/>
            <a:ln w="9525">
              <a:solidFill>
                <a:srgbClr val="000000"/>
              </a:solidFill>
              <a:round/>
              <a:headEnd/>
              <a:tailEnd/>
            </a:ln>
          </p:spPr>
        </p:cxnSp>
      </p:grpSp>
      <p:grpSp>
        <p:nvGrpSpPr>
          <p:cNvPr id="6" name="SP Placeholder Conceptual" hidden="1"/>
          <p:cNvGrpSpPr/>
          <p:nvPr userDrawn="1"/>
        </p:nvGrpSpPr>
        <p:grpSpPr>
          <a:xfrm>
            <a:off x="9444818" y="379623"/>
            <a:ext cx="1905905" cy="340759"/>
            <a:chOff x="3619500" y="4002088"/>
            <a:chExt cx="1671638" cy="375703"/>
          </a:xfrm>
        </p:grpSpPr>
        <p:sp>
          <p:nvSpPr>
            <p:cNvPr id="91" name="AutoShape 448"/>
            <p:cNvSpPr>
              <a:spLocks noChangeArrowheads="1"/>
            </p:cNvSpPr>
            <p:nvPr userDrawn="1"/>
          </p:nvSpPr>
          <p:spPr bwMode="auto">
            <a:xfrm>
              <a:off x="3619832" y="4002088"/>
              <a:ext cx="1671306" cy="375703"/>
            </a:xfrm>
            <a:prstGeom prst="leftRightArrow">
              <a:avLst>
                <a:gd name="adj1" fmla="val 100000"/>
                <a:gd name="adj2" fmla="val 0"/>
              </a:avLst>
            </a:prstGeom>
            <a:solidFill>
              <a:srgbClr val="FFFFFF"/>
            </a:solidFill>
            <a:ln w="9525">
              <a:noFill/>
              <a:miter lim="800000"/>
              <a:headEnd/>
              <a:tailEnd/>
            </a:ln>
            <a:effectLst/>
          </p:spPr>
          <p:txBody>
            <a:bodyPr wrap="none" lIns="2955" tIns="7390" rIns="2955" bIns="0">
              <a:spAutoFit/>
            </a:bodyPr>
            <a:lstStyle/>
            <a:p>
              <a:pPr marL="0" marR="0" lvl="0" indent="0" algn="r" defTabSz="1134778" eaLnBrk="1" fontAlgn="base" latinLnBrk="0" hangingPunct="1">
                <a:lnSpc>
                  <a:spcPct val="100000"/>
                </a:lnSpc>
                <a:spcBef>
                  <a:spcPct val="20000"/>
                </a:spcBef>
                <a:spcAft>
                  <a:spcPct val="0"/>
                </a:spcAft>
                <a:buClr>
                  <a:srgbClr val="FFD200"/>
                </a:buClr>
                <a:buSzPct val="75000"/>
                <a:buFont typeface="Arial" pitchFamily="34" charset="0"/>
                <a:buNone/>
                <a:tabLst/>
                <a:defRPr/>
              </a:pPr>
              <a:r>
                <a:rPr kumimoji="0" lang="en-US" altLang="ko-KR" sz="2166" b="0" i="1" u="none" strike="noStrike" kern="0" cap="none" spc="0" normalizeH="0" baseline="0" noProof="0">
                  <a:ln>
                    <a:noFill/>
                  </a:ln>
                  <a:solidFill>
                    <a:srgbClr val="646464"/>
                  </a:solidFill>
                  <a:effectLst/>
                  <a:uLnTx/>
                  <a:uFillTx/>
                  <a:ea typeface="-윤명조130" pitchFamily="18" charset="-127"/>
                </a:rPr>
                <a:t>CONCEPTUAL</a:t>
              </a:r>
              <a:endParaRPr kumimoji="0" lang="de-DE" sz="2166" b="0" i="1" u="none" strike="noStrike" kern="0" cap="none" spc="0" normalizeH="0" baseline="0" noProof="0">
                <a:ln>
                  <a:noFill/>
                </a:ln>
                <a:solidFill>
                  <a:srgbClr val="646464"/>
                </a:solidFill>
                <a:effectLst/>
                <a:uLnTx/>
                <a:uFillTx/>
                <a:ea typeface="-윤명조130" pitchFamily="18" charset="-127"/>
              </a:endParaRPr>
            </a:p>
          </p:txBody>
        </p:sp>
        <p:cxnSp>
          <p:nvCxnSpPr>
            <p:cNvPr id="92" name="AutoShape 449"/>
            <p:cNvCxnSpPr>
              <a:cxnSpLocks noChangeShapeType="1"/>
              <a:stCxn id="91" idx="2"/>
              <a:endCxn id="91" idx="0"/>
            </p:cNvCxnSpPr>
            <p:nvPr userDrawn="1"/>
          </p:nvCxnSpPr>
          <p:spPr bwMode="auto">
            <a:xfrm>
              <a:off x="3619832" y="4002088"/>
              <a:ext cx="1671306" cy="0"/>
            </a:xfrm>
            <a:prstGeom prst="straightConnector1">
              <a:avLst/>
            </a:prstGeom>
            <a:noFill/>
            <a:ln w="9525">
              <a:solidFill>
                <a:srgbClr val="000000"/>
              </a:solidFill>
              <a:round/>
              <a:headEnd/>
              <a:tailEnd/>
            </a:ln>
          </p:spPr>
        </p:cxnSp>
        <p:cxnSp>
          <p:nvCxnSpPr>
            <p:cNvPr id="93" name="AutoShape 450"/>
            <p:cNvCxnSpPr>
              <a:cxnSpLocks noChangeShapeType="1"/>
            </p:cNvCxnSpPr>
            <p:nvPr userDrawn="1"/>
          </p:nvCxnSpPr>
          <p:spPr bwMode="auto">
            <a:xfrm>
              <a:off x="3619500" y="4298950"/>
              <a:ext cx="1655763" cy="0"/>
            </a:xfrm>
            <a:prstGeom prst="straightConnector1">
              <a:avLst/>
            </a:prstGeom>
            <a:noFill/>
            <a:ln w="9525">
              <a:solidFill>
                <a:srgbClr val="000000"/>
              </a:solidFill>
              <a:round/>
              <a:headEnd/>
              <a:tailEnd/>
            </a:ln>
          </p:spPr>
        </p:cxnSp>
      </p:grpSp>
      <p:grpSp>
        <p:nvGrpSpPr>
          <p:cNvPr id="8" name="SP Placeholder Preliminary" hidden="1"/>
          <p:cNvGrpSpPr/>
          <p:nvPr userDrawn="1"/>
        </p:nvGrpSpPr>
        <p:grpSpPr>
          <a:xfrm>
            <a:off x="9598785" y="349466"/>
            <a:ext cx="1889497" cy="340759"/>
            <a:chOff x="3459267" y="4576763"/>
            <a:chExt cx="1657246" cy="375703"/>
          </a:xfrm>
        </p:grpSpPr>
        <p:sp>
          <p:nvSpPr>
            <p:cNvPr id="94" name="AutoShape 451"/>
            <p:cNvSpPr>
              <a:spLocks noChangeArrowheads="1"/>
            </p:cNvSpPr>
            <p:nvPr userDrawn="1"/>
          </p:nvSpPr>
          <p:spPr bwMode="auto">
            <a:xfrm>
              <a:off x="3459267" y="4576763"/>
              <a:ext cx="1657246" cy="375703"/>
            </a:xfrm>
            <a:prstGeom prst="leftRightArrow">
              <a:avLst>
                <a:gd name="adj1" fmla="val 100000"/>
                <a:gd name="adj2" fmla="val 0"/>
              </a:avLst>
            </a:prstGeom>
            <a:solidFill>
              <a:srgbClr val="FFFFFF"/>
            </a:solidFill>
            <a:ln w="9525">
              <a:noFill/>
              <a:miter lim="800000"/>
              <a:headEnd/>
              <a:tailEnd/>
            </a:ln>
            <a:effectLst/>
          </p:spPr>
          <p:txBody>
            <a:bodyPr wrap="none" lIns="2955" tIns="7390" rIns="2955" bIns="0">
              <a:spAutoFit/>
            </a:bodyPr>
            <a:lstStyle/>
            <a:p>
              <a:pPr marL="0" marR="0" lvl="0" indent="0" algn="r" defTabSz="1134778" eaLnBrk="1" fontAlgn="base" latinLnBrk="0" hangingPunct="1">
                <a:lnSpc>
                  <a:spcPct val="100000"/>
                </a:lnSpc>
                <a:spcBef>
                  <a:spcPct val="20000"/>
                </a:spcBef>
                <a:spcAft>
                  <a:spcPct val="0"/>
                </a:spcAft>
                <a:buClr>
                  <a:srgbClr val="FFD200"/>
                </a:buClr>
                <a:buSzPct val="75000"/>
                <a:buFont typeface="Arial" pitchFamily="34" charset="0"/>
                <a:buNone/>
                <a:tabLst/>
                <a:defRPr/>
              </a:pPr>
              <a:r>
                <a:rPr kumimoji="0" lang="en-US" altLang="ko-KR" sz="2166" b="0" i="1" u="none" strike="noStrike" kern="0" cap="none" spc="0" normalizeH="0" baseline="0" noProof="0">
                  <a:ln>
                    <a:noFill/>
                  </a:ln>
                  <a:solidFill>
                    <a:srgbClr val="646464"/>
                  </a:solidFill>
                  <a:effectLst/>
                  <a:uLnTx/>
                  <a:uFillTx/>
                  <a:ea typeface="-윤명조130" pitchFamily="18" charset="-127"/>
                </a:rPr>
                <a:t>PRELIMINARY</a:t>
              </a:r>
              <a:endParaRPr kumimoji="0" lang="de-DE" sz="2166" b="0" i="1" u="none" strike="noStrike" kern="0" cap="none" spc="0" normalizeH="0" baseline="0" noProof="0">
                <a:ln>
                  <a:noFill/>
                </a:ln>
                <a:solidFill>
                  <a:srgbClr val="646464"/>
                </a:solidFill>
                <a:effectLst/>
                <a:uLnTx/>
                <a:uFillTx/>
                <a:ea typeface="-윤명조130" pitchFamily="18" charset="-127"/>
              </a:endParaRPr>
            </a:p>
          </p:txBody>
        </p:sp>
        <p:cxnSp>
          <p:nvCxnSpPr>
            <p:cNvPr id="95" name="AutoShape 452"/>
            <p:cNvCxnSpPr>
              <a:cxnSpLocks noChangeShapeType="1"/>
              <a:stCxn id="94" idx="2"/>
              <a:endCxn id="94" idx="0"/>
            </p:cNvCxnSpPr>
            <p:nvPr userDrawn="1"/>
          </p:nvCxnSpPr>
          <p:spPr bwMode="auto">
            <a:xfrm>
              <a:off x="3459267" y="4576763"/>
              <a:ext cx="1657246" cy="0"/>
            </a:xfrm>
            <a:prstGeom prst="straightConnector1">
              <a:avLst/>
            </a:prstGeom>
            <a:noFill/>
            <a:ln w="9525">
              <a:solidFill>
                <a:srgbClr val="000000"/>
              </a:solidFill>
              <a:round/>
              <a:headEnd/>
              <a:tailEnd/>
            </a:ln>
          </p:spPr>
        </p:cxnSp>
        <p:cxnSp>
          <p:nvCxnSpPr>
            <p:cNvPr id="96" name="AutoShape 453"/>
            <p:cNvCxnSpPr>
              <a:cxnSpLocks noChangeShapeType="1"/>
            </p:cNvCxnSpPr>
            <p:nvPr userDrawn="1"/>
          </p:nvCxnSpPr>
          <p:spPr bwMode="auto">
            <a:xfrm>
              <a:off x="3475038" y="4873625"/>
              <a:ext cx="1641475" cy="0"/>
            </a:xfrm>
            <a:prstGeom prst="straightConnector1">
              <a:avLst/>
            </a:prstGeom>
            <a:noFill/>
            <a:ln w="9525">
              <a:solidFill>
                <a:srgbClr val="000000"/>
              </a:solidFill>
              <a:round/>
              <a:headEnd/>
              <a:tailEnd/>
            </a:ln>
          </p:spPr>
        </p:cxnSp>
      </p:grpSp>
      <p:grpSp>
        <p:nvGrpSpPr>
          <p:cNvPr id="97" name="SP Placeholder Rough estimate" hidden="1"/>
          <p:cNvGrpSpPr>
            <a:grpSpLocks/>
          </p:cNvGrpSpPr>
          <p:nvPr userDrawn="1"/>
        </p:nvGrpSpPr>
        <p:grpSpPr bwMode="auto">
          <a:xfrm>
            <a:off x="8957937" y="381063"/>
            <a:ext cx="2508627" cy="341245"/>
            <a:chOff x="3570" y="3064"/>
            <a:chExt cx="1386" cy="237"/>
          </a:xfrm>
        </p:grpSpPr>
        <p:sp>
          <p:nvSpPr>
            <p:cNvPr id="98" name="AutoShape 454"/>
            <p:cNvSpPr>
              <a:spLocks noChangeArrowheads="1"/>
            </p:cNvSpPr>
            <p:nvPr/>
          </p:nvSpPr>
          <p:spPr bwMode="auto">
            <a:xfrm>
              <a:off x="3570" y="3064"/>
              <a:ext cx="1386" cy="237"/>
            </a:xfrm>
            <a:prstGeom prst="leftRightArrow">
              <a:avLst>
                <a:gd name="adj1" fmla="val 100000"/>
                <a:gd name="adj2" fmla="val 0"/>
              </a:avLst>
            </a:prstGeom>
            <a:solidFill>
              <a:srgbClr val="FFFFFF"/>
            </a:solidFill>
            <a:ln w="9525">
              <a:noFill/>
              <a:miter lim="800000"/>
              <a:headEnd/>
              <a:tailEnd/>
            </a:ln>
            <a:effectLst/>
          </p:spPr>
          <p:txBody>
            <a:bodyPr wrap="none" lIns="2955" tIns="7390" rIns="2955" bIns="0">
              <a:spAutoFit/>
            </a:bodyPr>
            <a:lstStyle/>
            <a:p>
              <a:pPr marL="0" marR="0" lvl="0" indent="0" algn="r" defTabSz="1134778" eaLnBrk="1" fontAlgn="base" latinLnBrk="0" hangingPunct="1">
                <a:lnSpc>
                  <a:spcPct val="100000"/>
                </a:lnSpc>
                <a:spcBef>
                  <a:spcPct val="20000"/>
                </a:spcBef>
                <a:spcAft>
                  <a:spcPct val="0"/>
                </a:spcAft>
                <a:buClr>
                  <a:srgbClr val="FFD200"/>
                </a:buClr>
                <a:buSzPct val="75000"/>
                <a:buFont typeface="Arial" pitchFamily="34" charset="0"/>
                <a:buNone/>
                <a:tabLst/>
                <a:defRPr/>
              </a:pPr>
              <a:r>
                <a:rPr kumimoji="0" lang="en-US" altLang="ko-KR" sz="2166" b="0" i="1" u="none" strike="noStrike" kern="0" cap="none" spc="0" normalizeH="0" baseline="0" noProof="0">
                  <a:ln>
                    <a:noFill/>
                  </a:ln>
                  <a:solidFill>
                    <a:srgbClr val="646464"/>
                  </a:solidFill>
                  <a:effectLst/>
                  <a:uLnTx/>
                  <a:uFillTx/>
                  <a:ea typeface="-윤명조130" pitchFamily="18" charset="-127"/>
                </a:rPr>
                <a:t>ROUGH ESTIMATE</a:t>
              </a:r>
            </a:p>
          </p:txBody>
        </p:sp>
        <p:cxnSp>
          <p:nvCxnSpPr>
            <p:cNvPr id="99" name="AutoShape 455"/>
            <p:cNvCxnSpPr>
              <a:cxnSpLocks noChangeShapeType="1"/>
              <a:stCxn id="98" idx="2"/>
              <a:endCxn id="98" idx="0"/>
            </p:cNvCxnSpPr>
            <p:nvPr/>
          </p:nvCxnSpPr>
          <p:spPr bwMode="auto">
            <a:xfrm>
              <a:off x="3570" y="3064"/>
              <a:ext cx="1386" cy="0"/>
            </a:xfrm>
            <a:prstGeom prst="straightConnector1">
              <a:avLst/>
            </a:prstGeom>
            <a:noFill/>
            <a:ln w="9525">
              <a:solidFill>
                <a:srgbClr val="000000"/>
              </a:solidFill>
              <a:round/>
              <a:headEnd/>
              <a:tailEnd/>
            </a:ln>
          </p:spPr>
        </p:cxnSp>
        <p:cxnSp>
          <p:nvCxnSpPr>
            <p:cNvPr id="100" name="AutoShape 456"/>
            <p:cNvCxnSpPr>
              <a:cxnSpLocks noChangeShapeType="1"/>
              <a:stCxn id="98" idx="4"/>
              <a:endCxn id="98" idx="6"/>
            </p:cNvCxnSpPr>
            <p:nvPr/>
          </p:nvCxnSpPr>
          <p:spPr bwMode="auto">
            <a:xfrm>
              <a:off x="3570" y="3301"/>
              <a:ext cx="1386" cy="0"/>
            </a:xfrm>
            <a:prstGeom prst="straightConnector1">
              <a:avLst/>
            </a:prstGeom>
            <a:noFill/>
            <a:ln w="9525">
              <a:solidFill>
                <a:srgbClr val="000000"/>
              </a:solidFill>
              <a:round/>
              <a:headEnd/>
              <a:tailEnd/>
            </a:ln>
          </p:spPr>
        </p:cxnSp>
      </p:grpSp>
      <p:grpSp>
        <p:nvGrpSpPr>
          <p:cNvPr id="101" name="SP Placeholder To be completed" hidden="1"/>
          <p:cNvGrpSpPr>
            <a:grpSpLocks/>
          </p:cNvGrpSpPr>
          <p:nvPr userDrawn="1"/>
        </p:nvGrpSpPr>
        <p:grpSpPr bwMode="auto">
          <a:xfrm>
            <a:off x="8882016" y="349465"/>
            <a:ext cx="2647996" cy="341245"/>
            <a:chOff x="3448" y="3426"/>
            <a:chExt cx="1463" cy="237"/>
          </a:xfrm>
        </p:grpSpPr>
        <p:sp>
          <p:nvSpPr>
            <p:cNvPr id="102" name="AutoShape 457"/>
            <p:cNvSpPr>
              <a:spLocks noChangeArrowheads="1"/>
            </p:cNvSpPr>
            <p:nvPr/>
          </p:nvSpPr>
          <p:spPr bwMode="auto">
            <a:xfrm>
              <a:off x="3448" y="3426"/>
              <a:ext cx="1463" cy="237"/>
            </a:xfrm>
            <a:prstGeom prst="leftRightArrow">
              <a:avLst>
                <a:gd name="adj1" fmla="val 100000"/>
                <a:gd name="adj2" fmla="val 0"/>
              </a:avLst>
            </a:prstGeom>
            <a:solidFill>
              <a:srgbClr val="FFFFFF"/>
            </a:solidFill>
            <a:ln w="9525">
              <a:noFill/>
              <a:miter lim="800000"/>
              <a:headEnd/>
              <a:tailEnd/>
            </a:ln>
            <a:effectLst/>
          </p:spPr>
          <p:txBody>
            <a:bodyPr wrap="none" lIns="2955" tIns="7390" rIns="2955" bIns="0">
              <a:spAutoFit/>
            </a:bodyPr>
            <a:lstStyle/>
            <a:p>
              <a:pPr marL="0" marR="0" lvl="0" indent="0" algn="r" defTabSz="1134778" eaLnBrk="1" fontAlgn="base" latinLnBrk="0" hangingPunct="1">
                <a:lnSpc>
                  <a:spcPct val="100000"/>
                </a:lnSpc>
                <a:spcBef>
                  <a:spcPct val="20000"/>
                </a:spcBef>
                <a:spcAft>
                  <a:spcPct val="0"/>
                </a:spcAft>
                <a:buClr>
                  <a:srgbClr val="FFD200"/>
                </a:buClr>
                <a:buSzPct val="75000"/>
                <a:buFont typeface="Arial" pitchFamily="34" charset="0"/>
                <a:buNone/>
                <a:tabLst/>
                <a:defRPr/>
              </a:pPr>
              <a:r>
                <a:rPr kumimoji="0" lang="en-US" altLang="ko-KR" sz="2166" b="0" i="1" u="none" strike="noStrike" kern="0" cap="none" spc="0" normalizeH="0" baseline="0" noProof="0">
                  <a:ln>
                    <a:noFill/>
                  </a:ln>
                  <a:solidFill>
                    <a:srgbClr val="646464"/>
                  </a:solidFill>
                  <a:effectLst/>
                  <a:uLnTx/>
                  <a:uFillTx/>
                  <a:ea typeface="-윤명조130" pitchFamily="18" charset="-127"/>
                </a:rPr>
                <a:t>TO BE COMPLETED</a:t>
              </a:r>
            </a:p>
          </p:txBody>
        </p:sp>
        <p:cxnSp>
          <p:nvCxnSpPr>
            <p:cNvPr id="103" name="AutoShape 458"/>
            <p:cNvCxnSpPr>
              <a:cxnSpLocks noChangeShapeType="1"/>
              <a:stCxn id="102" idx="2"/>
              <a:endCxn id="102" idx="0"/>
            </p:cNvCxnSpPr>
            <p:nvPr/>
          </p:nvCxnSpPr>
          <p:spPr bwMode="auto">
            <a:xfrm>
              <a:off x="3448" y="3426"/>
              <a:ext cx="1463" cy="0"/>
            </a:xfrm>
            <a:prstGeom prst="straightConnector1">
              <a:avLst/>
            </a:prstGeom>
            <a:noFill/>
            <a:ln w="9525">
              <a:solidFill>
                <a:srgbClr val="000000"/>
              </a:solidFill>
              <a:round/>
              <a:headEnd/>
              <a:tailEnd/>
            </a:ln>
          </p:spPr>
        </p:cxnSp>
        <p:cxnSp>
          <p:nvCxnSpPr>
            <p:cNvPr id="104" name="AutoShape 459"/>
            <p:cNvCxnSpPr>
              <a:cxnSpLocks noChangeShapeType="1"/>
            </p:cNvCxnSpPr>
            <p:nvPr/>
          </p:nvCxnSpPr>
          <p:spPr bwMode="auto">
            <a:xfrm>
              <a:off x="3464" y="3613"/>
              <a:ext cx="1447" cy="0"/>
            </a:xfrm>
            <a:prstGeom prst="straightConnector1">
              <a:avLst/>
            </a:prstGeom>
            <a:noFill/>
            <a:ln w="9525">
              <a:solidFill>
                <a:srgbClr val="000000"/>
              </a:solidFill>
              <a:round/>
              <a:headEnd/>
              <a:tailEnd/>
            </a:ln>
          </p:spPr>
        </p:cxnSp>
      </p:grpSp>
      <p:grpSp>
        <p:nvGrpSpPr>
          <p:cNvPr id="105" name="SP Placeholder Only for Discussion" hidden="1"/>
          <p:cNvGrpSpPr>
            <a:grpSpLocks/>
          </p:cNvGrpSpPr>
          <p:nvPr userDrawn="1"/>
        </p:nvGrpSpPr>
        <p:grpSpPr bwMode="auto">
          <a:xfrm>
            <a:off x="8209008" y="379625"/>
            <a:ext cx="3232618" cy="341245"/>
            <a:chOff x="3079" y="3918"/>
            <a:chExt cx="1786" cy="237"/>
          </a:xfrm>
        </p:grpSpPr>
        <p:sp>
          <p:nvSpPr>
            <p:cNvPr id="106" name="AutoShape 460"/>
            <p:cNvSpPr>
              <a:spLocks noChangeArrowheads="1"/>
            </p:cNvSpPr>
            <p:nvPr/>
          </p:nvSpPr>
          <p:spPr bwMode="auto">
            <a:xfrm>
              <a:off x="3079" y="3918"/>
              <a:ext cx="1786" cy="237"/>
            </a:xfrm>
            <a:prstGeom prst="leftRightArrow">
              <a:avLst>
                <a:gd name="adj1" fmla="val 100000"/>
                <a:gd name="adj2" fmla="val 0"/>
              </a:avLst>
            </a:prstGeom>
            <a:solidFill>
              <a:srgbClr val="FFFFFF"/>
            </a:solidFill>
            <a:ln w="9525">
              <a:noFill/>
              <a:miter lim="800000"/>
              <a:headEnd/>
              <a:tailEnd/>
            </a:ln>
            <a:effectLst/>
          </p:spPr>
          <p:txBody>
            <a:bodyPr wrap="none" lIns="2955" tIns="7390" rIns="2955" bIns="0">
              <a:spAutoFit/>
            </a:bodyPr>
            <a:lstStyle/>
            <a:p>
              <a:pPr marL="0" marR="0" lvl="0" indent="0" algn="r" defTabSz="1134778" eaLnBrk="1" fontAlgn="base" latinLnBrk="0" hangingPunct="1">
                <a:lnSpc>
                  <a:spcPct val="100000"/>
                </a:lnSpc>
                <a:spcBef>
                  <a:spcPct val="20000"/>
                </a:spcBef>
                <a:spcAft>
                  <a:spcPct val="0"/>
                </a:spcAft>
                <a:buClr>
                  <a:srgbClr val="FFD200"/>
                </a:buClr>
                <a:buSzPct val="75000"/>
                <a:buFont typeface="Arial" pitchFamily="34" charset="0"/>
                <a:buNone/>
                <a:tabLst/>
                <a:defRPr/>
              </a:pPr>
              <a:r>
                <a:rPr kumimoji="0" lang="en-US" altLang="ko-KR" sz="2166" b="0" i="1" u="none" strike="noStrike" kern="0" cap="none" spc="0" normalizeH="0" baseline="0" noProof="0">
                  <a:ln>
                    <a:noFill/>
                  </a:ln>
                  <a:solidFill>
                    <a:srgbClr val="646464"/>
                  </a:solidFill>
                  <a:effectLst/>
                  <a:uLnTx/>
                  <a:uFillTx/>
                  <a:ea typeface="-윤명조130" pitchFamily="18" charset="-127"/>
                </a:rPr>
                <a:t>ONLY FOR DISCUSSION</a:t>
              </a:r>
            </a:p>
          </p:txBody>
        </p:sp>
        <p:cxnSp>
          <p:nvCxnSpPr>
            <p:cNvPr id="107" name="AutoShape 461"/>
            <p:cNvCxnSpPr>
              <a:cxnSpLocks noChangeShapeType="1"/>
              <a:stCxn id="106" idx="2"/>
              <a:endCxn id="106" idx="0"/>
            </p:cNvCxnSpPr>
            <p:nvPr/>
          </p:nvCxnSpPr>
          <p:spPr bwMode="auto">
            <a:xfrm>
              <a:off x="3079" y="3918"/>
              <a:ext cx="1786" cy="0"/>
            </a:xfrm>
            <a:prstGeom prst="straightConnector1">
              <a:avLst/>
            </a:prstGeom>
            <a:noFill/>
            <a:ln w="9525">
              <a:solidFill>
                <a:srgbClr val="000000"/>
              </a:solidFill>
              <a:round/>
              <a:headEnd/>
              <a:tailEnd/>
            </a:ln>
          </p:spPr>
        </p:cxnSp>
        <p:cxnSp>
          <p:nvCxnSpPr>
            <p:cNvPr id="108" name="AutoShape 462"/>
            <p:cNvCxnSpPr>
              <a:cxnSpLocks noChangeShapeType="1"/>
              <a:stCxn id="106" idx="4"/>
              <a:endCxn id="106" idx="6"/>
            </p:cNvCxnSpPr>
            <p:nvPr/>
          </p:nvCxnSpPr>
          <p:spPr bwMode="auto">
            <a:xfrm>
              <a:off x="3079" y="4155"/>
              <a:ext cx="1786" cy="0"/>
            </a:xfrm>
            <a:prstGeom prst="straightConnector1">
              <a:avLst/>
            </a:prstGeom>
            <a:noFill/>
            <a:ln w="9525">
              <a:solidFill>
                <a:srgbClr val="000000"/>
              </a:solidFill>
              <a:round/>
              <a:headEnd/>
              <a:tailEnd/>
            </a:ln>
          </p:spPr>
        </p:cxnSp>
      </p:grpSp>
      <p:grpSp>
        <p:nvGrpSpPr>
          <p:cNvPr id="109" name="SP Placeholder Work in Progress" hidden="1"/>
          <p:cNvGrpSpPr>
            <a:grpSpLocks/>
          </p:cNvGrpSpPr>
          <p:nvPr userDrawn="1"/>
        </p:nvGrpSpPr>
        <p:grpSpPr bwMode="auto">
          <a:xfrm>
            <a:off x="8614410" y="378187"/>
            <a:ext cx="2879673" cy="341244"/>
            <a:chOff x="1580" y="3607"/>
            <a:chExt cx="1591" cy="237"/>
          </a:xfrm>
        </p:grpSpPr>
        <p:sp>
          <p:nvSpPr>
            <p:cNvPr id="110" name="AutoShape 463"/>
            <p:cNvSpPr>
              <a:spLocks noChangeArrowheads="1"/>
            </p:cNvSpPr>
            <p:nvPr/>
          </p:nvSpPr>
          <p:spPr bwMode="auto">
            <a:xfrm>
              <a:off x="1580" y="3607"/>
              <a:ext cx="1591" cy="237"/>
            </a:xfrm>
            <a:prstGeom prst="leftRightArrow">
              <a:avLst>
                <a:gd name="adj1" fmla="val 100000"/>
                <a:gd name="adj2" fmla="val 0"/>
              </a:avLst>
            </a:prstGeom>
            <a:solidFill>
              <a:srgbClr val="FFFFFF"/>
            </a:solidFill>
            <a:ln w="9525">
              <a:noFill/>
              <a:miter lim="800000"/>
              <a:headEnd/>
              <a:tailEnd/>
            </a:ln>
            <a:effectLst/>
          </p:spPr>
          <p:txBody>
            <a:bodyPr wrap="none" lIns="2955" tIns="7390" rIns="2955" bIns="0">
              <a:spAutoFit/>
            </a:bodyPr>
            <a:lstStyle/>
            <a:p>
              <a:pPr marL="0" marR="0" lvl="0" indent="0" algn="r" defTabSz="1134778" eaLnBrk="1" fontAlgn="base" latinLnBrk="0" hangingPunct="1">
                <a:lnSpc>
                  <a:spcPct val="100000"/>
                </a:lnSpc>
                <a:spcBef>
                  <a:spcPct val="20000"/>
                </a:spcBef>
                <a:spcAft>
                  <a:spcPct val="0"/>
                </a:spcAft>
                <a:buClr>
                  <a:srgbClr val="FFD200"/>
                </a:buClr>
                <a:buSzPct val="75000"/>
                <a:buFont typeface="Arial" pitchFamily="34" charset="0"/>
                <a:buNone/>
                <a:tabLst/>
                <a:defRPr/>
              </a:pPr>
              <a:r>
                <a:rPr kumimoji="0" lang="en-US" altLang="ko-KR" sz="2166" b="0" i="1" u="none" strike="noStrike" kern="0" cap="none" spc="0" normalizeH="0" baseline="0" noProof="0">
                  <a:ln>
                    <a:noFill/>
                  </a:ln>
                  <a:solidFill>
                    <a:srgbClr val="646464"/>
                  </a:solidFill>
                  <a:effectLst/>
                  <a:uLnTx/>
                  <a:uFillTx/>
                  <a:ea typeface="-윤명조130" pitchFamily="18" charset="-127"/>
                </a:rPr>
                <a:t>WORK IN PROGRESS</a:t>
              </a:r>
            </a:p>
          </p:txBody>
        </p:sp>
        <p:cxnSp>
          <p:nvCxnSpPr>
            <p:cNvPr id="111" name="AutoShape 464"/>
            <p:cNvCxnSpPr>
              <a:cxnSpLocks noChangeShapeType="1"/>
              <a:stCxn id="110" idx="2"/>
              <a:endCxn id="110" idx="0"/>
            </p:cNvCxnSpPr>
            <p:nvPr/>
          </p:nvCxnSpPr>
          <p:spPr bwMode="auto">
            <a:xfrm>
              <a:off x="1580" y="3607"/>
              <a:ext cx="1591" cy="0"/>
            </a:xfrm>
            <a:prstGeom prst="straightConnector1">
              <a:avLst/>
            </a:prstGeom>
            <a:noFill/>
            <a:ln w="9525">
              <a:solidFill>
                <a:srgbClr val="000000"/>
              </a:solidFill>
              <a:round/>
              <a:headEnd/>
              <a:tailEnd/>
            </a:ln>
          </p:spPr>
        </p:cxnSp>
        <p:cxnSp>
          <p:nvCxnSpPr>
            <p:cNvPr id="112" name="AutoShape 465"/>
            <p:cNvCxnSpPr>
              <a:cxnSpLocks noChangeShapeType="1"/>
              <a:stCxn id="110" idx="4"/>
              <a:endCxn id="110" idx="6"/>
            </p:cNvCxnSpPr>
            <p:nvPr/>
          </p:nvCxnSpPr>
          <p:spPr bwMode="auto">
            <a:xfrm>
              <a:off x="1580" y="3844"/>
              <a:ext cx="1591" cy="0"/>
            </a:xfrm>
            <a:prstGeom prst="straightConnector1">
              <a:avLst/>
            </a:prstGeom>
            <a:noFill/>
            <a:ln w="9525">
              <a:solidFill>
                <a:srgbClr val="000000"/>
              </a:solidFill>
              <a:round/>
              <a:headEnd/>
              <a:tailEnd/>
            </a:ln>
          </p:spPr>
        </p:cxnSp>
      </p:grpSp>
      <p:grpSp>
        <p:nvGrpSpPr>
          <p:cNvPr id="113" name="SP Placeholder Back up" hidden="1"/>
          <p:cNvGrpSpPr>
            <a:grpSpLocks/>
          </p:cNvGrpSpPr>
          <p:nvPr userDrawn="1"/>
        </p:nvGrpSpPr>
        <p:grpSpPr bwMode="auto">
          <a:xfrm>
            <a:off x="10206016" y="378180"/>
            <a:ext cx="1227165" cy="341245"/>
            <a:chOff x="2227" y="1254"/>
            <a:chExt cx="678" cy="237"/>
          </a:xfrm>
        </p:grpSpPr>
        <p:sp>
          <p:nvSpPr>
            <p:cNvPr id="114" name="AutoShape 466"/>
            <p:cNvSpPr>
              <a:spLocks noChangeArrowheads="1"/>
            </p:cNvSpPr>
            <p:nvPr/>
          </p:nvSpPr>
          <p:spPr bwMode="auto">
            <a:xfrm>
              <a:off x="2227" y="1254"/>
              <a:ext cx="678" cy="237"/>
            </a:xfrm>
            <a:prstGeom prst="leftRightArrow">
              <a:avLst>
                <a:gd name="adj1" fmla="val 100000"/>
                <a:gd name="adj2" fmla="val 0"/>
              </a:avLst>
            </a:prstGeom>
            <a:solidFill>
              <a:srgbClr val="FFFFFF"/>
            </a:solidFill>
            <a:ln w="9525">
              <a:noFill/>
              <a:miter lim="800000"/>
              <a:headEnd/>
              <a:tailEnd/>
            </a:ln>
            <a:effectLst/>
          </p:spPr>
          <p:txBody>
            <a:bodyPr wrap="none" lIns="2955" tIns="7390" rIns="2955" bIns="0">
              <a:spAutoFit/>
            </a:bodyPr>
            <a:lstStyle/>
            <a:p>
              <a:pPr marL="0" marR="0" lvl="0" indent="0" algn="r" defTabSz="1134778" eaLnBrk="1" fontAlgn="base" latinLnBrk="0" hangingPunct="1">
                <a:lnSpc>
                  <a:spcPct val="100000"/>
                </a:lnSpc>
                <a:spcBef>
                  <a:spcPct val="20000"/>
                </a:spcBef>
                <a:spcAft>
                  <a:spcPct val="0"/>
                </a:spcAft>
                <a:buClr>
                  <a:srgbClr val="FFD200"/>
                </a:buClr>
                <a:buSzPct val="75000"/>
                <a:buFont typeface="Arial" pitchFamily="34" charset="0"/>
                <a:buNone/>
                <a:tabLst/>
                <a:defRPr/>
              </a:pPr>
              <a:r>
                <a:rPr kumimoji="0" lang="en-US" altLang="ko-KR" sz="2166" b="0" i="1" u="none" strike="noStrike" kern="0" cap="none" spc="0" normalizeH="0" baseline="0" noProof="0">
                  <a:ln>
                    <a:noFill/>
                  </a:ln>
                  <a:solidFill>
                    <a:srgbClr val="646464"/>
                  </a:solidFill>
                  <a:effectLst/>
                  <a:uLnTx/>
                  <a:uFillTx/>
                  <a:ea typeface="-윤명조130" pitchFamily="18" charset="-127"/>
                </a:rPr>
                <a:t>BACK UP</a:t>
              </a:r>
            </a:p>
          </p:txBody>
        </p:sp>
        <p:cxnSp>
          <p:nvCxnSpPr>
            <p:cNvPr id="115" name="AutoShape 467"/>
            <p:cNvCxnSpPr>
              <a:cxnSpLocks noChangeShapeType="1"/>
              <a:stCxn id="114" idx="2"/>
              <a:endCxn id="114" idx="0"/>
            </p:cNvCxnSpPr>
            <p:nvPr/>
          </p:nvCxnSpPr>
          <p:spPr bwMode="auto">
            <a:xfrm>
              <a:off x="2227" y="1254"/>
              <a:ext cx="678" cy="0"/>
            </a:xfrm>
            <a:prstGeom prst="straightConnector1">
              <a:avLst/>
            </a:prstGeom>
            <a:noFill/>
            <a:ln w="9525">
              <a:solidFill>
                <a:srgbClr val="000000"/>
              </a:solidFill>
              <a:round/>
              <a:headEnd/>
              <a:tailEnd/>
            </a:ln>
          </p:spPr>
        </p:cxnSp>
        <p:cxnSp>
          <p:nvCxnSpPr>
            <p:cNvPr id="116" name="AutoShape 468"/>
            <p:cNvCxnSpPr>
              <a:cxnSpLocks noChangeShapeType="1"/>
              <a:stCxn id="114" idx="4"/>
              <a:endCxn id="114" idx="6"/>
            </p:cNvCxnSpPr>
            <p:nvPr/>
          </p:nvCxnSpPr>
          <p:spPr bwMode="auto">
            <a:xfrm>
              <a:off x="2227" y="1491"/>
              <a:ext cx="678" cy="0"/>
            </a:xfrm>
            <a:prstGeom prst="straightConnector1">
              <a:avLst/>
            </a:prstGeom>
            <a:noFill/>
            <a:ln w="9525">
              <a:solidFill>
                <a:srgbClr val="000000"/>
              </a:solidFill>
              <a:round/>
              <a:headEnd/>
              <a:tailEnd/>
            </a:ln>
          </p:spPr>
        </p:cxnSp>
      </p:grpSp>
      <p:grpSp>
        <p:nvGrpSpPr>
          <p:cNvPr id="117" name="SP Placeholder Revised" hidden="1"/>
          <p:cNvGrpSpPr>
            <a:grpSpLocks/>
          </p:cNvGrpSpPr>
          <p:nvPr userDrawn="1"/>
        </p:nvGrpSpPr>
        <p:grpSpPr bwMode="auto">
          <a:xfrm>
            <a:off x="10174002" y="345146"/>
            <a:ext cx="1227165" cy="341244"/>
            <a:chOff x="4051" y="1435"/>
            <a:chExt cx="678" cy="237"/>
          </a:xfrm>
        </p:grpSpPr>
        <p:sp>
          <p:nvSpPr>
            <p:cNvPr id="118" name="AutoShape 469"/>
            <p:cNvSpPr>
              <a:spLocks noChangeArrowheads="1"/>
            </p:cNvSpPr>
            <p:nvPr/>
          </p:nvSpPr>
          <p:spPr bwMode="auto">
            <a:xfrm>
              <a:off x="4051" y="1435"/>
              <a:ext cx="678" cy="237"/>
            </a:xfrm>
            <a:prstGeom prst="leftRightArrow">
              <a:avLst>
                <a:gd name="adj1" fmla="val 100000"/>
                <a:gd name="adj2" fmla="val 0"/>
              </a:avLst>
            </a:prstGeom>
            <a:solidFill>
              <a:srgbClr val="FFFFFF"/>
            </a:solidFill>
            <a:ln w="9525">
              <a:noFill/>
              <a:miter lim="800000"/>
              <a:headEnd/>
              <a:tailEnd/>
            </a:ln>
            <a:effectLst/>
          </p:spPr>
          <p:txBody>
            <a:bodyPr wrap="none" lIns="2955" tIns="7390" rIns="2955" bIns="0">
              <a:spAutoFit/>
            </a:bodyPr>
            <a:lstStyle/>
            <a:p>
              <a:pPr marL="0" marR="0" lvl="0" indent="0" algn="r" defTabSz="1134778" eaLnBrk="1" fontAlgn="base" latinLnBrk="0" hangingPunct="1">
                <a:lnSpc>
                  <a:spcPct val="100000"/>
                </a:lnSpc>
                <a:spcBef>
                  <a:spcPct val="20000"/>
                </a:spcBef>
                <a:spcAft>
                  <a:spcPct val="0"/>
                </a:spcAft>
                <a:buClr>
                  <a:srgbClr val="FFD200"/>
                </a:buClr>
                <a:buSzPct val="75000"/>
                <a:buFont typeface="Arial" pitchFamily="34" charset="0"/>
                <a:buNone/>
                <a:tabLst/>
                <a:defRPr/>
              </a:pPr>
              <a:r>
                <a:rPr kumimoji="0" lang="en-US" altLang="ko-KR" sz="2166" b="0" i="1" u="none" strike="noStrike" kern="0" cap="none" spc="0" normalizeH="0" baseline="0" noProof="0">
                  <a:ln>
                    <a:noFill/>
                  </a:ln>
                  <a:solidFill>
                    <a:srgbClr val="646464"/>
                  </a:solidFill>
                  <a:effectLst/>
                  <a:uLnTx/>
                  <a:uFillTx/>
                  <a:ea typeface="-윤명조130" pitchFamily="18" charset="-127"/>
                </a:rPr>
                <a:t>REVISED</a:t>
              </a:r>
            </a:p>
          </p:txBody>
        </p:sp>
        <p:cxnSp>
          <p:nvCxnSpPr>
            <p:cNvPr id="119" name="AutoShape 470"/>
            <p:cNvCxnSpPr>
              <a:cxnSpLocks noChangeShapeType="1"/>
              <a:stCxn id="118" idx="2"/>
              <a:endCxn id="118" idx="0"/>
            </p:cNvCxnSpPr>
            <p:nvPr/>
          </p:nvCxnSpPr>
          <p:spPr bwMode="auto">
            <a:xfrm>
              <a:off x="4051" y="1435"/>
              <a:ext cx="678" cy="0"/>
            </a:xfrm>
            <a:prstGeom prst="straightConnector1">
              <a:avLst/>
            </a:prstGeom>
            <a:noFill/>
            <a:ln w="9525">
              <a:solidFill>
                <a:srgbClr val="000000"/>
              </a:solidFill>
              <a:round/>
              <a:headEnd/>
              <a:tailEnd/>
            </a:ln>
          </p:spPr>
        </p:cxnSp>
        <p:cxnSp>
          <p:nvCxnSpPr>
            <p:cNvPr id="120" name="AutoShape 471"/>
            <p:cNvCxnSpPr>
              <a:cxnSpLocks noChangeShapeType="1"/>
              <a:stCxn id="118" idx="4"/>
              <a:endCxn id="118" idx="6"/>
            </p:cNvCxnSpPr>
            <p:nvPr/>
          </p:nvCxnSpPr>
          <p:spPr bwMode="auto">
            <a:xfrm>
              <a:off x="4051" y="1672"/>
              <a:ext cx="678" cy="0"/>
            </a:xfrm>
            <a:prstGeom prst="straightConnector1">
              <a:avLst/>
            </a:prstGeom>
            <a:noFill/>
            <a:ln w="9525">
              <a:solidFill>
                <a:srgbClr val="000000"/>
              </a:solidFill>
              <a:round/>
              <a:headEnd/>
              <a:tailEnd/>
            </a:ln>
          </p:spPr>
        </p:cxnSp>
      </p:grpSp>
      <p:grpSp>
        <p:nvGrpSpPr>
          <p:cNvPr id="121" name="SP Placeholder Tentative" hidden="1"/>
          <p:cNvGrpSpPr>
            <a:grpSpLocks/>
          </p:cNvGrpSpPr>
          <p:nvPr userDrawn="1"/>
        </p:nvGrpSpPr>
        <p:grpSpPr bwMode="auto">
          <a:xfrm>
            <a:off x="10017431" y="378182"/>
            <a:ext cx="1536669" cy="341245"/>
            <a:chOff x="2815" y="1616"/>
            <a:chExt cx="849" cy="237"/>
          </a:xfrm>
        </p:grpSpPr>
        <p:sp>
          <p:nvSpPr>
            <p:cNvPr id="122" name="AutoShape 472"/>
            <p:cNvSpPr>
              <a:spLocks noChangeArrowheads="1"/>
            </p:cNvSpPr>
            <p:nvPr/>
          </p:nvSpPr>
          <p:spPr bwMode="auto">
            <a:xfrm>
              <a:off x="2815" y="1616"/>
              <a:ext cx="849" cy="237"/>
            </a:xfrm>
            <a:prstGeom prst="leftRightArrow">
              <a:avLst>
                <a:gd name="adj1" fmla="val 100000"/>
                <a:gd name="adj2" fmla="val 0"/>
              </a:avLst>
            </a:prstGeom>
            <a:solidFill>
              <a:srgbClr val="FFFFFF"/>
            </a:solidFill>
            <a:ln w="9525">
              <a:noFill/>
              <a:miter lim="800000"/>
              <a:headEnd/>
              <a:tailEnd/>
            </a:ln>
            <a:effectLst/>
          </p:spPr>
          <p:txBody>
            <a:bodyPr wrap="none" lIns="2955" tIns="7390" rIns="2955" bIns="0">
              <a:spAutoFit/>
            </a:bodyPr>
            <a:lstStyle/>
            <a:p>
              <a:pPr marL="0" marR="0" lvl="0" indent="0" algn="r" defTabSz="1134778" eaLnBrk="1" fontAlgn="base" latinLnBrk="0" hangingPunct="1">
                <a:lnSpc>
                  <a:spcPct val="100000"/>
                </a:lnSpc>
                <a:spcBef>
                  <a:spcPct val="20000"/>
                </a:spcBef>
                <a:spcAft>
                  <a:spcPct val="0"/>
                </a:spcAft>
                <a:buClr>
                  <a:srgbClr val="FFD200"/>
                </a:buClr>
                <a:buSzPct val="75000"/>
                <a:buFont typeface="Arial" pitchFamily="34" charset="0"/>
                <a:buNone/>
                <a:tabLst/>
                <a:defRPr/>
              </a:pPr>
              <a:r>
                <a:rPr kumimoji="0" lang="en-US" altLang="ko-KR" sz="2166" b="0" i="1" u="none" strike="noStrike" kern="0" cap="none" spc="0" normalizeH="0" baseline="0" noProof="0">
                  <a:ln>
                    <a:noFill/>
                  </a:ln>
                  <a:solidFill>
                    <a:srgbClr val="646464"/>
                  </a:solidFill>
                  <a:effectLst/>
                  <a:uLnTx/>
                  <a:uFillTx/>
                  <a:ea typeface="-윤명조130" pitchFamily="18" charset="-127"/>
                </a:rPr>
                <a:t>TENTATIVE</a:t>
              </a:r>
            </a:p>
          </p:txBody>
        </p:sp>
        <p:cxnSp>
          <p:nvCxnSpPr>
            <p:cNvPr id="123" name="AutoShape 473"/>
            <p:cNvCxnSpPr>
              <a:cxnSpLocks noChangeShapeType="1"/>
              <a:stCxn id="122" idx="2"/>
              <a:endCxn id="122" idx="0"/>
            </p:cNvCxnSpPr>
            <p:nvPr/>
          </p:nvCxnSpPr>
          <p:spPr bwMode="auto">
            <a:xfrm>
              <a:off x="2815" y="1616"/>
              <a:ext cx="849" cy="0"/>
            </a:xfrm>
            <a:prstGeom prst="straightConnector1">
              <a:avLst/>
            </a:prstGeom>
            <a:noFill/>
            <a:ln w="9525">
              <a:solidFill>
                <a:srgbClr val="000000"/>
              </a:solidFill>
              <a:round/>
              <a:headEnd/>
              <a:tailEnd/>
            </a:ln>
          </p:spPr>
        </p:cxnSp>
        <p:cxnSp>
          <p:nvCxnSpPr>
            <p:cNvPr id="124" name="AutoShape 474"/>
            <p:cNvCxnSpPr>
              <a:cxnSpLocks noChangeShapeType="1"/>
              <a:stCxn id="122" idx="4"/>
              <a:endCxn id="122" idx="6"/>
            </p:cNvCxnSpPr>
            <p:nvPr/>
          </p:nvCxnSpPr>
          <p:spPr bwMode="auto">
            <a:xfrm>
              <a:off x="2815" y="1853"/>
              <a:ext cx="849" cy="0"/>
            </a:xfrm>
            <a:prstGeom prst="straightConnector1">
              <a:avLst/>
            </a:prstGeom>
            <a:noFill/>
            <a:ln w="9525">
              <a:solidFill>
                <a:srgbClr val="000000"/>
              </a:solidFill>
              <a:round/>
              <a:headEnd/>
              <a:tailEnd/>
            </a:ln>
          </p:spPr>
        </p:cxnSp>
      </p:grpSp>
      <p:grpSp>
        <p:nvGrpSpPr>
          <p:cNvPr id="125" name="SP Placeholder Hypothesis" hidden="1"/>
          <p:cNvGrpSpPr>
            <a:grpSpLocks/>
          </p:cNvGrpSpPr>
          <p:nvPr userDrawn="1"/>
        </p:nvGrpSpPr>
        <p:grpSpPr bwMode="auto">
          <a:xfrm>
            <a:off x="9737904" y="378179"/>
            <a:ext cx="1799117" cy="341245"/>
            <a:chOff x="3357" y="1978"/>
            <a:chExt cx="994" cy="237"/>
          </a:xfrm>
        </p:grpSpPr>
        <p:sp>
          <p:nvSpPr>
            <p:cNvPr id="126" name="AutoShape 475"/>
            <p:cNvSpPr>
              <a:spLocks noChangeArrowheads="1"/>
            </p:cNvSpPr>
            <p:nvPr/>
          </p:nvSpPr>
          <p:spPr bwMode="auto">
            <a:xfrm>
              <a:off x="3357" y="1978"/>
              <a:ext cx="994" cy="237"/>
            </a:xfrm>
            <a:prstGeom prst="leftRightArrow">
              <a:avLst>
                <a:gd name="adj1" fmla="val 100000"/>
                <a:gd name="adj2" fmla="val 0"/>
              </a:avLst>
            </a:prstGeom>
            <a:solidFill>
              <a:srgbClr val="FFFFFF"/>
            </a:solidFill>
            <a:ln w="9525">
              <a:noFill/>
              <a:miter lim="800000"/>
              <a:headEnd/>
              <a:tailEnd/>
            </a:ln>
            <a:effectLst/>
          </p:spPr>
          <p:txBody>
            <a:bodyPr wrap="none" lIns="2955" tIns="7390" rIns="2955" bIns="0">
              <a:spAutoFit/>
            </a:bodyPr>
            <a:lstStyle/>
            <a:p>
              <a:pPr marL="0" marR="0" lvl="0" indent="0" algn="r" defTabSz="1134778" eaLnBrk="1" fontAlgn="base" latinLnBrk="0" hangingPunct="1">
                <a:lnSpc>
                  <a:spcPct val="100000"/>
                </a:lnSpc>
                <a:spcBef>
                  <a:spcPct val="20000"/>
                </a:spcBef>
                <a:spcAft>
                  <a:spcPct val="0"/>
                </a:spcAft>
                <a:buClr>
                  <a:srgbClr val="FFD200"/>
                </a:buClr>
                <a:buSzPct val="75000"/>
                <a:buFont typeface="Arial" pitchFamily="34" charset="0"/>
                <a:buNone/>
                <a:tabLst/>
                <a:defRPr/>
              </a:pPr>
              <a:r>
                <a:rPr kumimoji="0" lang="en-US" altLang="ko-KR" sz="2166" b="0" i="1" u="none" strike="noStrike" kern="0" cap="none" spc="0" normalizeH="0" baseline="0" noProof="0">
                  <a:ln>
                    <a:noFill/>
                  </a:ln>
                  <a:solidFill>
                    <a:srgbClr val="646464"/>
                  </a:solidFill>
                  <a:effectLst/>
                  <a:uLnTx/>
                  <a:uFillTx/>
                  <a:ea typeface="-윤명조130" pitchFamily="18" charset="-127"/>
                </a:rPr>
                <a:t>HYPOTHESIS</a:t>
              </a:r>
            </a:p>
          </p:txBody>
        </p:sp>
        <p:cxnSp>
          <p:nvCxnSpPr>
            <p:cNvPr id="127" name="AutoShape 476"/>
            <p:cNvCxnSpPr>
              <a:cxnSpLocks noChangeShapeType="1"/>
              <a:stCxn id="126" idx="2"/>
              <a:endCxn id="126" idx="0"/>
            </p:cNvCxnSpPr>
            <p:nvPr/>
          </p:nvCxnSpPr>
          <p:spPr bwMode="auto">
            <a:xfrm>
              <a:off x="3357" y="1978"/>
              <a:ext cx="994" cy="0"/>
            </a:xfrm>
            <a:prstGeom prst="straightConnector1">
              <a:avLst/>
            </a:prstGeom>
            <a:noFill/>
            <a:ln w="9525">
              <a:solidFill>
                <a:srgbClr val="000000"/>
              </a:solidFill>
              <a:round/>
              <a:headEnd/>
              <a:tailEnd/>
            </a:ln>
          </p:spPr>
        </p:cxnSp>
        <p:cxnSp>
          <p:nvCxnSpPr>
            <p:cNvPr id="128" name="AutoShape 477"/>
            <p:cNvCxnSpPr>
              <a:cxnSpLocks noChangeShapeType="1"/>
              <a:stCxn id="126" idx="4"/>
              <a:endCxn id="126" idx="6"/>
            </p:cNvCxnSpPr>
            <p:nvPr/>
          </p:nvCxnSpPr>
          <p:spPr bwMode="auto">
            <a:xfrm>
              <a:off x="3357" y="2215"/>
              <a:ext cx="994" cy="0"/>
            </a:xfrm>
            <a:prstGeom prst="straightConnector1">
              <a:avLst/>
            </a:prstGeom>
            <a:noFill/>
            <a:ln w="9525">
              <a:solidFill>
                <a:srgbClr val="000000"/>
              </a:solidFill>
              <a:round/>
              <a:headEnd/>
              <a:tailEnd/>
            </a:ln>
          </p:spPr>
        </p:cxnSp>
      </p:grpSp>
      <p:grpSp>
        <p:nvGrpSpPr>
          <p:cNvPr id="129" name="SP Placeholder Illustrative" hidden="1"/>
          <p:cNvGrpSpPr>
            <a:grpSpLocks/>
          </p:cNvGrpSpPr>
          <p:nvPr userDrawn="1"/>
        </p:nvGrpSpPr>
        <p:grpSpPr bwMode="auto">
          <a:xfrm>
            <a:off x="9542930" y="368582"/>
            <a:ext cx="1951155" cy="341245"/>
            <a:chOff x="3812" y="2340"/>
            <a:chExt cx="1078" cy="237"/>
          </a:xfrm>
        </p:grpSpPr>
        <p:sp>
          <p:nvSpPr>
            <p:cNvPr id="130" name="AutoShape 478"/>
            <p:cNvSpPr>
              <a:spLocks noChangeArrowheads="1"/>
            </p:cNvSpPr>
            <p:nvPr/>
          </p:nvSpPr>
          <p:spPr bwMode="auto">
            <a:xfrm>
              <a:off x="3812" y="2340"/>
              <a:ext cx="1078" cy="237"/>
            </a:xfrm>
            <a:prstGeom prst="leftRightArrow">
              <a:avLst>
                <a:gd name="adj1" fmla="val 100000"/>
                <a:gd name="adj2" fmla="val 0"/>
              </a:avLst>
            </a:prstGeom>
            <a:solidFill>
              <a:srgbClr val="FFFFFF"/>
            </a:solidFill>
            <a:ln w="9525">
              <a:noFill/>
              <a:miter lim="800000"/>
              <a:headEnd/>
              <a:tailEnd/>
            </a:ln>
            <a:effectLst/>
          </p:spPr>
          <p:txBody>
            <a:bodyPr wrap="none" lIns="2955" tIns="7390" rIns="2955" bIns="0">
              <a:spAutoFit/>
            </a:bodyPr>
            <a:lstStyle/>
            <a:p>
              <a:pPr marL="0" marR="0" lvl="0" indent="0" algn="r" defTabSz="1134778" eaLnBrk="1" fontAlgn="base" latinLnBrk="0" hangingPunct="1">
                <a:lnSpc>
                  <a:spcPct val="100000"/>
                </a:lnSpc>
                <a:spcBef>
                  <a:spcPct val="20000"/>
                </a:spcBef>
                <a:spcAft>
                  <a:spcPct val="0"/>
                </a:spcAft>
                <a:buClr>
                  <a:srgbClr val="FFD200"/>
                </a:buClr>
                <a:buSzPct val="75000"/>
                <a:buFont typeface="Arial" pitchFamily="34" charset="0"/>
                <a:buNone/>
                <a:tabLst/>
                <a:defRPr/>
              </a:pPr>
              <a:r>
                <a:rPr kumimoji="0" lang="en-US" altLang="ko-KR" sz="2166" b="0" i="1" u="none" strike="noStrike" kern="0" cap="none" spc="0" normalizeH="0" baseline="0" noProof="0">
                  <a:ln>
                    <a:noFill/>
                  </a:ln>
                  <a:solidFill>
                    <a:srgbClr val="646464"/>
                  </a:solidFill>
                  <a:effectLst/>
                  <a:uLnTx/>
                  <a:uFillTx/>
                  <a:ea typeface="-윤명조130" pitchFamily="18" charset="-127"/>
                </a:rPr>
                <a:t>ILLUSTRATIVE</a:t>
              </a:r>
            </a:p>
          </p:txBody>
        </p:sp>
        <p:cxnSp>
          <p:nvCxnSpPr>
            <p:cNvPr id="131" name="AutoShape 479"/>
            <p:cNvCxnSpPr>
              <a:cxnSpLocks noChangeShapeType="1"/>
              <a:stCxn id="130" idx="2"/>
              <a:endCxn id="130" idx="0"/>
            </p:cNvCxnSpPr>
            <p:nvPr/>
          </p:nvCxnSpPr>
          <p:spPr bwMode="auto">
            <a:xfrm>
              <a:off x="3812" y="2340"/>
              <a:ext cx="1078" cy="0"/>
            </a:xfrm>
            <a:prstGeom prst="straightConnector1">
              <a:avLst/>
            </a:prstGeom>
            <a:noFill/>
            <a:ln w="9525">
              <a:solidFill>
                <a:srgbClr val="000000"/>
              </a:solidFill>
              <a:round/>
              <a:headEnd/>
              <a:tailEnd/>
            </a:ln>
          </p:spPr>
        </p:cxnSp>
        <p:cxnSp>
          <p:nvCxnSpPr>
            <p:cNvPr id="132" name="AutoShape 480"/>
            <p:cNvCxnSpPr>
              <a:cxnSpLocks noChangeShapeType="1"/>
              <a:stCxn id="130" idx="4"/>
              <a:endCxn id="130" idx="6"/>
            </p:cNvCxnSpPr>
            <p:nvPr/>
          </p:nvCxnSpPr>
          <p:spPr bwMode="auto">
            <a:xfrm>
              <a:off x="3812" y="2577"/>
              <a:ext cx="1078" cy="0"/>
            </a:xfrm>
            <a:prstGeom prst="straightConnector1">
              <a:avLst/>
            </a:prstGeom>
            <a:noFill/>
            <a:ln w="9525">
              <a:solidFill>
                <a:srgbClr val="000000"/>
              </a:solidFill>
              <a:round/>
              <a:headEnd/>
              <a:tailEnd/>
            </a:ln>
          </p:spPr>
        </p:cxnSp>
      </p:grpSp>
      <p:grpSp>
        <p:nvGrpSpPr>
          <p:cNvPr id="133" name="SP Placeholder Confidental" hidden="1"/>
          <p:cNvGrpSpPr>
            <a:grpSpLocks/>
          </p:cNvGrpSpPr>
          <p:nvPr userDrawn="1"/>
        </p:nvGrpSpPr>
        <p:grpSpPr bwMode="auto">
          <a:xfrm>
            <a:off x="9444817" y="378183"/>
            <a:ext cx="2043464" cy="341245"/>
            <a:chOff x="3600" y="2702"/>
            <a:chExt cx="1129" cy="237"/>
          </a:xfrm>
        </p:grpSpPr>
        <p:sp>
          <p:nvSpPr>
            <p:cNvPr id="134" name="AutoShape 481"/>
            <p:cNvSpPr>
              <a:spLocks noChangeArrowheads="1"/>
            </p:cNvSpPr>
            <p:nvPr/>
          </p:nvSpPr>
          <p:spPr bwMode="auto">
            <a:xfrm>
              <a:off x="3600" y="2702"/>
              <a:ext cx="1129" cy="237"/>
            </a:xfrm>
            <a:prstGeom prst="leftRightArrow">
              <a:avLst>
                <a:gd name="adj1" fmla="val 100000"/>
                <a:gd name="adj2" fmla="val 0"/>
              </a:avLst>
            </a:prstGeom>
            <a:solidFill>
              <a:srgbClr val="FFFFFF"/>
            </a:solidFill>
            <a:ln w="9525">
              <a:noFill/>
              <a:miter lim="800000"/>
              <a:headEnd/>
              <a:tailEnd/>
            </a:ln>
            <a:effectLst/>
          </p:spPr>
          <p:txBody>
            <a:bodyPr wrap="none" lIns="2955" tIns="7390" rIns="2955" bIns="0">
              <a:spAutoFit/>
            </a:bodyPr>
            <a:lstStyle/>
            <a:p>
              <a:pPr marL="0" marR="0" lvl="0" indent="0" algn="r" defTabSz="1134778" eaLnBrk="1" fontAlgn="base" latinLnBrk="0" hangingPunct="1">
                <a:lnSpc>
                  <a:spcPct val="100000"/>
                </a:lnSpc>
                <a:spcBef>
                  <a:spcPct val="20000"/>
                </a:spcBef>
                <a:spcAft>
                  <a:spcPct val="0"/>
                </a:spcAft>
                <a:buClr>
                  <a:srgbClr val="FFD200"/>
                </a:buClr>
                <a:buSzPct val="75000"/>
                <a:buFont typeface="Arial" pitchFamily="34" charset="0"/>
                <a:buNone/>
                <a:tabLst/>
                <a:defRPr/>
              </a:pPr>
              <a:r>
                <a:rPr kumimoji="0" lang="en-US" altLang="ko-KR" sz="2166" b="0" i="1" u="none" strike="noStrike" kern="0" cap="none" spc="0" normalizeH="0" baseline="0" noProof="0">
                  <a:ln>
                    <a:noFill/>
                  </a:ln>
                  <a:solidFill>
                    <a:srgbClr val="646464"/>
                  </a:solidFill>
                  <a:effectLst/>
                  <a:uLnTx/>
                  <a:uFillTx/>
                  <a:ea typeface="-윤명조130" pitchFamily="18" charset="-127"/>
                </a:rPr>
                <a:t>CONFIDENTIAL</a:t>
              </a:r>
            </a:p>
          </p:txBody>
        </p:sp>
        <p:cxnSp>
          <p:nvCxnSpPr>
            <p:cNvPr id="135" name="AutoShape 482"/>
            <p:cNvCxnSpPr>
              <a:cxnSpLocks noChangeShapeType="1"/>
              <a:stCxn id="134" idx="2"/>
              <a:endCxn id="134" idx="0"/>
            </p:cNvCxnSpPr>
            <p:nvPr/>
          </p:nvCxnSpPr>
          <p:spPr bwMode="auto">
            <a:xfrm>
              <a:off x="3600" y="2702"/>
              <a:ext cx="1129" cy="0"/>
            </a:xfrm>
            <a:prstGeom prst="straightConnector1">
              <a:avLst/>
            </a:prstGeom>
            <a:noFill/>
            <a:ln w="9525">
              <a:solidFill>
                <a:srgbClr val="000000"/>
              </a:solidFill>
              <a:round/>
              <a:headEnd/>
              <a:tailEnd/>
            </a:ln>
          </p:spPr>
        </p:cxnSp>
        <p:cxnSp>
          <p:nvCxnSpPr>
            <p:cNvPr id="136" name="AutoShape 483"/>
            <p:cNvCxnSpPr>
              <a:cxnSpLocks noChangeShapeType="1"/>
              <a:stCxn id="134" idx="4"/>
              <a:endCxn id="134" idx="6"/>
            </p:cNvCxnSpPr>
            <p:nvPr/>
          </p:nvCxnSpPr>
          <p:spPr bwMode="auto">
            <a:xfrm>
              <a:off x="3600" y="2939"/>
              <a:ext cx="1129" cy="0"/>
            </a:xfrm>
            <a:prstGeom prst="straightConnector1">
              <a:avLst/>
            </a:prstGeom>
            <a:noFill/>
            <a:ln w="9525">
              <a:solidFill>
                <a:srgbClr val="000000"/>
              </a:solidFill>
              <a:round/>
              <a:headEnd/>
              <a:tailEnd/>
            </a:ln>
          </p:spPr>
        </p:cxnSp>
      </p:grpSp>
      <p:grpSp>
        <p:nvGrpSpPr>
          <p:cNvPr id="137" name="SP Placeholder Very Preliminary" hidden="1"/>
          <p:cNvGrpSpPr>
            <a:grpSpLocks/>
          </p:cNvGrpSpPr>
          <p:nvPr userDrawn="1"/>
        </p:nvGrpSpPr>
        <p:grpSpPr bwMode="auto">
          <a:xfrm>
            <a:off x="8858388" y="404904"/>
            <a:ext cx="2724014" cy="341244"/>
            <a:chOff x="1674" y="3245"/>
            <a:chExt cx="1505" cy="237"/>
          </a:xfrm>
        </p:grpSpPr>
        <p:sp>
          <p:nvSpPr>
            <p:cNvPr id="138" name="AutoShape 484"/>
            <p:cNvSpPr>
              <a:spLocks noChangeArrowheads="1"/>
            </p:cNvSpPr>
            <p:nvPr/>
          </p:nvSpPr>
          <p:spPr bwMode="auto">
            <a:xfrm>
              <a:off x="1674" y="3245"/>
              <a:ext cx="1505" cy="237"/>
            </a:xfrm>
            <a:prstGeom prst="leftRightArrow">
              <a:avLst>
                <a:gd name="adj1" fmla="val 100000"/>
                <a:gd name="adj2" fmla="val 0"/>
              </a:avLst>
            </a:prstGeom>
            <a:solidFill>
              <a:srgbClr val="FFFFFF"/>
            </a:solidFill>
            <a:ln w="9525">
              <a:noFill/>
              <a:miter lim="800000"/>
              <a:headEnd/>
              <a:tailEnd/>
            </a:ln>
            <a:effectLst/>
          </p:spPr>
          <p:txBody>
            <a:bodyPr wrap="none" lIns="2955" tIns="7390" rIns="2955" bIns="0">
              <a:spAutoFit/>
            </a:bodyPr>
            <a:lstStyle/>
            <a:p>
              <a:pPr marL="0" marR="0" lvl="0" indent="0" algn="r" defTabSz="1134778" eaLnBrk="1" fontAlgn="base" latinLnBrk="0" hangingPunct="1">
                <a:lnSpc>
                  <a:spcPct val="100000"/>
                </a:lnSpc>
                <a:spcBef>
                  <a:spcPct val="20000"/>
                </a:spcBef>
                <a:spcAft>
                  <a:spcPct val="0"/>
                </a:spcAft>
                <a:buClr>
                  <a:srgbClr val="FFD200"/>
                </a:buClr>
                <a:buSzPct val="75000"/>
                <a:buFont typeface="Arial" pitchFamily="34" charset="0"/>
                <a:buNone/>
                <a:tabLst/>
                <a:defRPr/>
              </a:pPr>
              <a:r>
                <a:rPr kumimoji="0" lang="en-US" altLang="ko-KR" sz="2166" b="0" i="1" u="none" strike="noStrike" kern="0" cap="none" spc="0" normalizeH="0" baseline="0" noProof="0">
                  <a:ln>
                    <a:noFill/>
                  </a:ln>
                  <a:solidFill>
                    <a:srgbClr val="646464"/>
                  </a:solidFill>
                  <a:effectLst/>
                  <a:uLnTx/>
                  <a:uFillTx/>
                  <a:ea typeface="-윤명조130" pitchFamily="18" charset="-127"/>
                </a:rPr>
                <a:t>VERY PRELIMINARY</a:t>
              </a:r>
            </a:p>
          </p:txBody>
        </p:sp>
        <p:cxnSp>
          <p:nvCxnSpPr>
            <p:cNvPr id="139" name="AutoShape 485"/>
            <p:cNvCxnSpPr>
              <a:cxnSpLocks noChangeShapeType="1"/>
              <a:stCxn id="138" idx="2"/>
              <a:endCxn id="138" idx="0"/>
            </p:cNvCxnSpPr>
            <p:nvPr/>
          </p:nvCxnSpPr>
          <p:spPr bwMode="auto">
            <a:xfrm>
              <a:off x="1674" y="3245"/>
              <a:ext cx="1505" cy="0"/>
            </a:xfrm>
            <a:prstGeom prst="straightConnector1">
              <a:avLst/>
            </a:prstGeom>
            <a:noFill/>
            <a:ln w="9525">
              <a:solidFill>
                <a:srgbClr val="000000"/>
              </a:solidFill>
              <a:round/>
              <a:headEnd/>
              <a:tailEnd/>
            </a:ln>
          </p:spPr>
        </p:cxnSp>
        <p:cxnSp>
          <p:nvCxnSpPr>
            <p:cNvPr id="140" name="AutoShape 486"/>
            <p:cNvCxnSpPr>
              <a:cxnSpLocks noChangeShapeType="1"/>
              <a:stCxn id="138" idx="4"/>
              <a:endCxn id="138" idx="6"/>
            </p:cNvCxnSpPr>
            <p:nvPr/>
          </p:nvCxnSpPr>
          <p:spPr bwMode="auto">
            <a:xfrm>
              <a:off x="1674" y="3482"/>
              <a:ext cx="1505" cy="0"/>
            </a:xfrm>
            <a:prstGeom prst="straightConnector1">
              <a:avLst/>
            </a:prstGeom>
            <a:noFill/>
            <a:ln w="9525">
              <a:solidFill>
                <a:srgbClr val="000000"/>
              </a:solidFill>
              <a:round/>
              <a:headEnd/>
              <a:tailEnd/>
            </a:ln>
          </p:spPr>
        </p:cxnSp>
      </p:grpSp>
      <p:grpSp>
        <p:nvGrpSpPr>
          <p:cNvPr id="141" name="SP Placeholder Draft" hidden="1"/>
          <p:cNvGrpSpPr>
            <a:grpSpLocks/>
          </p:cNvGrpSpPr>
          <p:nvPr userDrawn="1"/>
        </p:nvGrpSpPr>
        <p:grpSpPr bwMode="auto">
          <a:xfrm>
            <a:off x="10408633" y="378183"/>
            <a:ext cx="932140" cy="341244"/>
            <a:chOff x="4214" y="1435"/>
            <a:chExt cx="515" cy="237"/>
          </a:xfrm>
        </p:grpSpPr>
        <p:sp>
          <p:nvSpPr>
            <p:cNvPr id="142" name="AutoShape 469"/>
            <p:cNvSpPr>
              <a:spLocks noChangeArrowheads="1"/>
            </p:cNvSpPr>
            <p:nvPr/>
          </p:nvSpPr>
          <p:spPr bwMode="auto">
            <a:xfrm>
              <a:off x="4214" y="1435"/>
              <a:ext cx="515" cy="237"/>
            </a:xfrm>
            <a:prstGeom prst="leftRightArrow">
              <a:avLst>
                <a:gd name="adj1" fmla="val 100000"/>
                <a:gd name="adj2" fmla="val 0"/>
              </a:avLst>
            </a:prstGeom>
            <a:solidFill>
              <a:srgbClr val="FFFFFF"/>
            </a:solidFill>
            <a:ln w="9525">
              <a:noFill/>
              <a:miter lim="800000"/>
              <a:headEnd/>
              <a:tailEnd/>
            </a:ln>
            <a:effectLst/>
          </p:spPr>
          <p:txBody>
            <a:bodyPr wrap="none" lIns="2955" tIns="7390" rIns="2955" bIns="0">
              <a:spAutoFit/>
            </a:bodyPr>
            <a:lstStyle/>
            <a:p>
              <a:pPr marL="0" marR="0" lvl="0" indent="0" algn="r" defTabSz="1134778" eaLnBrk="1" fontAlgn="base" latinLnBrk="0" hangingPunct="1">
                <a:lnSpc>
                  <a:spcPct val="100000"/>
                </a:lnSpc>
                <a:spcBef>
                  <a:spcPct val="20000"/>
                </a:spcBef>
                <a:spcAft>
                  <a:spcPct val="0"/>
                </a:spcAft>
                <a:buClr>
                  <a:srgbClr val="FFD200"/>
                </a:buClr>
                <a:buSzPct val="75000"/>
                <a:buFont typeface="Arial" pitchFamily="34" charset="0"/>
                <a:buNone/>
                <a:tabLst/>
                <a:defRPr/>
              </a:pPr>
              <a:r>
                <a:rPr kumimoji="0" lang="de-DE" altLang="ko-KR" sz="2166" b="0" i="1" u="none" strike="noStrike" kern="0" cap="none" spc="0" normalizeH="0" baseline="0" noProof="0">
                  <a:ln>
                    <a:noFill/>
                  </a:ln>
                  <a:solidFill>
                    <a:srgbClr val="646464"/>
                  </a:solidFill>
                  <a:effectLst/>
                  <a:uLnTx/>
                  <a:uFillTx/>
                  <a:ea typeface="-윤명조130" pitchFamily="18" charset="-127"/>
                </a:rPr>
                <a:t>DRAFT</a:t>
              </a:r>
            </a:p>
          </p:txBody>
        </p:sp>
        <p:cxnSp>
          <p:nvCxnSpPr>
            <p:cNvPr id="143" name="AutoShape 470"/>
            <p:cNvCxnSpPr>
              <a:cxnSpLocks noChangeShapeType="1"/>
              <a:stCxn id="142" idx="2"/>
              <a:endCxn id="142" idx="0"/>
            </p:cNvCxnSpPr>
            <p:nvPr/>
          </p:nvCxnSpPr>
          <p:spPr bwMode="auto">
            <a:xfrm>
              <a:off x="4214" y="1435"/>
              <a:ext cx="515" cy="0"/>
            </a:xfrm>
            <a:prstGeom prst="straightConnector1">
              <a:avLst/>
            </a:prstGeom>
            <a:noFill/>
            <a:ln w="9525">
              <a:solidFill>
                <a:srgbClr val="000000"/>
              </a:solidFill>
              <a:round/>
              <a:headEnd/>
              <a:tailEnd/>
            </a:ln>
          </p:spPr>
        </p:cxnSp>
        <p:cxnSp>
          <p:nvCxnSpPr>
            <p:cNvPr id="144" name="AutoShape 471"/>
            <p:cNvCxnSpPr>
              <a:cxnSpLocks noChangeShapeType="1"/>
              <a:stCxn id="142" idx="4"/>
              <a:endCxn id="142" idx="6"/>
            </p:cNvCxnSpPr>
            <p:nvPr/>
          </p:nvCxnSpPr>
          <p:spPr bwMode="auto">
            <a:xfrm>
              <a:off x="4214" y="1672"/>
              <a:ext cx="515" cy="0"/>
            </a:xfrm>
            <a:prstGeom prst="straightConnector1">
              <a:avLst/>
            </a:prstGeom>
            <a:noFill/>
            <a:ln w="9525">
              <a:solidFill>
                <a:srgbClr val="000000"/>
              </a:solidFill>
              <a:round/>
              <a:headEnd/>
              <a:tailEnd/>
            </a:ln>
          </p:spPr>
        </p:cxnSp>
      </p:grpSp>
      <p:grpSp>
        <p:nvGrpSpPr>
          <p:cNvPr id="78" name="Harvey 4" hidden="1"/>
          <p:cNvGrpSpPr>
            <a:grpSpLocks/>
          </p:cNvGrpSpPr>
          <p:nvPr userDrawn="1">
            <p:custDataLst>
              <p:tags r:id="rId23"/>
            </p:custDataLst>
          </p:nvPr>
        </p:nvGrpSpPr>
        <p:grpSpPr>
          <a:xfrm>
            <a:off x="12307182" y="0"/>
            <a:ext cx="265379" cy="265393"/>
            <a:chOff x="0" y="0"/>
            <a:chExt cx="914400" cy="914400"/>
          </a:xfrm>
          <a:solidFill>
            <a:schemeClr val="tx1"/>
          </a:solidFill>
        </p:grpSpPr>
        <p:sp>
          <p:nvSpPr>
            <p:cNvPr id="145" name="Harvey 0/4 [0]" hidden="1"/>
            <p:cNvSpPr>
              <a:spLocks noChangeAspect="1"/>
            </p:cNvSpPr>
            <p:nvPr>
              <p:custDataLst>
                <p:tags r:id="rId24"/>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a:solidFill>
                  <a:schemeClr val="tx1"/>
                </a:solidFill>
              </a:endParaRPr>
            </a:p>
          </p:txBody>
        </p:sp>
        <p:sp>
          <p:nvSpPr>
            <p:cNvPr id="146" name="Harvey 1/4 [1]" hidden="1"/>
            <p:cNvSpPr>
              <a:spLocks noChangeAspect="1"/>
            </p:cNvSpPr>
            <p:nvPr>
              <p:custDataLst>
                <p:tags r:id="rId25"/>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a:solidFill>
                  <a:schemeClr val="tx1"/>
                </a:solidFill>
              </a:endParaRPr>
            </a:p>
          </p:txBody>
        </p:sp>
        <p:sp>
          <p:nvSpPr>
            <p:cNvPr id="147" name="Harvey 2/4 [2]" hidden="1"/>
            <p:cNvSpPr>
              <a:spLocks noChangeAspect="1"/>
            </p:cNvSpPr>
            <p:nvPr>
              <p:custDataLst>
                <p:tags r:id="rId26"/>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a:solidFill>
                  <a:schemeClr val="tx1"/>
                </a:solidFill>
              </a:endParaRPr>
            </a:p>
          </p:txBody>
        </p:sp>
        <p:sp>
          <p:nvSpPr>
            <p:cNvPr id="148" name="Harvey 3/4 [3]" hidden="1"/>
            <p:cNvSpPr>
              <a:spLocks noChangeAspect="1"/>
            </p:cNvSpPr>
            <p:nvPr>
              <p:custDataLst>
                <p:tags r:id="rId27"/>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a:solidFill>
                  <a:schemeClr val="tx1"/>
                </a:solidFill>
              </a:endParaRPr>
            </a:p>
          </p:txBody>
        </p:sp>
        <p:sp>
          <p:nvSpPr>
            <p:cNvPr id="149" name="Harvey 4/4 [4]" hidden="1"/>
            <p:cNvSpPr>
              <a:spLocks noChangeAspect="1"/>
            </p:cNvSpPr>
            <p:nvPr>
              <p:custDataLst>
                <p:tags r:id="rId28"/>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a:solidFill>
                  <a:schemeClr val="tx1"/>
                </a:solidFill>
              </a:endParaRPr>
            </a:p>
          </p:txBody>
        </p:sp>
      </p:grpSp>
    </p:spTree>
    <p:extLst>
      <p:ext uri="{BB962C8B-B14F-4D97-AF65-F5344CB8AC3E}">
        <p14:creationId xmlns:p14="http://schemas.microsoft.com/office/powerpoint/2010/main" val="149790737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83" r:id="rId21"/>
  </p:sldLayoutIdLst>
  <p:hf sldNum="0" hdr="0" dt="0"/>
  <p:txStyles>
    <p:titleStyle>
      <a:lvl1pPr algn="l" defTabSz="1189151" rtl="0" eaLnBrk="1" latinLnBrk="0" hangingPunct="1">
        <a:lnSpc>
          <a:spcPct val="85000"/>
        </a:lnSpc>
        <a:spcBef>
          <a:spcPct val="0"/>
        </a:spcBef>
        <a:buNone/>
        <a:defRPr sz="3420" b="1" kern="1200">
          <a:solidFill>
            <a:schemeClr val="bg1"/>
          </a:solidFill>
          <a:latin typeface="+mn-lt"/>
          <a:ea typeface="+mj-ea"/>
          <a:cs typeface="Arial" pitchFamily="34" charset="0"/>
        </a:defRPr>
      </a:lvl1pPr>
    </p:titleStyle>
    <p:bodyStyle>
      <a:lvl1pPr marL="407217" indent="-407217" algn="l" defTabSz="1189151" rtl="0" eaLnBrk="1" latinLnBrk="0" hangingPunct="1">
        <a:spcBef>
          <a:spcPct val="20000"/>
        </a:spcBef>
        <a:buClr>
          <a:schemeClr val="accent2"/>
        </a:buClr>
        <a:buSzPct val="70000"/>
        <a:buFont typeface="Arial" pitchFamily="34" charset="0"/>
        <a:buChar char="►"/>
        <a:defRPr sz="2736" kern="1200">
          <a:solidFill>
            <a:schemeClr val="bg1"/>
          </a:solidFill>
          <a:latin typeface="+mn-lt"/>
          <a:ea typeface="+mn-ea"/>
          <a:cs typeface="Arial" pitchFamily="34" charset="0"/>
        </a:defRPr>
      </a:lvl1pPr>
      <a:lvl2pPr marL="812624" indent="-405407" algn="l" defTabSz="1189151" rtl="0" eaLnBrk="1" latinLnBrk="0" hangingPunct="1">
        <a:spcBef>
          <a:spcPct val="20000"/>
        </a:spcBef>
        <a:buClr>
          <a:schemeClr val="accent2"/>
        </a:buClr>
        <a:buSzPct val="70000"/>
        <a:buFont typeface="Arial" pitchFamily="34" charset="0"/>
        <a:buChar char="►"/>
        <a:defRPr sz="2280" kern="1200">
          <a:solidFill>
            <a:schemeClr val="bg1"/>
          </a:solidFill>
          <a:latin typeface="+mn-lt"/>
          <a:ea typeface="+mn-ea"/>
          <a:cs typeface="Arial" pitchFamily="34" charset="0"/>
        </a:defRPr>
      </a:lvl2pPr>
      <a:lvl3pPr marL="1230699" indent="-418076" algn="l" defTabSz="1189151" rtl="0" eaLnBrk="1" latinLnBrk="0" hangingPunct="1">
        <a:spcBef>
          <a:spcPct val="20000"/>
        </a:spcBef>
        <a:buClr>
          <a:schemeClr val="accent2"/>
        </a:buClr>
        <a:buSzPct val="70000"/>
        <a:buFont typeface="Arial" pitchFamily="34" charset="0"/>
        <a:buChar char="►"/>
        <a:defRPr sz="2052" kern="1200">
          <a:solidFill>
            <a:schemeClr val="bg1"/>
          </a:solidFill>
          <a:latin typeface="+mn-lt"/>
          <a:ea typeface="+mn-ea"/>
          <a:cs typeface="Arial" pitchFamily="34" charset="0"/>
        </a:defRPr>
      </a:lvl3pPr>
      <a:lvl4pPr marL="1636106" indent="-405407" algn="l" defTabSz="1189151" rtl="0" eaLnBrk="1" latinLnBrk="0" hangingPunct="1">
        <a:spcBef>
          <a:spcPct val="20000"/>
        </a:spcBef>
        <a:buClr>
          <a:schemeClr val="accent2"/>
        </a:buClr>
        <a:buSzPct val="70000"/>
        <a:buFont typeface="Arial" pitchFamily="34" charset="0"/>
        <a:buChar char="►"/>
        <a:defRPr sz="1824" kern="1200">
          <a:solidFill>
            <a:schemeClr val="bg1"/>
          </a:solidFill>
          <a:latin typeface="+mn-lt"/>
          <a:ea typeface="+mn-ea"/>
          <a:cs typeface="Arial" pitchFamily="34" charset="0"/>
        </a:defRPr>
      </a:lvl4pPr>
      <a:lvl5pPr marL="2043323" indent="-407217" algn="l" defTabSz="1189151" rtl="0" eaLnBrk="1" latinLnBrk="0" hangingPunct="1">
        <a:spcBef>
          <a:spcPct val="20000"/>
        </a:spcBef>
        <a:buClr>
          <a:schemeClr val="accent2"/>
        </a:buClr>
        <a:buSzPct val="70000"/>
        <a:buFont typeface="Arial" pitchFamily="34" charset="0"/>
        <a:buChar char="►"/>
        <a:defRPr sz="1824" kern="1200">
          <a:solidFill>
            <a:schemeClr val="bg1"/>
          </a:solidFill>
          <a:latin typeface="+mn-lt"/>
          <a:ea typeface="+mn-ea"/>
          <a:cs typeface="Arial" pitchFamily="34" charset="0"/>
        </a:defRPr>
      </a:lvl5pPr>
      <a:lvl6pPr marL="3270164" indent="-297287" algn="l" defTabSz="1189151" rtl="0" eaLnBrk="1" latinLnBrk="0" hangingPunct="1">
        <a:spcBef>
          <a:spcPct val="20000"/>
        </a:spcBef>
        <a:buFont typeface="Arial" pitchFamily="34" charset="0"/>
        <a:buChar char="•"/>
        <a:defRPr sz="2622" kern="1200">
          <a:solidFill>
            <a:schemeClr val="tx1"/>
          </a:solidFill>
          <a:latin typeface="+mn-lt"/>
          <a:ea typeface="+mn-ea"/>
          <a:cs typeface="+mn-cs"/>
        </a:defRPr>
      </a:lvl6pPr>
      <a:lvl7pPr marL="3864740" indent="-297287" algn="l" defTabSz="1189151" rtl="0" eaLnBrk="1" latinLnBrk="0" hangingPunct="1">
        <a:spcBef>
          <a:spcPct val="20000"/>
        </a:spcBef>
        <a:buFont typeface="Arial" pitchFamily="34" charset="0"/>
        <a:buChar char="•"/>
        <a:defRPr sz="2622" kern="1200">
          <a:solidFill>
            <a:schemeClr val="tx1"/>
          </a:solidFill>
          <a:latin typeface="+mn-lt"/>
          <a:ea typeface="+mn-ea"/>
          <a:cs typeface="+mn-cs"/>
        </a:defRPr>
      </a:lvl7pPr>
      <a:lvl8pPr marL="4459314" indent="-297287" algn="l" defTabSz="1189151" rtl="0" eaLnBrk="1" latinLnBrk="0" hangingPunct="1">
        <a:spcBef>
          <a:spcPct val="20000"/>
        </a:spcBef>
        <a:buFont typeface="Arial" pitchFamily="34" charset="0"/>
        <a:buChar char="•"/>
        <a:defRPr sz="2622" kern="1200">
          <a:solidFill>
            <a:schemeClr val="tx1"/>
          </a:solidFill>
          <a:latin typeface="+mn-lt"/>
          <a:ea typeface="+mn-ea"/>
          <a:cs typeface="+mn-cs"/>
        </a:defRPr>
      </a:lvl8pPr>
      <a:lvl9pPr marL="5053890" indent="-297287" algn="l" defTabSz="1189151" rtl="0" eaLnBrk="1" latinLnBrk="0" hangingPunct="1">
        <a:spcBef>
          <a:spcPct val="20000"/>
        </a:spcBef>
        <a:buFont typeface="Arial" pitchFamily="34" charset="0"/>
        <a:buChar char="•"/>
        <a:defRPr sz="2622" kern="1200">
          <a:solidFill>
            <a:schemeClr val="tx1"/>
          </a:solidFill>
          <a:latin typeface="+mn-lt"/>
          <a:ea typeface="+mn-ea"/>
          <a:cs typeface="+mn-cs"/>
        </a:defRPr>
      </a:lvl9pPr>
    </p:bodyStyle>
    <p:otherStyle>
      <a:defPPr>
        <a:defRPr lang="en-US"/>
      </a:defPPr>
      <a:lvl1pPr marL="0" algn="l" defTabSz="1189151" rtl="0" eaLnBrk="1" latinLnBrk="0" hangingPunct="1">
        <a:defRPr sz="2394" kern="1200">
          <a:solidFill>
            <a:schemeClr val="tx1"/>
          </a:solidFill>
          <a:latin typeface="+mn-lt"/>
          <a:ea typeface="+mn-ea"/>
          <a:cs typeface="+mn-cs"/>
        </a:defRPr>
      </a:lvl1pPr>
      <a:lvl2pPr marL="594575" algn="l" defTabSz="1189151" rtl="0" eaLnBrk="1" latinLnBrk="0" hangingPunct="1">
        <a:defRPr sz="2394" kern="1200">
          <a:solidFill>
            <a:schemeClr val="tx1"/>
          </a:solidFill>
          <a:latin typeface="+mn-lt"/>
          <a:ea typeface="+mn-ea"/>
          <a:cs typeface="+mn-cs"/>
        </a:defRPr>
      </a:lvl2pPr>
      <a:lvl3pPr marL="1189151" algn="l" defTabSz="1189151" rtl="0" eaLnBrk="1" latinLnBrk="0" hangingPunct="1">
        <a:defRPr sz="2394" kern="1200">
          <a:solidFill>
            <a:schemeClr val="tx1"/>
          </a:solidFill>
          <a:latin typeface="+mn-lt"/>
          <a:ea typeface="+mn-ea"/>
          <a:cs typeface="+mn-cs"/>
        </a:defRPr>
      </a:lvl3pPr>
      <a:lvl4pPr marL="1783726" algn="l" defTabSz="1189151" rtl="0" eaLnBrk="1" latinLnBrk="0" hangingPunct="1">
        <a:defRPr sz="2394" kern="1200">
          <a:solidFill>
            <a:schemeClr val="tx1"/>
          </a:solidFill>
          <a:latin typeface="+mn-lt"/>
          <a:ea typeface="+mn-ea"/>
          <a:cs typeface="+mn-cs"/>
        </a:defRPr>
      </a:lvl4pPr>
      <a:lvl5pPr marL="2378301" algn="l" defTabSz="1189151" rtl="0" eaLnBrk="1" latinLnBrk="0" hangingPunct="1">
        <a:defRPr sz="2394" kern="1200">
          <a:solidFill>
            <a:schemeClr val="tx1"/>
          </a:solidFill>
          <a:latin typeface="+mn-lt"/>
          <a:ea typeface="+mn-ea"/>
          <a:cs typeface="+mn-cs"/>
        </a:defRPr>
      </a:lvl5pPr>
      <a:lvl6pPr marL="2972876" algn="l" defTabSz="1189151" rtl="0" eaLnBrk="1" latinLnBrk="0" hangingPunct="1">
        <a:defRPr sz="2394" kern="1200">
          <a:solidFill>
            <a:schemeClr val="tx1"/>
          </a:solidFill>
          <a:latin typeface="+mn-lt"/>
          <a:ea typeface="+mn-ea"/>
          <a:cs typeface="+mn-cs"/>
        </a:defRPr>
      </a:lvl6pPr>
      <a:lvl7pPr marL="3567452" algn="l" defTabSz="1189151" rtl="0" eaLnBrk="1" latinLnBrk="0" hangingPunct="1">
        <a:defRPr sz="2394" kern="1200">
          <a:solidFill>
            <a:schemeClr val="tx1"/>
          </a:solidFill>
          <a:latin typeface="+mn-lt"/>
          <a:ea typeface="+mn-ea"/>
          <a:cs typeface="+mn-cs"/>
        </a:defRPr>
      </a:lvl7pPr>
      <a:lvl8pPr marL="4162027" algn="l" defTabSz="1189151" rtl="0" eaLnBrk="1" latinLnBrk="0" hangingPunct="1">
        <a:defRPr sz="2394" kern="1200">
          <a:solidFill>
            <a:schemeClr val="tx1"/>
          </a:solidFill>
          <a:latin typeface="+mn-lt"/>
          <a:ea typeface="+mn-ea"/>
          <a:cs typeface="+mn-cs"/>
        </a:defRPr>
      </a:lvl8pPr>
      <a:lvl9pPr marL="4756603" algn="l" defTabSz="1189151" rtl="0" eaLnBrk="1" latinLnBrk="0" hangingPunct="1">
        <a:defRPr sz="239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94200"/>
            <a:ext cx="10972800" cy="59088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09601" y="1137920"/>
            <a:ext cx="10972800"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Date Placeholder 3">
            <a:extLst>
              <a:ext uri="{FF2B5EF4-FFF2-40B4-BE49-F238E27FC236}">
                <a16:creationId xmlns:a16="http://schemas.microsoft.com/office/drawing/2014/main" id="{7FA7D49F-D989-4CDB-9335-913430F7425F}"/>
              </a:ext>
            </a:extLst>
          </p:cNvPr>
          <p:cNvSpPr>
            <a:spLocks noGrp="1"/>
          </p:cNvSpPr>
          <p:nvPr>
            <p:ph type="dt" sz="half" idx="2"/>
          </p:nvPr>
        </p:nvSpPr>
        <p:spPr>
          <a:xfrm>
            <a:off x="1428184" y="6471244"/>
            <a:ext cx="1190638" cy="180000"/>
          </a:xfrm>
          <a:prstGeom prst="rect">
            <a:avLst/>
          </a:prstGeom>
        </p:spPr>
        <p:txBody>
          <a:bodyPr/>
          <a:lstStyle>
            <a:lvl1pPr marL="0" algn="l" defTabSz="913943" rtl="0" eaLnBrk="1" latinLnBrk="0" hangingPunct="1">
              <a:defRPr lang="en-US" sz="800" kern="1200" smtClean="0">
                <a:solidFill>
                  <a:schemeClr val="bg1"/>
                </a:solidFill>
                <a:latin typeface="EYInterstate Regular" panose="02000503020000020004" pitchFamily="2" charset="0"/>
                <a:ea typeface="+mn-ea"/>
                <a:cs typeface="+mn-cs"/>
              </a:defRPr>
            </a:lvl1pPr>
          </a:lstStyle>
          <a:p>
            <a:endParaRPr lang="en-IN"/>
          </a:p>
        </p:txBody>
      </p:sp>
      <p:sp>
        <p:nvSpPr>
          <p:cNvPr id="21" name="Footer Placeholder 4">
            <a:extLst>
              <a:ext uri="{FF2B5EF4-FFF2-40B4-BE49-F238E27FC236}">
                <a16:creationId xmlns:a16="http://schemas.microsoft.com/office/drawing/2014/main" id="{26944631-E8AF-4601-B721-3347E3AFB2F4}"/>
              </a:ext>
            </a:extLst>
          </p:cNvPr>
          <p:cNvSpPr>
            <a:spLocks noGrp="1"/>
          </p:cNvSpPr>
          <p:nvPr>
            <p:ph type="ftr" sz="quarter" idx="3"/>
          </p:nvPr>
        </p:nvSpPr>
        <p:spPr>
          <a:xfrm>
            <a:off x="3237502" y="6471244"/>
            <a:ext cx="3084493" cy="180000"/>
          </a:xfrm>
          <a:prstGeom prst="rect">
            <a:avLst/>
          </a:prstGeom>
        </p:spPr>
        <p:txBody>
          <a:bodyPr/>
          <a:lstStyle>
            <a:lvl1pPr marL="0" algn="l" defTabSz="913943" rtl="0" eaLnBrk="1" latinLnBrk="0" hangingPunct="1">
              <a:defRPr lang="en-US" sz="800" kern="1200" smtClean="0">
                <a:solidFill>
                  <a:schemeClr val="bg1"/>
                </a:solidFill>
                <a:latin typeface="EYInterstate Regular" panose="02000503020000020004" pitchFamily="2" charset="0"/>
                <a:ea typeface="+mn-ea"/>
                <a:cs typeface="+mn-cs"/>
              </a:defRPr>
            </a:lvl1pPr>
          </a:lstStyle>
          <a:p>
            <a:r>
              <a:rPr lang="en-IN"/>
              <a:t>CITY OF CAPETOWN</a:t>
            </a:r>
          </a:p>
        </p:txBody>
      </p:sp>
      <p:sp>
        <p:nvSpPr>
          <p:cNvPr id="22" name="Slide Number Placeholder 5">
            <a:extLst>
              <a:ext uri="{FF2B5EF4-FFF2-40B4-BE49-F238E27FC236}">
                <a16:creationId xmlns:a16="http://schemas.microsoft.com/office/drawing/2014/main" id="{1E733AAD-1BCD-417D-A2A4-521F133E28CB}"/>
              </a:ext>
            </a:extLst>
          </p:cNvPr>
          <p:cNvSpPr>
            <a:spLocks noGrp="1"/>
          </p:cNvSpPr>
          <p:nvPr>
            <p:ph type="sldNum" sz="quarter" idx="4"/>
          </p:nvPr>
        </p:nvSpPr>
        <p:spPr>
          <a:xfrm>
            <a:off x="616900" y="6471244"/>
            <a:ext cx="662721" cy="180000"/>
          </a:xfrm>
          <a:prstGeom prst="rect">
            <a:avLst/>
          </a:prstGeom>
        </p:spPr>
        <p:txBody>
          <a:bodyPr/>
          <a:lstStyle>
            <a:lvl1pPr marL="0" algn="l" defTabSz="913943" rtl="0" eaLnBrk="1" latinLnBrk="0" hangingPunct="1">
              <a:defRPr lang="en-GB" sz="800" kern="1200" smtClean="0">
                <a:solidFill>
                  <a:schemeClr val="bg1"/>
                </a:solidFill>
                <a:latin typeface="EYInterstate Regular" panose="02000503020000020004" pitchFamily="2" charset="0"/>
                <a:ea typeface="+mn-ea"/>
                <a:cs typeface="+mn-cs"/>
              </a:defRPr>
            </a:lvl1p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54205469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 id="2147483773" r:id="rId24"/>
    <p:sldLayoutId id="2147483774" r:id="rId25"/>
    <p:sldLayoutId id="2147483775" r:id="rId26"/>
    <p:sldLayoutId id="2147483776" r:id="rId27"/>
    <p:sldLayoutId id="2147483777" r:id="rId28"/>
    <p:sldLayoutId id="2147483778" r:id="rId29"/>
    <p:sldLayoutId id="2147483779" r:id="rId30"/>
    <p:sldLayoutId id="2147483780" r:id="rId31"/>
    <p:sldLayoutId id="2147483781" r:id="rId32"/>
  </p:sldLayoutIdLst>
  <p:hf hdr="0" dt="0"/>
  <p:txStyles>
    <p:titleStyle>
      <a:lvl1pPr algn="l" defTabSz="913943" rtl="0" eaLnBrk="1" latinLnBrk="0" hangingPunct="1">
        <a:lnSpc>
          <a:spcPct val="85000"/>
        </a:lnSpc>
        <a:spcBef>
          <a:spcPct val="0"/>
        </a:spcBef>
        <a:buNone/>
        <a:defRPr sz="2399" b="0" kern="1200">
          <a:solidFill>
            <a:schemeClr val="bg1"/>
          </a:solidFill>
          <a:latin typeface="EYInterstate Light" panose="02000506000000020004" pitchFamily="2" charset="0"/>
          <a:ea typeface="+mj-ea"/>
          <a:cs typeface="Arial" pitchFamily="34" charset="0"/>
        </a:defRPr>
      </a:lvl1pPr>
    </p:titleStyle>
    <p:bodyStyle>
      <a:lvl1pPr marL="356438" indent="-356438" algn="l" defTabSz="913943" rtl="0" eaLnBrk="1" latinLnBrk="0" hangingPunct="1">
        <a:spcBef>
          <a:spcPct val="20000"/>
        </a:spcBef>
        <a:buClr>
          <a:schemeClr val="tx2"/>
        </a:buClr>
        <a:buSzPct val="110000"/>
        <a:buFont typeface="EYInterstate Light" panose="02000506000000020004" pitchFamily="2"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110000"/>
        <a:buFont typeface="EYInterstate Light" panose="02000506000000020004" pitchFamily="2"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110000"/>
        <a:buFont typeface="EYInterstate Light" panose="02000506000000020004" pitchFamily="2"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110000"/>
        <a:buFont typeface="EYInterstate Light" panose="02000506000000020004" pitchFamily="2"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0D9928-A337-B941-EC06-4600D25037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E9F1FD-2D86-8097-A0B2-BBE2B6DFBC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899ABB-1ED3-5C52-2132-5466BC23B5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anose="020B0502020202020204" pitchFamily="34" charset="0"/>
              </a:defRPr>
            </a:lvl1pPr>
          </a:lstStyle>
          <a:p>
            <a:fld id="{F3FEEDD3-08F7-4C7E-B468-9C92F06B3647}" type="datetimeFigureOut">
              <a:rPr lang="en-US" smtClean="0"/>
              <a:pPr/>
              <a:t>10/19/2023</a:t>
            </a:fld>
            <a:endParaRPr lang="en-US"/>
          </a:p>
        </p:txBody>
      </p:sp>
      <p:sp>
        <p:nvSpPr>
          <p:cNvPr id="5" name="Footer Placeholder 4">
            <a:extLst>
              <a:ext uri="{FF2B5EF4-FFF2-40B4-BE49-F238E27FC236}">
                <a16:creationId xmlns:a16="http://schemas.microsoft.com/office/drawing/2014/main" id="{0F4B7522-DD98-7E81-44DF-58570283FB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defRPr>
            </a:lvl1pPr>
          </a:lstStyle>
          <a:p>
            <a:endParaRPr lang="en-US"/>
          </a:p>
        </p:txBody>
      </p:sp>
      <p:sp>
        <p:nvSpPr>
          <p:cNvPr id="6" name="Slide Number Placeholder 5">
            <a:extLst>
              <a:ext uri="{FF2B5EF4-FFF2-40B4-BE49-F238E27FC236}">
                <a16:creationId xmlns:a16="http://schemas.microsoft.com/office/drawing/2014/main" id="{9E835C23-C9C1-2362-1845-FE6E31FA0E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0AB6CA13-4606-427F-B238-B886F8968578}" type="slidenum">
              <a:rPr lang="en-US" smtClean="0"/>
              <a:pPr/>
              <a:t>‹#›</a:t>
            </a:fld>
            <a:endParaRPr lang="en-US"/>
          </a:p>
        </p:txBody>
      </p:sp>
    </p:spTree>
    <p:extLst>
      <p:ext uri="{BB962C8B-B14F-4D97-AF65-F5344CB8AC3E}">
        <p14:creationId xmlns:p14="http://schemas.microsoft.com/office/powerpoint/2010/main" val="2157974539"/>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Z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anose="020B0502020202020204" pitchFamily="34" charset="0"/>
              </a:defRPr>
            </a:lvl1pPr>
          </a:lstStyle>
          <a:p>
            <a:fld id="{320C2692-280D-47AB-BC4E-E87698B3CB26}" type="datetimeFigureOut">
              <a:rPr lang="en-ZA" smtClean="0"/>
              <a:pPr/>
              <a:t>2023/10/19</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8320DDFE-983D-4370-8EA0-E6EB3A56DA6F}" type="slidenum">
              <a:rPr lang="en-ZA" smtClean="0"/>
              <a:pPr/>
              <a:t>‹#›</a:t>
            </a:fld>
            <a:endParaRPr lang="en-ZA"/>
          </a:p>
        </p:txBody>
      </p:sp>
    </p:spTree>
    <p:extLst>
      <p:ext uri="{BB962C8B-B14F-4D97-AF65-F5344CB8AC3E}">
        <p14:creationId xmlns:p14="http://schemas.microsoft.com/office/powerpoint/2010/main" val="1897561743"/>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Lst>
  <p:txStyles>
    <p:titleStyle>
      <a:lvl1pPr algn="l" defTabSz="914400" rtl="0" eaLnBrk="1" latinLnBrk="0" hangingPunct="1">
        <a:lnSpc>
          <a:spcPct val="90000"/>
        </a:lnSpc>
        <a:spcBef>
          <a:spcPct val="0"/>
        </a:spcBef>
        <a:buNone/>
        <a:defRPr sz="4400" b="1"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2.xml"/></Relationships>
</file>

<file path=ppt/slides/_rels/slide1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127.xml"/></Relationships>
</file>

<file path=ppt/slides/_rels/slide1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26.xml"/></Relationships>
</file>

<file path=ppt/slides/_rels/slide1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26.xml"/></Relationships>
</file>

<file path=ppt/slides/_rels/slide1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26.xml"/></Relationships>
</file>

<file path=ppt/slides/_rels/slide1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26.xml"/></Relationships>
</file>

<file path=ppt/slides/_rels/slide1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26.xml"/></Relationships>
</file>

<file path=ppt/slides/_rels/slide1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26.xml"/></Relationships>
</file>

<file path=ppt/slides/_rels/slide1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26.xml"/></Relationships>
</file>

<file path=ppt/slides/_rels/slide1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26.xml"/></Relationships>
</file>

<file path=ppt/slides/_rels/slide1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26.xml"/></Relationships>
</file>

<file path=ppt/slides/_rels/slide2.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4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26.xml"/></Relationships>
</file>

<file path=ppt/slides/_rels/slide2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26.xml"/></Relationships>
</file>

<file path=ppt/slides/_rels/slide2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26.xml"/></Relationships>
</file>

<file path=ppt/slides/_rels/slide2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xml"/><Relationship Id="rId1" Type="http://schemas.openxmlformats.org/officeDocument/2006/relationships/slideLayout" Target="../slideLayouts/slideLayout45.xml"/><Relationship Id="rId5" Type="http://schemas.openxmlformats.org/officeDocument/2006/relationships/image" Target="../media/image66.png"/><Relationship Id="rId4" Type="http://schemas.openxmlformats.org/officeDocument/2006/relationships/image" Target="../media/image65.png"/></Relationships>
</file>

<file path=ppt/slides/_rels/slide2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5.xml"/><Relationship Id="rId1" Type="http://schemas.openxmlformats.org/officeDocument/2006/relationships/video" Target="https://www.youtube.com/embed/n-qdiMX-DkE?feature=oembed" TargetMode="External"/><Relationship Id="rId4" Type="http://schemas.openxmlformats.org/officeDocument/2006/relationships/image" Target="../media/image67.jpeg"/></Relationships>
</file>

<file path=ppt/slides/_rels/slide2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0.png"/><Relationship Id="rId1" Type="http://schemas.openxmlformats.org/officeDocument/2006/relationships/slideLayout" Target="../slideLayouts/slideLayout44.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0.png"/><Relationship Id="rId1" Type="http://schemas.openxmlformats.org/officeDocument/2006/relationships/slideLayout" Target="../slideLayouts/slideLayout44.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3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44.xml"/><Relationship Id="rId4" Type="http://schemas.openxmlformats.org/officeDocument/2006/relationships/image" Target="../media/image73.png"/></Relationships>
</file>

<file path=ppt/slides/_rels/slide3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44.xml"/><Relationship Id="rId4" Type="http://schemas.openxmlformats.org/officeDocument/2006/relationships/image" Target="../media/image73.png"/></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0.png"/><Relationship Id="rId1" Type="http://schemas.openxmlformats.org/officeDocument/2006/relationships/slideLayout" Target="../slideLayouts/slideLayout44.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34.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78.png"/><Relationship Id="rId18" Type="http://schemas.openxmlformats.org/officeDocument/2006/relationships/image" Target="../media/image81.svg"/><Relationship Id="rId3" Type="http://schemas.openxmlformats.org/officeDocument/2006/relationships/diagramLayout" Target="../diagrams/layout1.xml"/><Relationship Id="rId21" Type="http://schemas.openxmlformats.org/officeDocument/2006/relationships/image" Target="../media/image84.png"/><Relationship Id="rId7" Type="http://schemas.openxmlformats.org/officeDocument/2006/relationships/image" Target="../media/image74.png"/><Relationship Id="rId12" Type="http://schemas.openxmlformats.org/officeDocument/2006/relationships/image" Target="../media/image41.svg"/><Relationship Id="rId17" Type="http://schemas.openxmlformats.org/officeDocument/2006/relationships/image" Target="../media/image80.png"/><Relationship Id="rId2" Type="http://schemas.openxmlformats.org/officeDocument/2006/relationships/diagramData" Target="../diagrams/data1.xml"/><Relationship Id="rId16" Type="http://schemas.openxmlformats.org/officeDocument/2006/relationships/image" Target="../media/image49.svg"/><Relationship Id="rId20" Type="http://schemas.openxmlformats.org/officeDocument/2006/relationships/image" Target="../media/image83.svg"/><Relationship Id="rId1" Type="http://schemas.openxmlformats.org/officeDocument/2006/relationships/slideLayout" Target="../slideLayouts/slideLayout44.xml"/><Relationship Id="rId6" Type="http://schemas.microsoft.com/office/2007/relationships/diagramDrawing" Target="../diagrams/drawing1.xml"/><Relationship Id="rId11" Type="http://schemas.openxmlformats.org/officeDocument/2006/relationships/image" Target="../media/image40.png"/><Relationship Id="rId5" Type="http://schemas.openxmlformats.org/officeDocument/2006/relationships/diagramColors" Target="../diagrams/colors1.xml"/><Relationship Id="rId15" Type="http://schemas.openxmlformats.org/officeDocument/2006/relationships/image" Target="../media/image48.png"/><Relationship Id="rId10" Type="http://schemas.openxmlformats.org/officeDocument/2006/relationships/image" Target="../media/image77.svg"/><Relationship Id="rId19" Type="http://schemas.openxmlformats.org/officeDocument/2006/relationships/image" Target="../media/image82.png"/><Relationship Id="rId4" Type="http://schemas.openxmlformats.org/officeDocument/2006/relationships/diagramQuickStyle" Target="../diagrams/quickStyle1.xml"/><Relationship Id="rId9" Type="http://schemas.openxmlformats.org/officeDocument/2006/relationships/image" Target="../media/image76.png"/><Relationship Id="rId14" Type="http://schemas.openxmlformats.org/officeDocument/2006/relationships/image" Target="../media/image79.svg"/><Relationship Id="rId22" Type="http://schemas.openxmlformats.org/officeDocument/2006/relationships/image" Target="../media/image85.sv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29.xml"/></Relationships>
</file>

<file path=ppt/slides/_rels/slide38.xml.rels><?xml version="1.0" encoding="UTF-8" standalone="yes"?>
<Relationships xmlns="http://schemas.openxmlformats.org/package/2006/relationships"><Relationship Id="rId8" Type="http://schemas.openxmlformats.org/officeDocument/2006/relationships/image" Target="../media/image91.jpeg"/><Relationship Id="rId3" Type="http://schemas.openxmlformats.org/officeDocument/2006/relationships/image" Target="../media/image86.png"/><Relationship Id="rId7" Type="http://schemas.openxmlformats.org/officeDocument/2006/relationships/image" Target="../media/image90.jpeg"/><Relationship Id="rId2" Type="http://schemas.openxmlformats.org/officeDocument/2006/relationships/notesSlide" Target="../notesSlides/notesSlide8.xml"/><Relationship Id="rId1" Type="http://schemas.openxmlformats.org/officeDocument/2006/relationships/slideLayout" Target="../slideLayouts/slideLayout129.xml"/><Relationship Id="rId6" Type="http://schemas.openxmlformats.org/officeDocument/2006/relationships/image" Target="../media/image89.svg"/><Relationship Id="rId11" Type="http://schemas.openxmlformats.org/officeDocument/2006/relationships/image" Target="../media/image94.png"/><Relationship Id="rId5" Type="http://schemas.openxmlformats.org/officeDocument/2006/relationships/image" Target="../media/image88.png"/><Relationship Id="rId10" Type="http://schemas.openxmlformats.org/officeDocument/2006/relationships/image" Target="../media/image93.svg"/><Relationship Id="rId4" Type="http://schemas.openxmlformats.org/officeDocument/2006/relationships/image" Target="../media/image87.svg"/><Relationship Id="rId9" Type="http://schemas.openxmlformats.org/officeDocument/2006/relationships/image" Target="../media/image92.png"/></Relationships>
</file>

<file path=ppt/slides/_rels/slide39.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40.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notesSlide" Target="../notesSlides/notesSlide9.xml"/><Relationship Id="rId1" Type="http://schemas.openxmlformats.org/officeDocument/2006/relationships/slideLayout" Target="../slideLayouts/slideLayout129.xml"/><Relationship Id="rId6" Type="http://schemas.openxmlformats.org/officeDocument/2006/relationships/image" Target="../media/image91.jpeg"/><Relationship Id="rId5" Type="http://schemas.openxmlformats.org/officeDocument/2006/relationships/image" Target="../media/image90.jpeg"/><Relationship Id="rId10" Type="http://schemas.openxmlformats.org/officeDocument/2006/relationships/image" Target="../media/image87.svg"/><Relationship Id="rId4" Type="http://schemas.openxmlformats.org/officeDocument/2006/relationships/image" Target="../media/image89.svg"/><Relationship Id="rId9" Type="http://schemas.openxmlformats.org/officeDocument/2006/relationships/image" Target="../media/image86.png"/></Relationships>
</file>

<file path=ppt/slides/_rels/slide41.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notesSlide" Target="../notesSlides/notesSlide10.xml"/><Relationship Id="rId1" Type="http://schemas.openxmlformats.org/officeDocument/2006/relationships/slideLayout" Target="../slideLayouts/slideLayout129.xml"/><Relationship Id="rId6" Type="http://schemas.openxmlformats.org/officeDocument/2006/relationships/image" Target="../media/image91.jpeg"/><Relationship Id="rId5" Type="http://schemas.openxmlformats.org/officeDocument/2006/relationships/image" Target="../media/image90.jpeg"/><Relationship Id="rId10" Type="http://schemas.openxmlformats.org/officeDocument/2006/relationships/image" Target="../media/image87.svg"/><Relationship Id="rId4" Type="http://schemas.openxmlformats.org/officeDocument/2006/relationships/image" Target="../media/image89.svg"/><Relationship Id="rId9" Type="http://schemas.openxmlformats.org/officeDocument/2006/relationships/image" Target="../media/image86.png"/></Relationships>
</file>

<file path=ppt/slides/_rels/slide4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129.xml"/><Relationship Id="rId6" Type="http://schemas.openxmlformats.org/officeDocument/2006/relationships/hyperlink" Target="https://www.sseg.org.za/cos/" TargetMode="External"/><Relationship Id="rId5" Type="http://schemas.openxmlformats.org/officeDocument/2006/relationships/image" Target="../media/image99.png"/><Relationship Id="rId4" Type="http://schemas.openxmlformats.org/officeDocument/2006/relationships/image" Target="../media/image98.png"/></Relationships>
</file>

<file path=ppt/slides/_rels/slide4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6.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111.svg"/><Relationship Id="rId18" Type="http://schemas.openxmlformats.org/officeDocument/2006/relationships/image" Target="../media/image116.png"/><Relationship Id="rId3" Type="http://schemas.openxmlformats.org/officeDocument/2006/relationships/image" Target="../media/image101.svg"/><Relationship Id="rId21" Type="http://schemas.openxmlformats.org/officeDocument/2006/relationships/image" Target="../media/image119.svg"/><Relationship Id="rId7" Type="http://schemas.openxmlformats.org/officeDocument/2006/relationships/image" Target="../media/image105.svg"/><Relationship Id="rId12" Type="http://schemas.openxmlformats.org/officeDocument/2006/relationships/image" Target="../media/image110.png"/><Relationship Id="rId17" Type="http://schemas.openxmlformats.org/officeDocument/2006/relationships/image" Target="../media/image115.svg"/><Relationship Id="rId2" Type="http://schemas.openxmlformats.org/officeDocument/2006/relationships/image" Target="../media/image100.png"/><Relationship Id="rId16" Type="http://schemas.openxmlformats.org/officeDocument/2006/relationships/image" Target="../media/image114.png"/><Relationship Id="rId20" Type="http://schemas.openxmlformats.org/officeDocument/2006/relationships/image" Target="../media/image118.png"/><Relationship Id="rId1" Type="http://schemas.openxmlformats.org/officeDocument/2006/relationships/slideLayout" Target="../slideLayouts/slideLayout44.xml"/><Relationship Id="rId6" Type="http://schemas.openxmlformats.org/officeDocument/2006/relationships/image" Target="../media/image104.png"/><Relationship Id="rId11" Type="http://schemas.openxmlformats.org/officeDocument/2006/relationships/image" Target="../media/image109.svg"/><Relationship Id="rId5" Type="http://schemas.openxmlformats.org/officeDocument/2006/relationships/image" Target="../media/image103.svg"/><Relationship Id="rId15" Type="http://schemas.openxmlformats.org/officeDocument/2006/relationships/image" Target="../media/image113.svg"/><Relationship Id="rId23" Type="http://schemas.openxmlformats.org/officeDocument/2006/relationships/image" Target="../media/image121.svg"/><Relationship Id="rId10" Type="http://schemas.openxmlformats.org/officeDocument/2006/relationships/image" Target="../media/image108.png"/><Relationship Id="rId19" Type="http://schemas.openxmlformats.org/officeDocument/2006/relationships/image" Target="../media/image117.svg"/><Relationship Id="rId4" Type="http://schemas.openxmlformats.org/officeDocument/2006/relationships/image" Target="../media/image102.png"/><Relationship Id="rId9" Type="http://schemas.openxmlformats.org/officeDocument/2006/relationships/image" Target="../media/image107.svg"/><Relationship Id="rId14" Type="http://schemas.openxmlformats.org/officeDocument/2006/relationships/image" Target="../media/image112.png"/><Relationship Id="rId22" Type="http://schemas.openxmlformats.org/officeDocument/2006/relationships/image" Target="../media/image120.png"/></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0.png"/><Relationship Id="rId1" Type="http://schemas.openxmlformats.org/officeDocument/2006/relationships/slideLayout" Target="../slideLayouts/slideLayout44.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3.xml"/><Relationship Id="rId5" Type="http://schemas.microsoft.com/office/2007/relationships/hdphoto" Target="../media/hdphoto1.wdp"/><Relationship Id="rId4" Type="http://schemas.openxmlformats.org/officeDocument/2006/relationships/image" Target="../media/image3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45.xml"/><Relationship Id="rId5" Type="http://schemas.openxmlformats.org/officeDocument/2006/relationships/image" Target="../media/image37.png"/><Relationship Id="rId4" Type="http://schemas.openxmlformats.org/officeDocument/2006/relationships/hyperlink" Target="https://www.sseg.org.za/salga-status-of-wheeling-report-2023/"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svg"/><Relationship Id="rId18" Type="http://schemas.openxmlformats.org/officeDocument/2006/relationships/image" Target="../media/image54.png"/><Relationship Id="rId3" Type="http://schemas.openxmlformats.org/officeDocument/2006/relationships/image" Target="../media/image39.svg"/><Relationship Id="rId21" Type="http://schemas.openxmlformats.org/officeDocument/2006/relationships/image" Target="../media/image57.svg"/><Relationship Id="rId7" Type="http://schemas.openxmlformats.org/officeDocument/2006/relationships/image" Target="../media/image43.svg"/><Relationship Id="rId12" Type="http://schemas.openxmlformats.org/officeDocument/2006/relationships/image" Target="../media/image48.png"/><Relationship Id="rId17" Type="http://schemas.openxmlformats.org/officeDocument/2006/relationships/image" Target="../media/image53.svg"/><Relationship Id="rId2" Type="http://schemas.openxmlformats.org/officeDocument/2006/relationships/image" Target="../media/image38.png"/><Relationship Id="rId16" Type="http://schemas.openxmlformats.org/officeDocument/2006/relationships/image" Target="../media/image52.png"/><Relationship Id="rId20" Type="http://schemas.openxmlformats.org/officeDocument/2006/relationships/image" Target="../media/image56.png"/><Relationship Id="rId1" Type="http://schemas.openxmlformats.org/officeDocument/2006/relationships/slideLayout" Target="../slideLayouts/slideLayout1.xml"/><Relationship Id="rId6" Type="http://schemas.openxmlformats.org/officeDocument/2006/relationships/image" Target="../media/image42.png"/><Relationship Id="rId11" Type="http://schemas.openxmlformats.org/officeDocument/2006/relationships/image" Target="../media/image47.svg"/><Relationship Id="rId5" Type="http://schemas.openxmlformats.org/officeDocument/2006/relationships/image" Target="../media/image41.svg"/><Relationship Id="rId15" Type="http://schemas.openxmlformats.org/officeDocument/2006/relationships/image" Target="../media/image51.svg"/><Relationship Id="rId23" Type="http://schemas.openxmlformats.org/officeDocument/2006/relationships/image" Target="../media/image59.svg"/><Relationship Id="rId10" Type="http://schemas.openxmlformats.org/officeDocument/2006/relationships/image" Target="../media/image46.png"/><Relationship Id="rId19" Type="http://schemas.openxmlformats.org/officeDocument/2006/relationships/image" Target="../media/image55.svg"/><Relationship Id="rId4" Type="http://schemas.openxmlformats.org/officeDocument/2006/relationships/image" Target="../media/image40.png"/><Relationship Id="rId9" Type="http://schemas.openxmlformats.org/officeDocument/2006/relationships/image" Target="../media/image45.svg"/><Relationship Id="rId14" Type="http://schemas.openxmlformats.org/officeDocument/2006/relationships/image" Target="../media/image50.png"/><Relationship Id="rId22" Type="http://schemas.openxmlformats.org/officeDocument/2006/relationships/image" Target="../media/image5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7D53C5A-03BF-4CA3-AAD1-98CBC5CF4CB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329" t="10784" b="36372"/>
          <a:stretch/>
        </p:blipFill>
        <p:spPr>
          <a:xfrm>
            <a:off x="-72090" y="-22607"/>
            <a:ext cx="12264089" cy="6890040"/>
          </a:xfrm>
          <a:prstGeom prst="rect">
            <a:avLst/>
          </a:prstGeom>
        </p:spPr>
      </p:pic>
      <p:grpSp>
        <p:nvGrpSpPr>
          <p:cNvPr id="8" name="Group 7">
            <a:extLst>
              <a:ext uri="{FF2B5EF4-FFF2-40B4-BE49-F238E27FC236}">
                <a16:creationId xmlns:a16="http://schemas.microsoft.com/office/drawing/2014/main" id="{1526C334-1A5C-4FEF-B780-E03B43670957}"/>
              </a:ext>
            </a:extLst>
          </p:cNvPr>
          <p:cNvGrpSpPr/>
          <p:nvPr/>
        </p:nvGrpSpPr>
        <p:grpSpPr>
          <a:xfrm>
            <a:off x="-72090" y="-27171"/>
            <a:ext cx="12304700" cy="6866434"/>
            <a:chOff x="902424" y="168487"/>
            <a:chExt cx="12762025" cy="6858000"/>
          </a:xfrm>
        </p:grpSpPr>
        <p:sp>
          <p:nvSpPr>
            <p:cNvPr id="9" name="Rectangle 8">
              <a:extLst>
                <a:ext uri="{FF2B5EF4-FFF2-40B4-BE49-F238E27FC236}">
                  <a16:creationId xmlns:a16="http://schemas.microsoft.com/office/drawing/2014/main" id="{E6E08CF1-890B-4B0D-BC2B-97DFF5BD7456}"/>
                </a:ext>
              </a:extLst>
            </p:cNvPr>
            <p:cNvSpPr/>
            <p:nvPr userDrawn="1"/>
          </p:nvSpPr>
          <p:spPr>
            <a:xfrm>
              <a:off x="902424" y="168487"/>
              <a:ext cx="12635802" cy="6858000"/>
            </a:xfrm>
            <a:prstGeom prst="rect">
              <a:avLst/>
            </a:prstGeom>
            <a:gradFill flip="none" rotWithShape="1">
              <a:gsLst>
                <a:gs pos="0">
                  <a:srgbClr val="000000">
                    <a:alpha val="84000"/>
                  </a:srgbClr>
                </a:gs>
                <a:gs pos="55000">
                  <a:srgbClr val="000000">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358" dirty="0"/>
            </a:p>
          </p:txBody>
        </p:sp>
        <p:sp>
          <p:nvSpPr>
            <p:cNvPr id="10" name="Rectangle 9">
              <a:extLst>
                <a:ext uri="{FF2B5EF4-FFF2-40B4-BE49-F238E27FC236}">
                  <a16:creationId xmlns:a16="http://schemas.microsoft.com/office/drawing/2014/main" id="{F633C54D-04B4-43EF-AD7E-BEEE2FF58304}"/>
                </a:ext>
              </a:extLst>
            </p:cNvPr>
            <p:cNvSpPr/>
            <p:nvPr userDrawn="1"/>
          </p:nvSpPr>
          <p:spPr>
            <a:xfrm rot="10800000">
              <a:off x="6802479" y="3585036"/>
              <a:ext cx="6861970" cy="3441450"/>
            </a:xfrm>
            <a:prstGeom prst="rect">
              <a:avLst/>
            </a:prstGeom>
            <a:gradFill flip="none" rotWithShape="1">
              <a:gsLst>
                <a:gs pos="0">
                  <a:srgbClr val="000000">
                    <a:alpha val="84000"/>
                  </a:srgbClr>
                </a:gs>
                <a:gs pos="55000">
                  <a:srgbClr val="000000">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358" dirty="0"/>
            </a:p>
          </p:txBody>
        </p:sp>
      </p:grpSp>
      <p:sp>
        <p:nvSpPr>
          <p:cNvPr id="11" name="Title 1">
            <a:extLst>
              <a:ext uri="{FF2B5EF4-FFF2-40B4-BE49-F238E27FC236}">
                <a16:creationId xmlns:a16="http://schemas.microsoft.com/office/drawing/2014/main" id="{E01432D2-D0CB-400E-8560-DA33DED2722E}"/>
              </a:ext>
            </a:extLst>
          </p:cNvPr>
          <p:cNvSpPr txBox="1">
            <a:spLocks/>
          </p:cNvSpPr>
          <p:nvPr/>
        </p:nvSpPr>
        <p:spPr>
          <a:xfrm>
            <a:off x="847061" y="1741574"/>
            <a:ext cx="10024826" cy="1605244"/>
          </a:xfrm>
          <a:prstGeom prst="rect">
            <a:avLst/>
          </a:prstGeom>
          <a:noFill/>
        </p:spPr>
        <p:txBody>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gn="ctr"/>
            <a:r>
              <a:rPr lang="en-ZA" sz="6597" b="1" dirty="0">
                <a:solidFill>
                  <a:schemeClr val="tx2"/>
                </a:solidFill>
                <a:highlight>
                  <a:srgbClr val="2E2E38"/>
                </a:highlight>
                <a:latin typeface="Century Gothic" panose="020B0502020202020204" pitchFamily="34" charset="0"/>
              </a:rPr>
              <a:t>Understanding Third-Party Wheeling and How to Enable </a:t>
            </a:r>
          </a:p>
        </p:txBody>
      </p:sp>
    </p:spTree>
    <p:extLst>
      <p:ext uri="{BB962C8B-B14F-4D97-AF65-F5344CB8AC3E}">
        <p14:creationId xmlns:p14="http://schemas.microsoft.com/office/powerpoint/2010/main" val="602187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EBC5D9A-D095-41F7-9C75-981E9CE93C40}"/>
              </a:ext>
            </a:extLst>
          </p:cNvPr>
          <p:cNvSpPr txBox="1">
            <a:spLocks/>
          </p:cNvSpPr>
          <p:nvPr/>
        </p:nvSpPr>
        <p:spPr>
          <a:xfrm>
            <a:off x="512139" y="546622"/>
            <a:ext cx="6141210" cy="710877"/>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ko-KR" sz="4400" b="1" i="0" u="none" strike="noStrike" kern="1200" cap="none" spc="0" normalizeH="0" baseline="0" noProof="0" dirty="0">
                <a:ln>
                  <a:noFill/>
                </a:ln>
                <a:solidFill>
                  <a:srgbClr val="A5A5A5"/>
                </a:solidFill>
                <a:effectLst/>
                <a:uLnTx/>
                <a:uFillTx/>
                <a:latin typeface="Century Gothic" panose="020B0502020202020204" pitchFamily="34" charset="0"/>
                <a:ea typeface="맑은 고딕" panose="020B0503020000020004" pitchFamily="34" charset="-127"/>
              </a:rPr>
              <a:t>Wheeling Roadblocks</a:t>
            </a:r>
            <a:endParaRPr kumimoji="0" lang="ko-KR" altLang="en-US" sz="4400" b="0" i="0" u="none" strike="noStrike" kern="1200" cap="none" spc="0" normalizeH="0" baseline="0" noProof="0" dirty="0">
              <a:ln>
                <a:noFill/>
              </a:ln>
              <a:solidFill>
                <a:prstClr val="black"/>
              </a:solidFill>
              <a:effectLst/>
              <a:uLnTx/>
              <a:uFillTx/>
              <a:latin typeface="Century Gothic" panose="020B0502020202020204" pitchFamily="34" charset="0"/>
              <a:ea typeface="맑은 고딕" panose="020B0503020000020004" pitchFamily="34" charset="-127"/>
            </a:endParaRPr>
          </a:p>
        </p:txBody>
      </p:sp>
      <p:sp>
        <p:nvSpPr>
          <p:cNvPr id="10" name="Rectangle 5">
            <a:extLst>
              <a:ext uri="{FF2B5EF4-FFF2-40B4-BE49-F238E27FC236}">
                <a16:creationId xmlns:a16="http://schemas.microsoft.com/office/drawing/2014/main" id="{25F246A1-7035-429F-992E-542B4080B7F7}"/>
              </a:ext>
            </a:extLst>
          </p:cNvPr>
          <p:cNvSpPr/>
          <p:nvPr/>
        </p:nvSpPr>
        <p:spPr>
          <a:xfrm>
            <a:off x="0" y="3331387"/>
            <a:ext cx="7843736" cy="648072"/>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F5679D"/>
              </a:solidFill>
              <a:effectLst/>
              <a:uLnTx/>
              <a:uFillTx/>
              <a:latin typeface="Century Gothic" panose="020B0502020202020204" pitchFamily="34" charset="0"/>
              <a:ea typeface="맑은 고딕" panose="020B0503020000020004" pitchFamily="34" charset="-127"/>
            </a:endParaRPr>
          </a:p>
        </p:txBody>
      </p:sp>
      <p:sp>
        <p:nvSpPr>
          <p:cNvPr id="11" name="Rectangle 1">
            <a:extLst>
              <a:ext uri="{FF2B5EF4-FFF2-40B4-BE49-F238E27FC236}">
                <a16:creationId xmlns:a16="http://schemas.microsoft.com/office/drawing/2014/main" id="{38C7336A-FE67-47A2-A1C4-25663EADD320}"/>
              </a:ext>
            </a:extLst>
          </p:cNvPr>
          <p:cNvSpPr/>
          <p:nvPr/>
        </p:nvSpPr>
        <p:spPr>
          <a:xfrm>
            <a:off x="752475" y="4296237"/>
            <a:ext cx="6339200" cy="2088232"/>
          </a:xfrm>
          <a:prstGeom prst="rect">
            <a:avLst/>
          </a:prstGeom>
          <a:noFill/>
          <a:ln w="38100">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entury Gothic" panose="020B0502020202020204" pitchFamily="34" charset="0"/>
              <a:ea typeface="맑은 고딕" panose="020B0503020000020004" pitchFamily="34" charset="-127"/>
            </a:endParaRPr>
          </a:p>
        </p:txBody>
      </p:sp>
      <p:sp>
        <p:nvSpPr>
          <p:cNvPr id="12" name="TextBox 11">
            <a:extLst>
              <a:ext uri="{FF2B5EF4-FFF2-40B4-BE49-F238E27FC236}">
                <a16:creationId xmlns:a16="http://schemas.microsoft.com/office/drawing/2014/main" id="{E61FCEE3-AC3C-419E-9F7C-1F5637E0B0D3}"/>
              </a:ext>
            </a:extLst>
          </p:cNvPr>
          <p:cNvSpPr txBox="1"/>
          <p:nvPr/>
        </p:nvSpPr>
        <p:spPr>
          <a:xfrm>
            <a:off x="1000160" y="4296237"/>
            <a:ext cx="5843416"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맑은 고딕" panose="020B0503020000020004" pitchFamily="34" charset="-127"/>
                <a:cs typeface="Arial" pitchFamily="34" charset="0"/>
              </a:rPr>
              <a:t>There is a clear need for the implementation of wheeling at municipal level, but progress has been “frustratingly” slow for the private sector users that are waiting for it. </a:t>
            </a:r>
            <a:r>
              <a:rPr kumimoji="0" lang="en-US" altLang="ko-KR" sz="1400" b="1"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맑은 고딕" panose="020B0503020000020004" pitchFamily="34" charset="-127"/>
                <a:cs typeface="Arial" pitchFamily="34" charset="0"/>
              </a:rPr>
              <a:t>There are however very good reasons for the lack of speed in the form of several key bottlenecks in the system</a:t>
            </a:r>
            <a:r>
              <a:rPr kumimoji="0" lang="en-US" altLang="ko-KR"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맑은 고딕" panose="020B0503020000020004" pitchFamily="34" charset="-127"/>
                <a:cs typeface="Arial"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ko-KR"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맑은 고딕" panose="020B0503020000020004" pitchFamily="34" charset="-127"/>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맑은 고딕" panose="020B0503020000020004" pitchFamily="34" charset="-127"/>
                <a:cs typeface="Arial" pitchFamily="34" charset="0"/>
              </a:rPr>
              <a:t>This presentation will cover some of the major ones identified by WCG and some potential solutions, but it is clear that these are not the only bottlenecks and further work is required.</a:t>
            </a:r>
            <a:endParaRPr kumimoji="0" lang="ko-KR" alt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맑은 고딕" panose="020B0503020000020004" pitchFamily="34" charset="-127"/>
              <a:cs typeface="Arial" pitchFamily="34" charset="0"/>
            </a:endParaRPr>
          </a:p>
        </p:txBody>
      </p:sp>
      <p:sp>
        <p:nvSpPr>
          <p:cNvPr id="13" name="TextBox 12">
            <a:extLst>
              <a:ext uri="{FF2B5EF4-FFF2-40B4-BE49-F238E27FC236}">
                <a16:creationId xmlns:a16="http://schemas.microsoft.com/office/drawing/2014/main" id="{78C8BE8B-0B70-4E30-9760-C1BF2B190ED1}"/>
              </a:ext>
            </a:extLst>
          </p:cNvPr>
          <p:cNvSpPr txBox="1"/>
          <p:nvPr/>
        </p:nvSpPr>
        <p:spPr>
          <a:xfrm>
            <a:off x="752475" y="3501536"/>
            <a:ext cx="63392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Century Gothic" panose="020B0502020202020204" pitchFamily="34" charset="0"/>
                <a:ea typeface="맑은 고딕" panose="020B0503020000020004" pitchFamily="34" charset="-127"/>
                <a:cs typeface="Arial" pitchFamily="34" charset="0"/>
              </a:rPr>
              <a:t>Summary of work done so far and potential next steps</a:t>
            </a:r>
            <a:endParaRPr kumimoji="0" lang="ko-KR" altLang="en-US" sz="1400" b="1" i="0" u="none" strike="noStrike" kern="1200" cap="none" spc="0" normalizeH="0" baseline="0" noProof="0" dirty="0">
              <a:ln>
                <a:noFill/>
              </a:ln>
              <a:solidFill>
                <a:prstClr val="white"/>
              </a:solidFill>
              <a:effectLst/>
              <a:uLnTx/>
              <a:uFillTx/>
              <a:latin typeface="Century Gothic" panose="020B0502020202020204" pitchFamily="34" charset="0"/>
              <a:ea typeface="맑은 고딕" panose="020B0503020000020004" pitchFamily="34" charset="-127"/>
              <a:cs typeface="Arial" pitchFamily="34" charset="0"/>
            </a:endParaRPr>
          </a:p>
        </p:txBody>
      </p:sp>
      <p:sp>
        <p:nvSpPr>
          <p:cNvPr id="14" name="TextBox 13">
            <a:extLst>
              <a:ext uri="{FF2B5EF4-FFF2-40B4-BE49-F238E27FC236}">
                <a16:creationId xmlns:a16="http://schemas.microsoft.com/office/drawing/2014/main" id="{1EE3419B-2E5E-4B91-B458-D37DAF809C45}"/>
              </a:ext>
            </a:extLst>
          </p:cNvPr>
          <p:cNvSpPr txBox="1"/>
          <p:nvPr/>
        </p:nvSpPr>
        <p:spPr>
          <a:xfrm>
            <a:off x="609609" y="2660892"/>
            <a:ext cx="6482066" cy="27699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black"/>
                </a:solidFill>
                <a:effectLst/>
                <a:uLnTx/>
                <a:uFillTx/>
                <a:latin typeface="Century Gothic" panose="020B0502020202020204" pitchFamily="34" charset="0"/>
                <a:ea typeface="맑은 고딕" panose="020B0503020000020004" pitchFamily="34" charset="-127"/>
                <a:cs typeface="Arial" pitchFamily="34" charset="0"/>
              </a:rPr>
              <a:t>Bernhard Teuteberg – </a:t>
            </a:r>
            <a:r>
              <a:rPr kumimoji="0" lang="en-US" altLang="ko-KR" sz="1200" b="1" i="0" u="none" strike="noStrike" kern="1200" cap="none" spc="0" normalizeH="0" baseline="0" noProof="0" dirty="0">
                <a:ln>
                  <a:noFill/>
                </a:ln>
                <a:solidFill>
                  <a:prstClr val="black"/>
                </a:solidFill>
                <a:effectLst/>
                <a:uLnTx/>
                <a:uFillTx/>
                <a:latin typeface="Century Gothic" panose="020B0502020202020204" pitchFamily="34" charset="0"/>
                <a:ea typeface="맑은 고딕" panose="020B0503020000020004" pitchFamily="34" charset="-127"/>
                <a:cs typeface="Arial" pitchFamily="34" charset="0"/>
              </a:rPr>
              <a:t>DOI – Western Cape Government</a:t>
            </a:r>
            <a:endParaRPr kumimoji="0" lang="ko-KR" altLang="en-US" sz="1200" b="1" i="0" u="none" strike="noStrike" kern="1200" cap="none" spc="0" normalizeH="0" baseline="0" noProof="0" dirty="0">
              <a:ln>
                <a:noFill/>
              </a:ln>
              <a:solidFill>
                <a:prstClr val="black"/>
              </a:solidFill>
              <a:effectLst/>
              <a:uLnTx/>
              <a:uFillTx/>
              <a:latin typeface="Century Gothic" panose="020B0502020202020204" pitchFamily="34" charset="0"/>
              <a:ea typeface="맑은 고딕" panose="020B0503020000020004" pitchFamily="34" charset="-127"/>
              <a:cs typeface="Arial" pitchFamily="34" charset="0"/>
            </a:endParaRPr>
          </a:p>
        </p:txBody>
      </p:sp>
      <p:sp>
        <p:nvSpPr>
          <p:cNvPr id="15" name="TextBox 14">
            <a:extLst>
              <a:ext uri="{FF2B5EF4-FFF2-40B4-BE49-F238E27FC236}">
                <a16:creationId xmlns:a16="http://schemas.microsoft.com/office/drawing/2014/main" id="{55F47723-86FE-416F-8D73-219667221D34}"/>
              </a:ext>
            </a:extLst>
          </p:cNvPr>
          <p:cNvSpPr txBox="1"/>
          <p:nvPr/>
        </p:nvSpPr>
        <p:spPr>
          <a:xfrm>
            <a:off x="609609" y="1557757"/>
            <a:ext cx="6482066" cy="120032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ko-KR" sz="2400" b="0" i="0" u="none" strike="noStrike" kern="1200" cap="none" spc="0" normalizeH="0" baseline="0" noProof="0" dirty="0">
                <a:ln>
                  <a:noFill/>
                </a:ln>
                <a:solidFill>
                  <a:prstClr val="black"/>
                </a:solidFill>
                <a:effectLst/>
                <a:uLnTx/>
                <a:uFillTx/>
                <a:latin typeface="Century Gothic" panose="020B0502020202020204" pitchFamily="34" charset="0"/>
                <a:ea typeface="맑은 고딕" panose="020B0503020000020004" pitchFamily="34" charset="-127"/>
                <a:cs typeface="Arial" pitchFamily="34" charset="0"/>
              </a:rPr>
              <a:t>What are the things that are stopping wheeling from being implemented at municipalities?</a:t>
            </a:r>
            <a:endParaRPr kumimoji="0" lang="ko-KR" altLang="en-US" sz="2400" b="0" i="0" u="none" strike="noStrike" kern="1200" cap="none" spc="0" normalizeH="0" baseline="0" noProof="0" dirty="0">
              <a:ln>
                <a:noFill/>
              </a:ln>
              <a:solidFill>
                <a:prstClr val="black"/>
              </a:solidFill>
              <a:effectLst/>
              <a:uLnTx/>
              <a:uFillTx/>
              <a:latin typeface="Century Gothic" panose="020B0502020202020204" pitchFamily="34" charset="0"/>
              <a:ea typeface="맑은 고딕" panose="020B0503020000020004" pitchFamily="34" charset="-127"/>
              <a:cs typeface="Arial" pitchFamily="34" charset="0"/>
            </a:endParaRPr>
          </a:p>
        </p:txBody>
      </p:sp>
      <p:pic>
        <p:nvPicPr>
          <p:cNvPr id="17" name="Picture Placeholder 16" descr="A group of power lines in a field&#10;&#10;Description automatically generated with low confidence">
            <a:extLst>
              <a:ext uri="{FF2B5EF4-FFF2-40B4-BE49-F238E27FC236}">
                <a16:creationId xmlns:a16="http://schemas.microsoft.com/office/drawing/2014/main" id="{105D0EBA-6F18-545D-F175-9CFF2FFB3093}"/>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8866" r="28866"/>
          <a:stretch>
            <a:fillRect/>
          </a:stretch>
        </p:blipFill>
        <p:spPr/>
      </p:pic>
      <p:pic>
        <p:nvPicPr>
          <p:cNvPr id="19" name="Picture 18" descr="A picture containing text, font, logo, screenshot&#10;&#10;Description automatically generated">
            <a:extLst>
              <a:ext uri="{FF2B5EF4-FFF2-40B4-BE49-F238E27FC236}">
                <a16:creationId xmlns:a16="http://schemas.microsoft.com/office/drawing/2014/main" id="{0A6E4D5F-D181-6882-B354-C203E0C8A7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11378"/>
            <a:ext cx="1986816" cy="616458"/>
          </a:xfrm>
          <a:prstGeom prst="rect">
            <a:avLst/>
          </a:prstGeom>
        </p:spPr>
      </p:pic>
    </p:spTree>
    <p:extLst>
      <p:ext uri="{BB962C8B-B14F-4D97-AF65-F5344CB8AC3E}">
        <p14:creationId xmlns:p14="http://schemas.microsoft.com/office/powerpoint/2010/main" val="4002391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2">
            <a:extLst>
              <a:ext uri="{FF2B5EF4-FFF2-40B4-BE49-F238E27FC236}">
                <a16:creationId xmlns:a16="http://schemas.microsoft.com/office/drawing/2014/main" id="{FA721144-4443-4CC5-9358-A9C70BE45EFB}"/>
              </a:ext>
            </a:extLst>
          </p:cNvPr>
          <p:cNvSpPr/>
          <p:nvPr/>
        </p:nvSpPr>
        <p:spPr>
          <a:xfrm>
            <a:off x="913717" y="2767281"/>
            <a:ext cx="4729436" cy="132343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4000" b="1"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Arial" pitchFamily="34" charset="0"/>
              </a:rPr>
              <a:t>Supposed lack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4000" b="1"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Arial" pitchFamily="34" charset="0"/>
              </a:rPr>
              <a:t>demand for wheeling</a:t>
            </a:r>
          </a:p>
        </p:txBody>
      </p:sp>
      <p:sp>
        <p:nvSpPr>
          <p:cNvPr id="3" name="TextBox 2">
            <a:extLst>
              <a:ext uri="{FF2B5EF4-FFF2-40B4-BE49-F238E27FC236}">
                <a16:creationId xmlns:a16="http://schemas.microsoft.com/office/drawing/2014/main" id="{25E9C921-14C5-4D56-A603-C1194F407B4C}"/>
              </a:ext>
            </a:extLst>
          </p:cNvPr>
          <p:cNvSpPr txBox="1"/>
          <p:nvPr/>
        </p:nvSpPr>
        <p:spPr>
          <a:xfrm>
            <a:off x="913717" y="5036071"/>
            <a:ext cx="52767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SOLUTION: </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Engage with private sector to find out what they really want</a:t>
            </a:r>
          </a:p>
        </p:txBody>
      </p:sp>
      <p:sp>
        <p:nvSpPr>
          <p:cNvPr id="4" name="TextBox 3">
            <a:extLst>
              <a:ext uri="{FF2B5EF4-FFF2-40B4-BE49-F238E27FC236}">
                <a16:creationId xmlns:a16="http://schemas.microsoft.com/office/drawing/2014/main" id="{7BC5440B-3956-4C87-A3B8-7B81FE6AEA58}"/>
              </a:ext>
            </a:extLst>
          </p:cNvPr>
          <p:cNvSpPr txBox="1"/>
          <p:nvPr/>
        </p:nvSpPr>
        <p:spPr>
          <a:xfrm>
            <a:off x="913717" y="621600"/>
            <a:ext cx="527671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PROBLEM</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 Wheeling demand seems to be limited to multinationals with carbon targets, or high energy users</a:t>
            </a:r>
          </a:p>
        </p:txBody>
      </p:sp>
      <p:sp>
        <p:nvSpPr>
          <p:cNvPr id="6" name="Picture Placeholder 5">
            <a:extLst>
              <a:ext uri="{FF2B5EF4-FFF2-40B4-BE49-F238E27FC236}">
                <a16:creationId xmlns:a16="http://schemas.microsoft.com/office/drawing/2014/main" id="{9A3978E6-A7E0-487E-8FE1-4D9D9BC4CF84}"/>
              </a:ext>
            </a:extLst>
          </p:cNvPr>
          <p:cNvSpPr>
            <a:spLocks noGrp="1"/>
          </p:cNvSpPr>
          <p:nvPr>
            <p:ph type="pic" sz="quarter" idx="65"/>
          </p:nvPr>
        </p:nvSpPr>
        <p:spPr/>
      </p:sp>
      <p:grpSp>
        <p:nvGrpSpPr>
          <p:cNvPr id="8" name="Group 7">
            <a:extLst>
              <a:ext uri="{FF2B5EF4-FFF2-40B4-BE49-F238E27FC236}">
                <a16:creationId xmlns:a16="http://schemas.microsoft.com/office/drawing/2014/main" id="{E02E6181-B225-04BB-E2D2-60F3C8E164CE}"/>
              </a:ext>
            </a:extLst>
          </p:cNvPr>
          <p:cNvGrpSpPr/>
          <p:nvPr/>
        </p:nvGrpSpPr>
        <p:grpSpPr>
          <a:xfrm>
            <a:off x="5534029" y="0"/>
            <a:ext cx="6657971" cy="6858000"/>
            <a:chOff x="5534029" y="0"/>
            <a:chExt cx="6657971" cy="6858000"/>
          </a:xfrm>
        </p:grpSpPr>
        <p:sp>
          <p:nvSpPr>
            <p:cNvPr id="5" name="Rectangle 4">
              <a:extLst>
                <a:ext uri="{FF2B5EF4-FFF2-40B4-BE49-F238E27FC236}">
                  <a16:creationId xmlns:a16="http://schemas.microsoft.com/office/drawing/2014/main" id="{AA46F071-373D-E40C-2540-0E4833F5D054}"/>
                </a:ext>
              </a:extLst>
            </p:cNvPr>
            <p:cNvSpPr/>
            <p:nvPr/>
          </p:nvSpPr>
          <p:spPr>
            <a:xfrm>
              <a:off x="7889966" y="0"/>
              <a:ext cx="4302034"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Isosceles Triangle 6">
              <a:extLst>
                <a:ext uri="{FF2B5EF4-FFF2-40B4-BE49-F238E27FC236}">
                  <a16:creationId xmlns:a16="http://schemas.microsoft.com/office/drawing/2014/main" id="{E13931AA-1D0C-4F7E-5AAA-57209443ECB9}"/>
                </a:ext>
              </a:extLst>
            </p:cNvPr>
            <p:cNvSpPr/>
            <p:nvPr/>
          </p:nvSpPr>
          <p:spPr>
            <a:xfrm rot="16200000">
              <a:off x="3291216" y="2242813"/>
              <a:ext cx="6857998" cy="2372372"/>
            </a:xfrm>
            <a:prstGeom prst="triangle">
              <a:avLst>
                <a:gd name="adj" fmla="val 4942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3C73CF6E-E95D-9C28-0894-9B491E38AA27}"/>
              </a:ext>
            </a:extLst>
          </p:cNvPr>
          <p:cNvSpPr txBox="1"/>
          <p:nvPr/>
        </p:nvSpPr>
        <p:spPr>
          <a:xfrm>
            <a:off x="7906401" y="735956"/>
            <a:ext cx="3561805" cy="62170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STATUS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Partially solved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Engagement in the WCG (through SEA) showed that most of our “high” energy users are not even aware of wheeling, but in the areas where municipalities have been proactive, there is much more interest. Also, some interesting products being built by private sector</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NEXT STEP</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We can be proactive in responding to a need that some users do not even know they have yet – “if you build it they will come”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descr="A picture containing text, font, logo, screenshot&#10;&#10;Description automatically generated">
            <a:extLst>
              <a:ext uri="{FF2B5EF4-FFF2-40B4-BE49-F238E27FC236}">
                <a16:creationId xmlns:a16="http://schemas.microsoft.com/office/drawing/2014/main" id="{68CB5DFD-9922-E1ED-C818-79EA471F73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11378"/>
            <a:ext cx="1986816" cy="616458"/>
          </a:xfrm>
          <a:prstGeom prst="rect">
            <a:avLst/>
          </a:prstGeom>
        </p:spPr>
      </p:pic>
    </p:spTree>
    <p:extLst>
      <p:ext uri="{BB962C8B-B14F-4D97-AF65-F5344CB8AC3E}">
        <p14:creationId xmlns:p14="http://schemas.microsoft.com/office/powerpoint/2010/main" val="3530650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2">
            <a:extLst>
              <a:ext uri="{FF2B5EF4-FFF2-40B4-BE49-F238E27FC236}">
                <a16:creationId xmlns:a16="http://schemas.microsoft.com/office/drawing/2014/main" id="{FA721144-4443-4CC5-9358-A9C70BE45EFB}"/>
              </a:ext>
            </a:extLst>
          </p:cNvPr>
          <p:cNvSpPr/>
          <p:nvPr/>
        </p:nvSpPr>
        <p:spPr>
          <a:xfrm>
            <a:off x="913717" y="2767281"/>
            <a:ext cx="4370042" cy="132343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4000" b="1"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Arial" pitchFamily="34" charset="0"/>
              </a:rPr>
              <a:t>Revenue protection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4000" b="1"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Arial" pitchFamily="34" charset="0"/>
              </a:rPr>
              <a:t>Continued</a:t>
            </a:r>
          </a:p>
        </p:txBody>
      </p:sp>
      <p:sp>
        <p:nvSpPr>
          <p:cNvPr id="6" name="Picture Placeholder 5">
            <a:extLst>
              <a:ext uri="{FF2B5EF4-FFF2-40B4-BE49-F238E27FC236}">
                <a16:creationId xmlns:a16="http://schemas.microsoft.com/office/drawing/2014/main" id="{9A3978E6-A7E0-487E-8FE1-4D9D9BC4CF84}"/>
              </a:ext>
            </a:extLst>
          </p:cNvPr>
          <p:cNvSpPr>
            <a:spLocks noGrp="1"/>
          </p:cNvSpPr>
          <p:nvPr>
            <p:ph type="pic" sz="quarter" idx="65"/>
          </p:nvPr>
        </p:nvSpPr>
        <p:spPr/>
      </p:sp>
      <p:grpSp>
        <p:nvGrpSpPr>
          <p:cNvPr id="8" name="Group 7">
            <a:extLst>
              <a:ext uri="{FF2B5EF4-FFF2-40B4-BE49-F238E27FC236}">
                <a16:creationId xmlns:a16="http://schemas.microsoft.com/office/drawing/2014/main" id="{E02E6181-B225-04BB-E2D2-60F3C8E164CE}"/>
              </a:ext>
            </a:extLst>
          </p:cNvPr>
          <p:cNvGrpSpPr/>
          <p:nvPr/>
        </p:nvGrpSpPr>
        <p:grpSpPr>
          <a:xfrm>
            <a:off x="1" y="0"/>
            <a:ext cx="12192000" cy="6858000"/>
            <a:chOff x="5534029" y="0"/>
            <a:chExt cx="6657971" cy="6858000"/>
          </a:xfrm>
        </p:grpSpPr>
        <p:sp>
          <p:nvSpPr>
            <p:cNvPr id="5" name="Rectangle 4">
              <a:extLst>
                <a:ext uri="{FF2B5EF4-FFF2-40B4-BE49-F238E27FC236}">
                  <a16:creationId xmlns:a16="http://schemas.microsoft.com/office/drawing/2014/main" id="{AA46F071-373D-E40C-2540-0E4833F5D054}"/>
                </a:ext>
              </a:extLst>
            </p:cNvPr>
            <p:cNvSpPr/>
            <p:nvPr/>
          </p:nvSpPr>
          <p:spPr>
            <a:xfrm>
              <a:off x="7889966" y="0"/>
              <a:ext cx="4302034"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Isosceles Triangle 6">
              <a:extLst>
                <a:ext uri="{FF2B5EF4-FFF2-40B4-BE49-F238E27FC236}">
                  <a16:creationId xmlns:a16="http://schemas.microsoft.com/office/drawing/2014/main" id="{E13931AA-1D0C-4F7E-5AAA-57209443ECB9}"/>
                </a:ext>
              </a:extLst>
            </p:cNvPr>
            <p:cNvSpPr/>
            <p:nvPr/>
          </p:nvSpPr>
          <p:spPr>
            <a:xfrm rot="16200000">
              <a:off x="3291216" y="2242813"/>
              <a:ext cx="6857998" cy="2372372"/>
            </a:xfrm>
            <a:prstGeom prst="triangle">
              <a:avLst>
                <a:gd name="adj" fmla="val 4942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3C73CF6E-E95D-9C28-0894-9B491E38AA27}"/>
              </a:ext>
            </a:extLst>
          </p:cNvPr>
          <p:cNvSpPr txBox="1"/>
          <p:nvPr/>
        </p:nvSpPr>
        <p:spPr>
          <a:xfrm>
            <a:off x="142429" y="3077391"/>
            <a:ext cx="3561805" cy="14157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Key outputs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descr="A picture containing text, font, logo, screenshot&#10;&#10;Description automatically generated">
            <a:extLst>
              <a:ext uri="{FF2B5EF4-FFF2-40B4-BE49-F238E27FC236}">
                <a16:creationId xmlns:a16="http://schemas.microsoft.com/office/drawing/2014/main" id="{EFC2B472-308F-F1E7-E092-70C1FC87A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11378"/>
            <a:ext cx="1986816" cy="616458"/>
          </a:xfrm>
          <a:prstGeom prst="rect">
            <a:avLst/>
          </a:prstGeom>
        </p:spPr>
      </p:pic>
      <p:sp>
        <p:nvSpPr>
          <p:cNvPr id="11" name="TextBox 10">
            <a:extLst>
              <a:ext uri="{FF2B5EF4-FFF2-40B4-BE49-F238E27FC236}">
                <a16:creationId xmlns:a16="http://schemas.microsoft.com/office/drawing/2014/main" id="{A0345545-6657-53EA-F23C-8628097686F4}"/>
              </a:ext>
            </a:extLst>
          </p:cNvPr>
          <p:cNvSpPr txBox="1"/>
          <p:nvPr/>
        </p:nvSpPr>
        <p:spPr>
          <a:xfrm>
            <a:off x="4303570" y="632111"/>
            <a:ext cx="7429660" cy="590931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Not that many very large users in the WC</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9% of large businesses at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risk of insolvency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due to load shedding</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98% of businesses had generators, which give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energy at 4-5x the cost</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Municipal sales of electricity expected to decline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even though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final energy use increases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(Embedded generation, fuel switching)</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Embedded generation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expected to continue to grow at large rates</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Wheeling expected to see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exponential growth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over time</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Municipal capacity is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severely constrained</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Cost-reflective tariffs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are key</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8963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2">
            <a:extLst>
              <a:ext uri="{FF2B5EF4-FFF2-40B4-BE49-F238E27FC236}">
                <a16:creationId xmlns:a16="http://schemas.microsoft.com/office/drawing/2014/main" id="{FA721144-4443-4CC5-9358-A9C70BE45EFB}"/>
              </a:ext>
            </a:extLst>
          </p:cNvPr>
          <p:cNvSpPr/>
          <p:nvPr/>
        </p:nvSpPr>
        <p:spPr>
          <a:xfrm>
            <a:off x="913717" y="2767281"/>
            <a:ext cx="4068806" cy="132343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4000" b="1"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Arial" pitchFamily="34" charset="0"/>
              </a:rPr>
              <a:t>National wheeling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4000" b="1"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Arial" pitchFamily="34" charset="0"/>
              </a:rPr>
              <a:t>framework</a:t>
            </a:r>
          </a:p>
        </p:txBody>
      </p:sp>
      <p:sp>
        <p:nvSpPr>
          <p:cNvPr id="3" name="TextBox 2">
            <a:extLst>
              <a:ext uri="{FF2B5EF4-FFF2-40B4-BE49-F238E27FC236}">
                <a16:creationId xmlns:a16="http://schemas.microsoft.com/office/drawing/2014/main" id="{25E9C921-14C5-4D56-A603-C1194F407B4C}"/>
              </a:ext>
            </a:extLst>
          </p:cNvPr>
          <p:cNvSpPr txBox="1"/>
          <p:nvPr/>
        </p:nvSpPr>
        <p:spPr>
          <a:xfrm>
            <a:off x="913717" y="5036071"/>
            <a:ext cx="52767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SOLUTION: </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Develop national wheeling framework</a:t>
            </a:r>
          </a:p>
        </p:txBody>
      </p:sp>
      <p:sp>
        <p:nvSpPr>
          <p:cNvPr id="4" name="TextBox 3">
            <a:extLst>
              <a:ext uri="{FF2B5EF4-FFF2-40B4-BE49-F238E27FC236}">
                <a16:creationId xmlns:a16="http://schemas.microsoft.com/office/drawing/2014/main" id="{7BC5440B-3956-4C87-A3B8-7B81FE6AEA58}"/>
              </a:ext>
            </a:extLst>
          </p:cNvPr>
          <p:cNvSpPr txBox="1"/>
          <p:nvPr/>
        </p:nvSpPr>
        <p:spPr>
          <a:xfrm>
            <a:off x="913717" y="621600"/>
            <a:ext cx="52767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PROBLEM</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 Lack of a national guiding principles, and therefore no approval of tariffs from NERSA</a:t>
            </a:r>
          </a:p>
        </p:txBody>
      </p:sp>
      <p:sp>
        <p:nvSpPr>
          <p:cNvPr id="6" name="Picture Placeholder 5">
            <a:extLst>
              <a:ext uri="{FF2B5EF4-FFF2-40B4-BE49-F238E27FC236}">
                <a16:creationId xmlns:a16="http://schemas.microsoft.com/office/drawing/2014/main" id="{9A3978E6-A7E0-487E-8FE1-4D9D9BC4CF84}"/>
              </a:ext>
            </a:extLst>
          </p:cNvPr>
          <p:cNvSpPr>
            <a:spLocks noGrp="1"/>
          </p:cNvSpPr>
          <p:nvPr>
            <p:ph type="pic" sz="quarter" idx="65"/>
          </p:nvPr>
        </p:nvSpPr>
        <p:spPr/>
      </p:sp>
      <p:grpSp>
        <p:nvGrpSpPr>
          <p:cNvPr id="8" name="Group 7">
            <a:extLst>
              <a:ext uri="{FF2B5EF4-FFF2-40B4-BE49-F238E27FC236}">
                <a16:creationId xmlns:a16="http://schemas.microsoft.com/office/drawing/2014/main" id="{E02E6181-B225-04BB-E2D2-60F3C8E164CE}"/>
              </a:ext>
            </a:extLst>
          </p:cNvPr>
          <p:cNvGrpSpPr/>
          <p:nvPr/>
        </p:nvGrpSpPr>
        <p:grpSpPr>
          <a:xfrm>
            <a:off x="5534029" y="0"/>
            <a:ext cx="6657971" cy="6858000"/>
            <a:chOff x="5534029" y="0"/>
            <a:chExt cx="6657971" cy="6858000"/>
          </a:xfrm>
        </p:grpSpPr>
        <p:sp>
          <p:nvSpPr>
            <p:cNvPr id="5" name="Rectangle 4">
              <a:extLst>
                <a:ext uri="{FF2B5EF4-FFF2-40B4-BE49-F238E27FC236}">
                  <a16:creationId xmlns:a16="http://schemas.microsoft.com/office/drawing/2014/main" id="{AA46F071-373D-E40C-2540-0E4833F5D054}"/>
                </a:ext>
              </a:extLst>
            </p:cNvPr>
            <p:cNvSpPr/>
            <p:nvPr/>
          </p:nvSpPr>
          <p:spPr>
            <a:xfrm>
              <a:off x="7889966" y="0"/>
              <a:ext cx="4302034"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Isosceles Triangle 6">
              <a:extLst>
                <a:ext uri="{FF2B5EF4-FFF2-40B4-BE49-F238E27FC236}">
                  <a16:creationId xmlns:a16="http://schemas.microsoft.com/office/drawing/2014/main" id="{E13931AA-1D0C-4F7E-5AAA-57209443ECB9}"/>
                </a:ext>
              </a:extLst>
            </p:cNvPr>
            <p:cNvSpPr/>
            <p:nvPr/>
          </p:nvSpPr>
          <p:spPr>
            <a:xfrm rot="16200000">
              <a:off x="3291216" y="2242813"/>
              <a:ext cx="6857998" cy="2372372"/>
            </a:xfrm>
            <a:prstGeom prst="triangle">
              <a:avLst>
                <a:gd name="adj" fmla="val 4942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3C73CF6E-E95D-9C28-0894-9B491E38AA27}"/>
              </a:ext>
            </a:extLst>
          </p:cNvPr>
          <p:cNvSpPr txBox="1"/>
          <p:nvPr/>
        </p:nvSpPr>
        <p:spPr>
          <a:xfrm>
            <a:off x="7906401" y="735956"/>
            <a:ext cx="3561805" cy="53245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STATUS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Being solved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This is being discussed and developed at NECOM-9, and several key people are working on solutions. It’s important that a national framework provides guidance without being restrictive though</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NEXT STEP</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Publish a national framework for comment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descr="A picture containing text, font, logo, screenshot&#10;&#10;Description automatically generated">
            <a:extLst>
              <a:ext uri="{FF2B5EF4-FFF2-40B4-BE49-F238E27FC236}">
                <a16:creationId xmlns:a16="http://schemas.microsoft.com/office/drawing/2014/main" id="{68CB5DFD-9922-E1ED-C818-79EA471F73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11378"/>
            <a:ext cx="1986816" cy="616458"/>
          </a:xfrm>
          <a:prstGeom prst="rect">
            <a:avLst/>
          </a:prstGeom>
        </p:spPr>
      </p:pic>
    </p:spTree>
    <p:extLst>
      <p:ext uri="{BB962C8B-B14F-4D97-AF65-F5344CB8AC3E}">
        <p14:creationId xmlns:p14="http://schemas.microsoft.com/office/powerpoint/2010/main" val="3958252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2">
            <a:extLst>
              <a:ext uri="{FF2B5EF4-FFF2-40B4-BE49-F238E27FC236}">
                <a16:creationId xmlns:a16="http://schemas.microsoft.com/office/drawing/2014/main" id="{FA721144-4443-4CC5-9358-A9C70BE45EFB}"/>
              </a:ext>
            </a:extLst>
          </p:cNvPr>
          <p:cNvSpPr/>
          <p:nvPr/>
        </p:nvSpPr>
        <p:spPr>
          <a:xfrm>
            <a:off x="913717" y="2767281"/>
            <a:ext cx="4370042"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4000" b="1"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Arial" pitchFamily="34" charset="0"/>
              </a:rPr>
              <a:t>Revenue protection</a:t>
            </a:r>
          </a:p>
        </p:txBody>
      </p:sp>
      <p:sp>
        <p:nvSpPr>
          <p:cNvPr id="3" name="TextBox 2">
            <a:extLst>
              <a:ext uri="{FF2B5EF4-FFF2-40B4-BE49-F238E27FC236}">
                <a16:creationId xmlns:a16="http://schemas.microsoft.com/office/drawing/2014/main" id="{25E9C921-14C5-4D56-A603-C1194F407B4C}"/>
              </a:ext>
            </a:extLst>
          </p:cNvPr>
          <p:cNvSpPr txBox="1"/>
          <p:nvPr/>
        </p:nvSpPr>
        <p:spPr>
          <a:xfrm>
            <a:off x="913717" y="5036071"/>
            <a:ext cx="527671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SOLUTION: </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Build a revenue model that calculates the potential impact of allowing electricity wheeling on to specific municipal networks. </a:t>
            </a:r>
          </a:p>
        </p:txBody>
      </p:sp>
      <p:sp>
        <p:nvSpPr>
          <p:cNvPr id="4" name="TextBox 3">
            <a:extLst>
              <a:ext uri="{FF2B5EF4-FFF2-40B4-BE49-F238E27FC236}">
                <a16:creationId xmlns:a16="http://schemas.microsoft.com/office/drawing/2014/main" id="{7BC5440B-3956-4C87-A3B8-7B81FE6AEA58}"/>
              </a:ext>
            </a:extLst>
          </p:cNvPr>
          <p:cNvSpPr txBox="1"/>
          <p:nvPr/>
        </p:nvSpPr>
        <p:spPr>
          <a:xfrm>
            <a:off x="913717" y="621600"/>
            <a:ext cx="527671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PROBLEM</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 Municipalities are wary of the potential revenue loss that could be associated with the implementation of wheeling on their networks. </a:t>
            </a:r>
          </a:p>
        </p:txBody>
      </p:sp>
      <p:sp>
        <p:nvSpPr>
          <p:cNvPr id="6" name="Picture Placeholder 5">
            <a:extLst>
              <a:ext uri="{FF2B5EF4-FFF2-40B4-BE49-F238E27FC236}">
                <a16:creationId xmlns:a16="http://schemas.microsoft.com/office/drawing/2014/main" id="{9A3978E6-A7E0-487E-8FE1-4D9D9BC4CF84}"/>
              </a:ext>
            </a:extLst>
          </p:cNvPr>
          <p:cNvSpPr>
            <a:spLocks noGrp="1"/>
          </p:cNvSpPr>
          <p:nvPr>
            <p:ph type="pic" sz="quarter" idx="65"/>
          </p:nvPr>
        </p:nvSpPr>
        <p:spPr/>
      </p:sp>
      <p:grpSp>
        <p:nvGrpSpPr>
          <p:cNvPr id="8" name="Group 7">
            <a:extLst>
              <a:ext uri="{FF2B5EF4-FFF2-40B4-BE49-F238E27FC236}">
                <a16:creationId xmlns:a16="http://schemas.microsoft.com/office/drawing/2014/main" id="{E02E6181-B225-04BB-E2D2-60F3C8E164CE}"/>
              </a:ext>
            </a:extLst>
          </p:cNvPr>
          <p:cNvGrpSpPr/>
          <p:nvPr/>
        </p:nvGrpSpPr>
        <p:grpSpPr>
          <a:xfrm>
            <a:off x="5534029" y="0"/>
            <a:ext cx="6657971" cy="6858000"/>
            <a:chOff x="5534029" y="0"/>
            <a:chExt cx="6657971" cy="6858000"/>
          </a:xfrm>
        </p:grpSpPr>
        <p:sp>
          <p:nvSpPr>
            <p:cNvPr id="5" name="Rectangle 4">
              <a:extLst>
                <a:ext uri="{FF2B5EF4-FFF2-40B4-BE49-F238E27FC236}">
                  <a16:creationId xmlns:a16="http://schemas.microsoft.com/office/drawing/2014/main" id="{AA46F071-373D-E40C-2540-0E4833F5D054}"/>
                </a:ext>
              </a:extLst>
            </p:cNvPr>
            <p:cNvSpPr/>
            <p:nvPr/>
          </p:nvSpPr>
          <p:spPr>
            <a:xfrm>
              <a:off x="7889966" y="0"/>
              <a:ext cx="4302034"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Isosceles Triangle 6">
              <a:extLst>
                <a:ext uri="{FF2B5EF4-FFF2-40B4-BE49-F238E27FC236}">
                  <a16:creationId xmlns:a16="http://schemas.microsoft.com/office/drawing/2014/main" id="{E13931AA-1D0C-4F7E-5AAA-57209443ECB9}"/>
                </a:ext>
              </a:extLst>
            </p:cNvPr>
            <p:cNvSpPr/>
            <p:nvPr/>
          </p:nvSpPr>
          <p:spPr>
            <a:xfrm rot="16200000">
              <a:off x="3291216" y="2242813"/>
              <a:ext cx="6857998" cy="2372372"/>
            </a:xfrm>
            <a:prstGeom prst="triangle">
              <a:avLst>
                <a:gd name="adj" fmla="val 4942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3C73CF6E-E95D-9C28-0894-9B491E38AA27}"/>
              </a:ext>
            </a:extLst>
          </p:cNvPr>
          <p:cNvSpPr txBox="1"/>
          <p:nvPr/>
        </p:nvSpPr>
        <p:spPr>
          <a:xfrm>
            <a:off x="7906401" y="735956"/>
            <a:ext cx="3561805" cy="59400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STATUS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Mostly solved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WCG funded the development of a municipal revenue tool for the implementation of wheeling (SEA).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tool initially focused on two WC municipalities and showed that revenue neutral tariffs were possible, and that there is potential for significant positive impact on local investment.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NEXT STEP</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Use tool in training and distribute wider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descr="A picture containing text, font, logo, screenshot&#10;&#10;Description automatically generated">
            <a:extLst>
              <a:ext uri="{FF2B5EF4-FFF2-40B4-BE49-F238E27FC236}">
                <a16:creationId xmlns:a16="http://schemas.microsoft.com/office/drawing/2014/main" id="{EFC2B472-308F-F1E7-E092-70C1FC87A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11378"/>
            <a:ext cx="1986816" cy="616458"/>
          </a:xfrm>
          <a:prstGeom prst="rect">
            <a:avLst/>
          </a:prstGeom>
        </p:spPr>
      </p:pic>
    </p:spTree>
    <p:extLst>
      <p:ext uri="{BB962C8B-B14F-4D97-AF65-F5344CB8AC3E}">
        <p14:creationId xmlns:p14="http://schemas.microsoft.com/office/powerpoint/2010/main" val="2473585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2">
            <a:extLst>
              <a:ext uri="{FF2B5EF4-FFF2-40B4-BE49-F238E27FC236}">
                <a16:creationId xmlns:a16="http://schemas.microsoft.com/office/drawing/2014/main" id="{FA721144-4443-4CC5-9358-A9C70BE45EFB}"/>
              </a:ext>
            </a:extLst>
          </p:cNvPr>
          <p:cNvSpPr/>
          <p:nvPr/>
        </p:nvSpPr>
        <p:spPr>
          <a:xfrm>
            <a:off x="913717" y="2767281"/>
            <a:ext cx="4370042" cy="132343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4000" b="1"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Arial" pitchFamily="34" charset="0"/>
              </a:rPr>
              <a:t>Revenue protection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4000" b="1"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Arial" pitchFamily="34" charset="0"/>
              </a:rPr>
              <a:t>Continued</a:t>
            </a:r>
          </a:p>
        </p:txBody>
      </p:sp>
      <p:sp>
        <p:nvSpPr>
          <p:cNvPr id="6" name="Picture Placeholder 5">
            <a:extLst>
              <a:ext uri="{FF2B5EF4-FFF2-40B4-BE49-F238E27FC236}">
                <a16:creationId xmlns:a16="http://schemas.microsoft.com/office/drawing/2014/main" id="{9A3978E6-A7E0-487E-8FE1-4D9D9BC4CF84}"/>
              </a:ext>
            </a:extLst>
          </p:cNvPr>
          <p:cNvSpPr>
            <a:spLocks noGrp="1"/>
          </p:cNvSpPr>
          <p:nvPr>
            <p:ph type="pic" sz="quarter" idx="65"/>
          </p:nvPr>
        </p:nvSpPr>
        <p:spPr/>
      </p:sp>
      <p:grpSp>
        <p:nvGrpSpPr>
          <p:cNvPr id="8" name="Group 7">
            <a:extLst>
              <a:ext uri="{FF2B5EF4-FFF2-40B4-BE49-F238E27FC236}">
                <a16:creationId xmlns:a16="http://schemas.microsoft.com/office/drawing/2014/main" id="{E02E6181-B225-04BB-E2D2-60F3C8E164CE}"/>
              </a:ext>
            </a:extLst>
          </p:cNvPr>
          <p:cNvGrpSpPr/>
          <p:nvPr/>
        </p:nvGrpSpPr>
        <p:grpSpPr>
          <a:xfrm>
            <a:off x="1" y="0"/>
            <a:ext cx="12192000" cy="6858000"/>
            <a:chOff x="5534029" y="0"/>
            <a:chExt cx="6657971" cy="6858000"/>
          </a:xfrm>
        </p:grpSpPr>
        <p:sp>
          <p:nvSpPr>
            <p:cNvPr id="5" name="Rectangle 4">
              <a:extLst>
                <a:ext uri="{FF2B5EF4-FFF2-40B4-BE49-F238E27FC236}">
                  <a16:creationId xmlns:a16="http://schemas.microsoft.com/office/drawing/2014/main" id="{AA46F071-373D-E40C-2540-0E4833F5D054}"/>
                </a:ext>
              </a:extLst>
            </p:cNvPr>
            <p:cNvSpPr/>
            <p:nvPr/>
          </p:nvSpPr>
          <p:spPr>
            <a:xfrm>
              <a:off x="7889966" y="0"/>
              <a:ext cx="4302034"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Isosceles Triangle 6">
              <a:extLst>
                <a:ext uri="{FF2B5EF4-FFF2-40B4-BE49-F238E27FC236}">
                  <a16:creationId xmlns:a16="http://schemas.microsoft.com/office/drawing/2014/main" id="{E13931AA-1D0C-4F7E-5AAA-57209443ECB9}"/>
                </a:ext>
              </a:extLst>
            </p:cNvPr>
            <p:cNvSpPr/>
            <p:nvPr/>
          </p:nvSpPr>
          <p:spPr>
            <a:xfrm rot="16200000">
              <a:off x="3291216" y="2242813"/>
              <a:ext cx="6857998" cy="2372372"/>
            </a:xfrm>
            <a:prstGeom prst="triangle">
              <a:avLst>
                <a:gd name="adj" fmla="val 4942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3C73CF6E-E95D-9C28-0894-9B491E38AA27}"/>
              </a:ext>
            </a:extLst>
          </p:cNvPr>
          <p:cNvSpPr txBox="1"/>
          <p:nvPr/>
        </p:nvSpPr>
        <p:spPr>
          <a:xfrm>
            <a:off x="142429" y="3077391"/>
            <a:ext cx="3561805" cy="14157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Key outputs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descr="A picture containing text, font, logo, screenshot&#10;&#10;Description automatically generated">
            <a:extLst>
              <a:ext uri="{FF2B5EF4-FFF2-40B4-BE49-F238E27FC236}">
                <a16:creationId xmlns:a16="http://schemas.microsoft.com/office/drawing/2014/main" id="{EFC2B472-308F-F1E7-E092-70C1FC87A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11378"/>
            <a:ext cx="1986816" cy="616458"/>
          </a:xfrm>
          <a:prstGeom prst="rect">
            <a:avLst/>
          </a:prstGeom>
        </p:spPr>
      </p:pic>
      <p:sp>
        <p:nvSpPr>
          <p:cNvPr id="11" name="TextBox 10">
            <a:extLst>
              <a:ext uri="{FF2B5EF4-FFF2-40B4-BE49-F238E27FC236}">
                <a16:creationId xmlns:a16="http://schemas.microsoft.com/office/drawing/2014/main" id="{A0345545-6657-53EA-F23C-8628097686F4}"/>
              </a:ext>
            </a:extLst>
          </p:cNvPr>
          <p:cNvSpPr txBox="1"/>
          <p:nvPr/>
        </p:nvSpPr>
        <p:spPr>
          <a:xfrm>
            <a:off x="4241888" y="1015288"/>
            <a:ext cx="7429660" cy="5539978"/>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Revenue neutral tariffs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are possible with careful design</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Additional admin costs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can be leveraged on the customer</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Wind energy tends to be more viable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due to higher production in peak periods, but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solar can work too</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Business case must be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viable for ALL three parties</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Future Eskom prices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are critical for the viability of wheeling</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Various socio-economic benefits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(jobs, local investment, cost savings, risk mitigation, clean energy commitments, municipal trust)</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Important to start using the model more widely</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9526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2">
            <a:extLst>
              <a:ext uri="{FF2B5EF4-FFF2-40B4-BE49-F238E27FC236}">
                <a16:creationId xmlns:a16="http://schemas.microsoft.com/office/drawing/2014/main" id="{FA721144-4443-4CC5-9358-A9C70BE45EFB}"/>
              </a:ext>
            </a:extLst>
          </p:cNvPr>
          <p:cNvSpPr/>
          <p:nvPr/>
        </p:nvSpPr>
        <p:spPr>
          <a:xfrm>
            <a:off x="913717" y="2767281"/>
            <a:ext cx="3332002" cy="132343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4000" b="1"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Arial" pitchFamily="34" charset="0"/>
              </a:rPr>
              <a:t>Cost of Supply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4000" b="1"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Arial" pitchFamily="34" charset="0"/>
              </a:rPr>
              <a:t>Studies</a:t>
            </a:r>
          </a:p>
        </p:txBody>
      </p:sp>
      <p:sp>
        <p:nvSpPr>
          <p:cNvPr id="3" name="TextBox 2">
            <a:extLst>
              <a:ext uri="{FF2B5EF4-FFF2-40B4-BE49-F238E27FC236}">
                <a16:creationId xmlns:a16="http://schemas.microsoft.com/office/drawing/2014/main" id="{25E9C921-14C5-4D56-A603-C1194F407B4C}"/>
              </a:ext>
            </a:extLst>
          </p:cNvPr>
          <p:cNvSpPr txBox="1"/>
          <p:nvPr/>
        </p:nvSpPr>
        <p:spPr>
          <a:xfrm>
            <a:off x="913717" y="5036071"/>
            <a:ext cx="527671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SOLUTION: </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Accurate and complete cost-of-supply studies are critical to the calculation of fair wheeling charges, and should be a high priority for municipalities</a:t>
            </a:r>
          </a:p>
        </p:txBody>
      </p:sp>
      <p:sp>
        <p:nvSpPr>
          <p:cNvPr id="4" name="TextBox 3">
            <a:extLst>
              <a:ext uri="{FF2B5EF4-FFF2-40B4-BE49-F238E27FC236}">
                <a16:creationId xmlns:a16="http://schemas.microsoft.com/office/drawing/2014/main" id="{7BC5440B-3956-4C87-A3B8-7B81FE6AEA58}"/>
              </a:ext>
            </a:extLst>
          </p:cNvPr>
          <p:cNvSpPr txBox="1"/>
          <p:nvPr/>
        </p:nvSpPr>
        <p:spPr>
          <a:xfrm>
            <a:off x="913717" y="621600"/>
            <a:ext cx="527671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PROBLEM</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 Many cost of supply studies have not been updated sufficiently, or are not properly cost-reflective as of yet</a:t>
            </a:r>
          </a:p>
        </p:txBody>
      </p:sp>
      <p:sp>
        <p:nvSpPr>
          <p:cNvPr id="6" name="Picture Placeholder 5">
            <a:extLst>
              <a:ext uri="{FF2B5EF4-FFF2-40B4-BE49-F238E27FC236}">
                <a16:creationId xmlns:a16="http://schemas.microsoft.com/office/drawing/2014/main" id="{9A3978E6-A7E0-487E-8FE1-4D9D9BC4CF84}"/>
              </a:ext>
            </a:extLst>
          </p:cNvPr>
          <p:cNvSpPr>
            <a:spLocks noGrp="1"/>
          </p:cNvSpPr>
          <p:nvPr>
            <p:ph type="pic" sz="quarter" idx="65"/>
          </p:nvPr>
        </p:nvSpPr>
        <p:spPr/>
      </p:sp>
      <p:grpSp>
        <p:nvGrpSpPr>
          <p:cNvPr id="8" name="Group 7">
            <a:extLst>
              <a:ext uri="{FF2B5EF4-FFF2-40B4-BE49-F238E27FC236}">
                <a16:creationId xmlns:a16="http://schemas.microsoft.com/office/drawing/2014/main" id="{E02E6181-B225-04BB-E2D2-60F3C8E164CE}"/>
              </a:ext>
            </a:extLst>
          </p:cNvPr>
          <p:cNvGrpSpPr/>
          <p:nvPr/>
        </p:nvGrpSpPr>
        <p:grpSpPr>
          <a:xfrm>
            <a:off x="5534029" y="0"/>
            <a:ext cx="6657971" cy="6858000"/>
            <a:chOff x="5534029" y="0"/>
            <a:chExt cx="6657971" cy="6858000"/>
          </a:xfrm>
        </p:grpSpPr>
        <p:sp>
          <p:nvSpPr>
            <p:cNvPr id="5" name="Rectangle 4">
              <a:extLst>
                <a:ext uri="{FF2B5EF4-FFF2-40B4-BE49-F238E27FC236}">
                  <a16:creationId xmlns:a16="http://schemas.microsoft.com/office/drawing/2014/main" id="{AA46F071-373D-E40C-2540-0E4833F5D054}"/>
                </a:ext>
              </a:extLst>
            </p:cNvPr>
            <p:cNvSpPr/>
            <p:nvPr/>
          </p:nvSpPr>
          <p:spPr>
            <a:xfrm>
              <a:off x="7889966" y="0"/>
              <a:ext cx="4302034"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Isosceles Triangle 6">
              <a:extLst>
                <a:ext uri="{FF2B5EF4-FFF2-40B4-BE49-F238E27FC236}">
                  <a16:creationId xmlns:a16="http://schemas.microsoft.com/office/drawing/2014/main" id="{E13931AA-1D0C-4F7E-5AAA-57209443ECB9}"/>
                </a:ext>
              </a:extLst>
            </p:cNvPr>
            <p:cNvSpPr/>
            <p:nvPr/>
          </p:nvSpPr>
          <p:spPr>
            <a:xfrm rot="16200000">
              <a:off x="3291216" y="2242813"/>
              <a:ext cx="6857998" cy="2372372"/>
            </a:xfrm>
            <a:prstGeom prst="triangle">
              <a:avLst>
                <a:gd name="adj" fmla="val 4942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3C73CF6E-E95D-9C28-0894-9B491E38AA27}"/>
              </a:ext>
            </a:extLst>
          </p:cNvPr>
          <p:cNvSpPr txBox="1"/>
          <p:nvPr/>
        </p:nvSpPr>
        <p:spPr>
          <a:xfrm>
            <a:off x="7906401" y="735956"/>
            <a:ext cx="3561805" cy="46782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STATUS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Partially solved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Several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CoS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studies were funded last year, and there is good training available to ensure high quality deliverables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NEXT STEP</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Ensure more municipalities have high-quality, wheeling-ready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CoS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studies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descr="A picture containing text, font, logo, screenshot&#10;&#10;Description automatically generated">
            <a:extLst>
              <a:ext uri="{FF2B5EF4-FFF2-40B4-BE49-F238E27FC236}">
                <a16:creationId xmlns:a16="http://schemas.microsoft.com/office/drawing/2014/main" id="{C238E235-E959-A7FC-793A-94E4F340DC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11378"/>
            <a:ext cx="1986816" cy="616458"/>
          </a:xfrm>
          <a:prstGeom prst="rect">
            <a:avLst/>
          </a:prstGeom>
        </p:spPr>
      </p:pic>
    </p:spTree>
    <p:extLst>
      <p:ext uri="{BB962C8B-B14F-4D97-AF65-F5344CB8AC3E}">
        <p14:creationId xmlns:p14="http://schemas.microsoft.com/office/powerpoint/2010/main" val="1369708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2">
            <a:extLst>
              <a:ext uri="{FF2B5EF4-FFF2-40B4-BE49-F238E27FC236}">
                <a16:creationId xmlns:a16="http://schemas.microsoft.com/office/drawing/2014/main" id="{FA721144-4443-4CC5-9358-A9C70BE45EFB}"/>
              </a:ext>
            </a:extLst>
          </p:cNvPr>
          <p:cNvSpPr/>
          <p:nvPr/>
        </p:nvSpPr>
        <p:spPr>
          <a:xfrm>
            <a:off x="913717" y="2767281"/>
            <a:ext cx="4181145"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4000" b="1"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Arial" pitchFamily="34" charset="0"/>
              </a:rPr>
              <a:t>Municipal capacity</a:t>
            </a:r>
          </a:p>
        </p:txBody>
      </p:sp>
      <p:sp>
        <p:nvSpPr>
          <p:cNvPr id="3" name="TextBox 2">
            <a:extLst>
              <a:ext uri="{FF2B5EF4-FFF2-40B4-BE49-F238E27FC236}">
                <a16:creationId xmlns:a16="http://schemas.microsoft.com/office/drawing/2014/main" id="{25E9C921-14C5-4D56-A603-C1194F407B4C}"/>
              </a:ext>
            </a:extLst>
          </p:cNvPr>
          <p:cNvSpPr txBox="1"/>
          <p:nvPr/>
        </p:nvSpPr>
        <p:spPr>
          <a:xfrm>
            <a:off x="913717" y="5036071"/>
            <a:ext cx="52767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SOLUTION: </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Increase capacity through training, standardization of documents and collaboration</a:t>
            </a:r>
          </a:p>
        </p:txBody>
      </p:sp>
      <p:sp>
        <p:nvSpPr>
          <p:cNvPr id="4" name="TextBox 3">
            <a:extLst>
              <a:ext uri="{FF2B5EF4-FFF2-40B4-BE49-F238E27FC236}">
                <a16:creationId xmlns:a16="http://schemas.microsoft.com/office/drawing/2014/main" id="{7BC5440B-3956-4C87-A3B8-7B81FE6AEA58}"/>
              </a:ext>
            </a:extLst>
          </p:cNvPr>
          <p:cNvSpPr txBox="1"/>
          <p:nvPr/>
        </p:nvSpPr>
        <p:spPr>
          <a:xfrm>
            <a:off x="913717" y="621600"/>
            <a:ext cx="527671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PROBLEM</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 Municipalities technical departments are incredibly capacity constrained with the current load shedding situation, and there is a lack of specific training related to wheeling</a:t>
            </a:r>
          </a:p>
        </p:txBody>
      </p:sp>
      <p:sp>
        <p:nvSpPr>
          <p:cNvPr id="6" name="Picture Placeholder 5">
            <a:extLst>
              <a:ext uri="{FF2B5EF4-FFF2-40B4-BE49-F238E27FC236}">
                <a16:creationId xmlns:a16="http://schemas.microsoft.com/office/drawing/2014/main" id="{9A3978E6-A7E0-487E-8FE1-4D9D9BC4CF84}"/>
              </a:ext>
            </a:extLst>
          </p:cNvPr>
          <p:cNvSpPr>
            <a:spLocks noGrp="1"/>
          </p:cNvSpPr>
          <p:nvPr>
            <p:ph type="pic" sz="quarter" idx="65"/>
          </p:nvPr>
        </p:nvSpPr>
        <p:spPr/>
      </p:sp>
      <p:grpSp>
        <p:nvGrpSpPr>
          <p:cNvPr id="8" name="Group 7">
            <a:extLst>
              <a:ext uri="{FF2B5EF4-FFF2-40B4-BE49-F238E27FC236}">
                <a16:creationId xmlns:a16="http://schemas.microsoft.com/office/drawing/2014/main" id="{E02E6181-B225-04BB-E2D2-60F3C8E164CE}"/>
              </a:ext>
            </a:extLst>
          </p:cNvPr>
          <p:cNvGrpSpPr/>
          <p:nvPr/>
        </p:nvGrpSpPr>
        <p:grpSpPr>
          <a:xfrm>
            <a:off x="5534029" y="0"/>
            <a:ext cx="6657971" cy="6858000"/>
            <a:chOff x="5534029" y="0"/>
            <a:chExt cx="6657971" cy="6858000"/>
          </a:xfrm>
        </p:grpSpPr>
        <p:sp>
          <p:nvSpPr>
            <p:cNvPr id="5" name="Rectangle 4">
              <a:extLst>
                <a:ext uri="{FF2B5EF4-FFF2-40B4-BE49-F238E27FC236}">
                  <a16:creationId xmlns:a16="http://schemas.microsoft.com/office/drawing/2014/main" id="{AA46F071-373D-E40C-2540-0E4833F5D054}"/>
                </a:ext>
              </a:extLst>
            </p:cNvPr>
            <p:cNvSpPr/>
            <p:nvPr/>
          </p:nvSpPr>
          <p:spPr>
            <a:xfrm>
              <a:off x="7889966" y="0"/>
              <a:ext cx="4302034"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Isosceles Triangle 6">
              <a:extLst>
                <a:ext uri="{FF2B5EF4-FFF2-40B4-BE49-F238E27FC236}">
                  <a16:creationId xmlns:a16="http://schemas.microsoft.com/office/drawing/2014/main" id="{E13931AA-1D0C-4F7E-5AAA-57209443ECB9}"/>
                </a:ext>
              </a:extLst>
            </p:cNvPr>
            <p:cNvSpPr/>
            <p:nvPr/>
          </p:nvSpPr>
          <p:spPr>
            <a:xfrm rot="16200000">
              <a:off x="3291216" y="2242813"/>
              <a:ext cx="6857998" cy="2372372"/>
            </a:xfrm>
            <a:prstGeom prst="triangle">
              <a:avLst>
                <a:gd name="adj" fmla="val 4942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3C73CF6E-E95D-9C28-0894-9B491E38AA27}"/>
              </a:ext>
            </a:extLst>
          </p:cNvPr>
          <p:cNvSpPr txBox="1"/>
          <p:nvPr/>
        </p:nvSpPr>
        <p:spPr>
          <a:xfrm>
            <a:off x="7906401" y="735956"/>
            <a:ext cx="3561805" cy="64940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STATUS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Partially solved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Lots of new toolkits and resources have been developed and more training being offered.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However, this might not be enough – you still need technical people at the municipality to have some time available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NEXT STEP</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Wider distribution of training materials, and looking at potential solutions for the time factor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descr="A picture containing text, font, logo, screenshot&#10;&#10;Description automatically generated">
            <a:extLst>
              <a:ext uri="{FF2B5EF4-FFF2-40B4-BE49-F238E27FC236}">
                <a16:creationId xmlns:a16="http://schemas.microsoft.com/office/drawing/2014/main" id="{D6E6DD76-4560-FEDA-E95B-4056A6F55E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11378"/>
            <a:ext cx="1986816" cy="616458"/>
          </a:xfrm>
          <a:prstGeom prst="rect">
            <a:avLst/>
          </a:prstGeom>
        </p:spPr>
      </p:pic>
    </p:spTree>
    <p:extLst>
      <p:ext uri="{BB962C8B-B14F-4D97-AF65-F5344CB8AC3E}">
        <p14:creationId xmlns:p14="http://schemas.microsoft.com/office/powerpoint/2010/main" val="2444760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2">
            <a:extLst>
              <a:ext uri="{FF2B5EF4-FFF2-40B4-BE49-F238E27FC236}">
                <a16:creationId xmlns:a16="http://schemas.microsoft.com/office/drawing/2014/main" id="{FA721144-4443-4CC5-9358-A9C70BE45EFB}"/>
              </a:ext>
            </a:extLst>
          </p:cNvPr>
          <p:cNvSpPr/>
          <p:nvPr/>
        </p:nvSpPr>
        <p:spPr>
          <a:xfrm>
            <a:off x="913717" y="2767281"/>
            <a:ext cx="2958246" cy="132343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4000" b="1"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Arial" pitchFamily="34" charset="0"/>
              </a:rPr>
              <a:t>Complicated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4000" b="1"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Arial" pitchFamily="34" charset="0"/>
              </a:rPr>
              <a:t>agreements</a:t>
            </a:r>
          </a:p>
        </p:txBody>
      </p:sp>
      <p:sp>
        <p:nvSpPr>
          <p:cNvPr id="3" name="TextBox 2">
            <a:extLst>
              <a:ext uri="{FF2B5EF4-FFF2-40B4-BE49-F238E27FC236}">
                <a16:creationId xmlns:a16="http://schemas.microsoft.com/office/drawing/2014/main" id="{25E9C921-14C5-4D56-A603-C1194F407B4C}"/>
              </a:ext>
            </a:extLst>
          </p:cNvPr>
          <p:cNvSpPr txBox="1"/>
          <p:nvPr/>
        </p:nvSpPr>
        <p:spPr>
          <a:xfrm>
            <a:off x="913717" y="5036071"/>
            <a:ext cx="52767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SOLUTION: </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Develop standardized documents for the UoS and associated agreements</a:t>
            </a:r>
          </a:p>
        </p:txBody>
      </p:sp>
      <p:sp>
        <p:nvSpPr>
          <p:cNvPr id="4" name="TextBox 3">
            <a:extLst>
              <a:ext uri="{FF2B5EF4-FFF2-40B4-BE49-F238E27FC236}">
                <a16:creationId xmlns:a16="http://schemas.microsoft.com/office/drawing/2014/main" id="{7BC5440B-3956-4C87-A3B8-7B81FE6AEA58}"/>
              </a:ext>
            </a:extLst>
          </p:cNvPr>
          <p:cNvSpPr txBox="1"/>
          <p:nvPr/>
        </p:nvSpPr>
        <p:spPr>
          <a:xfrm>
            <a:off x="913717" y="621600"/>
            <a:ext cx="527671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PROBLEM</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 The implementation of wheeling requires complex legal documents that require specific </a:t>
            </a:r>
            <a:r>
              <a:rPr kumimoji="0" lang="en-US" altLang="ko-KR" sz="18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techo</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-legal expertise usually not present in non-metro municipalities</a:t>
            </a:r>
          </a:p>
        </p:txBody>
      </p:sp>
      <p:sp>
        <p:nvSpPr>
          <p:cNvPr id="6" name="Picture Placeholder 5">
            <a:extLst>
              <a:ext uri="{FF2B5EF4-FFF2-40B4-BE49-F238E27FC236}">
                <a16:creationId xmlns:a16="http://schemas.microsoft.com/office/drawing/2014/main" id="{9A3978E6-A7E0-487E-8FE1-4D9D9BC4CF84}"/>
              </a:ext>
            </a:extLst>
          </p:cNvPr>
          <p:cNvSpPr>
            <a:spLocks noGrp="1"/>
          </p:cNvSpPr>
          <p:nvPr>
            <p:ph type="pic" sz="quarter" idx="65"/>
          </p:nvPr>
        </p:nvSpPr>
        <p:spPr/>
      </p:sp>
      <p:grpSp>
        <p:nvGrpSpPr>
          <p:cNvPr id="8" name="Group 7">
            <a:extLst>
              <a:ext uri="{FF2B5EF4-FFF2-40B4-BE49-F238E27FC236}">
                <a16:creationId xmlns:a16="http://schemas.microsoft.com/office/drawing/2014/main" id="{E02E6181-B225-04BB-E2D2-60F3C8E164CE}"/>
              </a:ext>
            </a:extLst>
          </p:cNvPr>
          <p:cNvGrpSpPr/>
          <p:nvPr/>
        </p:nvGrpSpPr>
        <p:grpSpPr>
          <a:xfrm>
            <a:off x="5534029" y="0"/>
            <a:ext cx="6657971" cy="6858000"/>
            <a:chOff x="5534029" y="0"/>
            <a:chExt cx="6657971" cy="6858000"/>
          </a:xfrm>
        </p:grpSpPr>
        <p:sp>
          <p:nvSpPr>
            <p:cNvPr id="5" name="Rectangle 4">
              <a:extLst>
                <a:ext uri="{FF2B5EF4-FFF2-40B4-BE49-F238E27FC236}">
                  <a16:creationId xmlns:a16="http://schemas.microsoft.com/office/drawing/2014/main" id="{AA46F071-373D-E40C-2540-0E4833F5D054}"/>
                </a:ext>
              </a:extLst>
            </p:cNvPr>
            <p:cNvSpPr/>
            <p:nvPr/>
          </p:nvSpPr>
          <p:spPr>
            <a:xfrm>
              <a:off x="7889966" y="0"/>
              <a:ext cx="4302034"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Isosceles Triangle 6">
              <a:extLst>
                <a:ext uri="{FF2B5EF4-FFF2-40B4-BE49-F238E27FC236}">
                  <a16:creationId xmlns:a16="http://schemas.microsoft.com/office/drawing/2014/main" id="{E13931AA-1D0C-4F7E-5AAA-57209443ECB9}"/>
                </a:ext>
              </a:extLst>
            </p:cNvPr>
            <p:cNvSpPr/>
            <p:nvPr/>
          </p:nvSpPr>
          <p:spPr>
            <a:xfrm rot="16200000">
              <a:off x="3291216" y="2242813"/>
              <a:ext cx="6857998" cy="2372372"/>
            </a:xfrm>
            <a:prstGeom prst="triangle">
              <a:avLst>
                <a:gd name="adj" fmla="val 4942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3C73CF6E-E95D-9C28-0894-9B491E38AA27}"/>
              </a:ext>
            </a:extLst>
          </p:cNvPr>
          <p:cNvSpPr txBox="1"/>
          <p:nvPr/>
        </p:nvSpPr>
        <p:spPr>
          <a:xfrm>
            <a:off x="7906401" y="735956"/>
            <a:ext cx="3561805" cy="40010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STATUS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Partially solved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Standardized documents have been developed by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Pegasys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(WCG funded) and will be released as part of the WCG Wheeling Toolkit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NEXT STEP</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Release the toolkit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descr="A picture containing text, font, logo, screenshot&#10;&#10;Description automatically generated">
            <a:extLst>
              <a:ext uri="{FF2B5EF4-FFF2-40B4-BE49-F238E27FC236}">
                <a16:creationId xmlns:a16="http://schemas.microsoft.com/office/drawing/2014/main" id="{63442579-9191-B92C-D420-7A7363A43C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11378"/>
            <a:ext cx="1986816" cy="616458"/>
          </a:xfrm>
          <a:prstGeom prst="rect">
            <a:avLst/>
          </a:prstGeom>
        </p:spPr>
      </p:pic>
    </p:spTree>
    <p:extLst>
      <p:ext uri="{BB962C8B-B14F-4D97-AF65-F5344CB8AC3E}">
        <p14:creationId xmlns:p14="http://schemas.microsoft.com/office/powerpoint/2010/main" val="2051943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2">
            <a:extLst>
              <a:ext uri="{FF2B5EF4-FFF2-40B4-BE49-F238E27FC236}">
                <a16:creationId xmlns:a16="http://schemas.microsoft.com/office/drawing/2014/main" id="{FA721144-4443-4CC5-9358-A9C70BE45EFB}"/>
              </a:ext>
            </a:extLst>
          </p:cNvPr>
          <p:cNvSpPr/>
          <p:nvPr/>
        </p:nvSpPr>
        <p:spPr>
          <a:xfrm>
            <a:off x="913717" y="2767281"/>
            <a:ext cx="4471802" cy="132343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4000" b="1"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Arial" pitchFamily="34" charset="0"/>
              </a:rPr>
              <a:t>Eskom supply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4000" b="1"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Arial" pitchFamily="34" charset="0"/>
              </a:rPr>
              <a:t>Agreement deposits</a:t>
            </a:r>
          </a:p>
        </p:txBody>
      </p:sp>
      <p:sp>
        <p:nvSpPr>
          <p:cNvPr id="3" name="TextBox 2">
            <a:extLst>
              <a:ext uri="{FF2B5EF4-FFF2-40B4-BE49-F238E27FC236}">
                <a16:creationId xmlns:a16="http://schemas.microsoft.com/office/drawing/2014/main" id="{25E9C921-14C5-4D56-A603-C1194F407B4C}"/>
              </a:ext>
            </a:extLst>
          </p:cNvPr>
          <p:cNvSpPr txBox="1"/>
          <p:nvPr/>
        </p:nvSpPr>
        <p:spPr>
          <a:xfrm>
            <a:off x="913717" y="5036071"/>
            <a:ext cx="52767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SOLUTION: </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Get an official answer from Eskom</a:t>
            </a:r>
          </a:p>
        </p:txBody>
      </p:sp>
      <p:sp>
        <p:nvSpPr>
          <p:cNvPr id="4" name="TextBox 3">
            <a:extLst>
              <a:ext uri="{FF2B5EF4-FFF2-40B4-BE49-F238E27FC236}">
                <a16:creationId xmlns:a16="http://schemas.microsoft.com/office/drawing/2014/main" id="{7BC5440B-3956-4C87-A3B8-7B81FE6AEA58}"/>
              </a:ext>
            </a:extLst>
          </p:cNvPr>
          <p:cNvSpPr txBox="1"/>
          <p:nvPr/>
        </p:nvSpPr>
        <p:spPr>
          <a:xfrm>
            <a:off x="913717" y="621600"/>
            <a:ext cx="527671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PROBLEM</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 Wheeling from outside the municipality often (always?) requires a change in the Eskom supply agreement, which updates the deposit requirements. The new deposit can be very significant (R100m+)</a:t>
            </a:r>
          </a:p>
        </p:txBody>
      </p:sp>
      <p:sp>
        <p:nvSpPr>
          <p:cNvPr id="6" name="Picture Placeholder 5">
            <a:extLst>
              <a:ext uri="{FF2B5EF4-FFF2-40B4-BE49-F238E27FC236}">
                <a16:creationId xmlns:a16="http://schemas.microsoft.com/office/drawing/2014/main" id="{9A3978E6-A7E0-487E-8FE1-4D9D9BC4CF84}"/>
              </a:ext>
            </a:extLst>
          </p:cNvPr>
          <p:cNvSpPr>
            <a:spLocks noGrp="1"/>
          </p:cNvSpPr>
          <p:nvPr>
            <p:ph type="pic" sz="quarter" idx="65"/>
          </p:nvPr>
        </p:nvSpPr>
        <p:spPr/>
      </p:sp>
      <p:grpSp>
        <p:nvGrpSpPr>
          <p:cNvPr id="8" name="Group 7">
            <a:extLst>
              <a:ext uri="{FF2B5EF4-FFF2-40B4-BE49-F238E27FC236}">
                <a16:creationId xmlns:a16="http://schemas.microsoft.com/office/drawing/2014/main" id="{E02E6181-B225-04BB-E2D2-60F3C8E164CE}"/>
              </a:ext>
            </a:extLst>
          </p:cNvPr>
          <p:cNvGrpSpPr/>
          <p:nvPr/>
        </p:nvGrpSpPr>
        <p:grpSpPr>
          <a:xfrm>
            <a:off x="5534029" y="0"/>
            <a:ext cx="6657971" cy="6858000"/>
            <a:chOff x="5534029" y="0"/>
            <a:chExt cx="6657971" cy="6858000"/>
          </a:xfrm>
        </p:grpSpPr>
        <p:sp>
          <p:nvSpPr>
            <p:cNvPr id="5" name="Rectangle 4">
              <a:extLst>
                <a:ext uri="{FF2B5EF4-FFF2-40B4-BE49-F238E27FC236}">
                  <a16:creationId xmlns:a16="http://schemas.microsoft.com/office/drawing/2014/main" id="{AA46F071-373D-E40C-2540-0E4833F5D054}"/>
                </a:ext>
              </a:extLst>
            </p:cNvPr>
            <p:cNvSpPr/>
            <p:nvPr/>
          </p:nvSpPr>
          <p:spPr>
            <a:xfrm>
              <a:off x="7889966" y="0"/>
              <a:ext cx="4302034"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Isosceles Triangle 6">
              <a:extLst>
                <a:ext uri="{FF2B5EF4-FFF2-40B4-BE49-F238E27FC236}">
                  <a16:creationId xmlns:a16="http://schemas.microsoft.com/office/drawing/2014/main" id="{E13931AA-1D0C-4F7E-5AAA-57209443ECB9}"/>
                </a:ext>
              </a:extLst>
            </p:cNvPr>
            <p:cNvSpPr/>
            <p:nvPr/>
          </p:nvSpPr>
          <p:spPr>
            <a:xfrm rot="16200000">
              <a:off x="3291216" y="2242813"/>
              <a:ext cx="6857998" cy="2372372"/>
            </a:xfrm>
            <a:prstGeom prst="triangle">
              <a:avLst>
                <a:gd name="adj" fmla="val 4942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3C73CF6E-E95D-9C28-0894-9B491E38AA27}"/>
              </a:ext>
            </a:extLst>
          </p:cNvPr>
          <p:cNvSpPr txBox="1"/>
          <p:nvPr/>
        </p:nvSpPr>
        <p:spPr>
          <a:xfrm>
            <a:off x="7906401" y="735956"/>
            <a:ext cx="3561805" cy="62170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STATUS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Potentially partly solved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Ekurhuleni have made some breakthroughs with Eskom, and instruction has come from NECOM to solve this. However, still no official communication from Eskom (on the way hopefully…) and will only help in specific cases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NEXT STEP</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Wait for the official comms from Eskom and see if this solves your specific problem (unlikely to help in cases where NMD is increased)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descr="A picture containing text, font, logo, screenshot&#10;&#10;Description automatically generated">
            <a:extLst>
              <a:ext uri="{FF2B5EF4-FFF2-40B4-BE49-F238E27FC236}">
                <a16:creationId xmlns:a16="http://schemas.microsoft.com/office/drawing/2014/main" id="{8EA944AC-229A-8B91-C4B3-30283CA7BB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11378"/>
            <a:ext cx="1986816" cy="616458"/>
          </a:xfrm>
          <a:prstGeom prst="rect">
            <a:avLst/>
          </a:prstGeom>
        </p:spPr>
      </p:pic>
    </p:spTree>
    <p:extLst>
      <p:ext uri="{BB962C8B-B14F-4D97-AF65-F5344CB8AC3E}">
        <p14:creationId xmlns:p14="http://schemas.microsoft.com/office/powerpoint/2010/main" val="2480148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4A544F-7FAB-82DF-1343-983D6583638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068" y="4212013"/>
            <a:ext cx="3140586" cy="1152474"/>
          </a:xfrm>
          <a:prstGeom prst="rect">
            <a:avLst/>
          </a:prstGeom>
          <a:noFill/>
        </p:spPr>
      </p:pic>
      <p:pic>
        <p:nvPicPr>
          <p:cNvPr id="9" name="Picture 8">
            <a:extLst>
              <a:ext uri="{FF2B5EF4-FFF2-40B4-BE49-F238E27FC236}">
                <a16:creationId xmlns:a16="http://schemas.microsoft.com/office/drawing/2014/main" id="{B741CAD2-F9D6-848E-2234-23515B04706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91710" y="3641635"/>
            <a:ext cx="1984026" cy="1984026"/>
          </a:xfrm>
          <a:prstGeom prst="rect">
            <a:avLst/>
          </a:prstGeom>
          <a:noFill/>
          <a:ln>
            <a:noFill/>
          </a:ln>
        </p:spPr>
      </p:pic>
      <p:pic>
        <p:nvPicPr>
          <p:cNvPr id="10" name="Picture 9">
            <a:extLst>
              <a:ext uri="{FF2B5EF4-FFF2-40B4-BE49-F238E27FC236}">
                <a16:creationId xmlns:a16="http://schemas.microsoft.com/office/drawing/2014/main" id="{D401FD1C-D174-518A-EF92-61CAF3DFA79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3931" y="1232339"/>
            <a:ext cx="1816752" cy="2129586"/>
          </a:xfrm>
          <a:prstGeom prst="rect">
            <a:avLst/>
          </a:prstGeom>
          <a:noFill/>
        </p:spPr>
      </p:pic>
      <p:pic>
        <p:nvPicPr>
          <p:cNvPr id="11" name="Picture 10">
            <a:extLst>
              <a:ext uri="{FF2B5EF4-FFF2-40B4-BE49-F238E27FC236}">
                <a16:creationId xmlns:a16="http://schemas.microsoft.com/office/drawing/2014/main" id="{498647FA-B2F0-D4A0-9606-745E27C385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1754" y="4329608"/>
            <a:ext cx="2230157" cy="1034879"/>
          </a:xfrm>
          <a:prstGeom prst="rect">
            <a:avLst/>
          </a:prstGeom>
        </p:spPr>
      </p:pic>
      <p:pic>
        <p:nvPicPr>
          <p:cNvPr id="12" name="Picture 11">
            <a:extLst>
              <a:ext uri="{FF2B5EF4-FFF2-40B4-BE49-F238E27FC236}">
                <a16:creationId xmlns:a16="http://schemas.microsoft.com/office/drawing/2014/main" id="{6748E30E-A630-E279-9755-B4F3C0E97D3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84406" y="1511375"/>
            <a:ext cx="3591330" cy="1658463"/>
          </a:xfrm>
          <a:prstGeom prst="rect">
            <a:avLst/>
          </a:prstGeom>
          <a:noFill/>
          <a:ln>
            <a:noFill/>
          </a:ln>
        </p:spPr>
      </p:pic>
      <p:pic>
        <p:nvPicPr>
          <p:cNvPr id="13" name="Picture 12">
            <a:extLst>
              <a:ext uri="{FF2B5EF4-FFF2-40B4-BE49-F238E27FC236}">
                <a16:creationId xmlns:a16="http://schemas.microsoft.com/office/drawing/2014/main" id="{4DF79D20-4056-5D72-2157-0201C4D22DB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08573" y="4264641"/>
            <a:ext cx="2606475" cy="1047217"/>
          </a:xfrm>
          <a:prstGeom prst="rect">
            <a:avLst/>
          </a:prstGeom>
        </p:spPr>
      </p:pic>
      <p:pic>
        <p:nvPicPr>
          <p:cNvPr id="15" name="Picture 14" descr="A flag with a red green and blue stripe&#10;&#10;Description automatically generated">
            <a:extLst>
              <a:ext uri="{FF2B5EF4-FFF2-40B4-BE49-F238E27FC236}">
                <a16:creationId xmlns:a16="http://schemas.microsoft.com/office/drawing/2014/main" id="{45504C6D-AD5F-2677-471E-3CB0CF10A3B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0802" y="1641825"/>
            <a:ext cx="4167632" cy="1528014"/>
          </a:xfrm>
          <a:prstGeom prst="rect">
            <a:avLst/>
          </a:prstGeom>
        </p:spPr>
      </p:pic>
    </p:spTree>
    <p:extLst>
      <p:ext uri="{BB962C8B-B14F-4D97-AF65-F5344CB8AC3E}">
        <p14:creationId xmlns:p14="http://schemas.microsoft.com/office/powerpoint/2010/main" val="2629560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2">
            <a:extLst>
              <a:ext uri="{FF2B5EF4-FFF2-40B4-BE49-F238E27FC236}">
                <a16:creationId xmlns:a16="http://schemas.microsoft.com/office/drawing/2014/main" id="{FA721144-4443-4CC5-9358-A9C70BE45EFB}"/>
              </a:ext>
            </a:extLst>
          </p:cNvPr>
          <p:cNvSpPr/>
          <p:nvPr/>
        </p:nvSpPr>
        <p:spPr>
          <a:xfrm>
            <a:off x="913717" y="2767281"/>
            <a:ext cx="4004430" cy="132343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4000" b="1"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Arial" pitchFamily="34" charset="0"/>
              </a:rPr>
              <a:t>Metering / Admin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4000" b="1"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Arial" pitchFamily="34" charset="0"/>
              </a:rPr>
              <a:t>complexities</a:t>
            </a:r>
          </a:p>
        </p:txBody>
      </p:sp>
      <p:sp>
        <p:nvSpPr>
          <p:cNvPr id="3" name="TextBox 2">
            <a:extLst>
              <a:ext uri="{FF2B5EF4-FFF2-40B4-BE49-F238E27FC236}">
                <a16:creationId xmlns:a16="http://schemas.microsoft.com/office/drawing/2014/main" id="{25E9C921-14C5-4D56-A603-C1194F407B4C}"/>
              </a:ext>
            </a:extLst>
          </p:cNvPr>
          <p:cNvSpPr txBox="1"/>
          <p:nvPr/>
        </p:nvSpPr>
        <p:spPr>
          <a:xfrm>
            <a:off x="913717" y="5036071"/>
            <a:ext cx="527671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SOLUTION: </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The technology needed to solve this is not particularly complex, but integration into existing billing systems might be</a:t>
            </a:r>
          </a:p>
        </p:txBody>
      </p:sp>
      <p:sp>
        <p:nvSpPr>
          <p:cNvPr id="4" name="TextBox 3">
            <a:extLst>
              <a:ext uri="{FF2B5EF4-FFF2-40B4-BE49-F238E27FC236}">
                <a16:creationId xmlns:a16="http://schemas.microsoft.com/office/drawing/2014/main" id="{7BC5440B-3956-4C87-A3B8-7B81FE6AEA58}"/>
              </a:ext>
            </a:extLst>
          </p:cNvPr>
          <p:cNvSpPr txBox="1"/>
          <p:nvPr/>
        </p:nvSpPr>
        <p:spPr>
          <a:xfrm>
            <a:off x="913717" y="621600"/>
            <a:ext cx="527671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PROBLEM</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 Many municipalities do not have the required billing and metering systems to facilitate wheeling transactions </a:t>
            </a:r>
          </a:p>
        </p:txBody>
      </p:sp>
      <p:sp>
        <p:nvSpPr>
          <p:cNvPr id="6" name="Picture Placeholder 5">
            <a:extLst>
              <a:ext uri="{FF2B5EF4-FFF2-40B4-BE49-F238E27FC236}">
                <a16:creationId xmlns:a16="http://schemas.microsoft.com/office/drawing/2014/main" id="{9A3978E6-A7E0-487E-8FE1-4D9D9BC4CF84}"/>
              </a:ext>
            </a:extLst>
          </p:cNvPr>
          <p:cNvSpPr>
            <a:spLocks noGrp="1"/>
          </p:cNvSpPr>
          <p:nvPr>
            <p:ph type="pic" sz="quarter" idx="65"/>
          </p:nvPr>
        </p:nvSpPr>
        <p:spPr/>
      </p:sp>
      <p:grpSp>
        <p:nvGrpSpPr>
          <p:cNvPr id="8" name="Group 7">
            <a:extLst>
              <a:ext uri="{FF2B5EF4-FFF2-40B4-BE49-F238E27FC236}">
                <a16:creationId xmlns:a16="http://schemas.microsoft.com/office/drawing/2014/main" id="{E02E6181-B225-04BB-E2D2-60F3C8E164CE}"/>
              </a:ext>
            </a:extLst>
          </p:cNvPr>
          <p:cNvGrpSpPr/>
          <p:nvPr/>
        </p:nvGrpSpPr>
        <p:grpSpPr>
          <a:xfrm>
            <a:off x="5534029" y="0"/>
            <a:ext cx="6657971" cy="6858000"/>
            <a:chOff x="5534029" y="0"/>
            <a:chExt cx="6657971" cy="6858000"/>
          </a:xfrm>
        </p:grpSpPr>
        <p:sp>
          <p:nvSpPr>
            <p:cNvPr id="5" name="Rectangle 4">
              <a:extLst>
                <a:ext uri="{FF2B5EF4-FFF2-40B4-BE49-F238E27FC236}">
                  <a16:creationId xmlns:a16="http://schemas.microsoft.com/office/drawing/2014/main" id="{AA46F071-373D-E40C-2540-0E4833F5D054}"/>
                </a:ext>
              </a:extLst>
            </p:cNvPr>
            <p:cNvSpPr/>
            <p:nvPr/>
          </p:nvSpPr>
          <p:spPr>
            <a:xfrm>
              <a:off x="7889966" y="0"/>
              <a:ext cx="4302034"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Isosceles Triangle 6">
              <a:extLst>
                <a:ext uri="{FF2B5EF4-FFF2-40B4-BE49-F238E27FC236}">
                  <a16:creationId xmlns:a16="http://schemas.microsoft.com/office/drawing/2014/main" id="{E13931AA-1D0C-4F7E-5AAA-57209443ECB9}"/>
                </a:ext>
              </a:extLst>
            </p:cNvPr>
            <p:cNvSpPr/>
            <p:nvPr/>
          </p:nvSpPr>
          <p:spPr>
            <a:xfrm rot="16200000">
              <a:off x="3291216" y="2242813"/>
              <a:ext cx="6857998" cy="2372372"/>
            </a:xfrm>
            <a:prstGeom prst="triangle">
              <a:avLst>
                <a:gd name="adj" fmla="val 4942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3C73CF6E-E95D-9C28-0894-9B491E38AA27}"/>
              </a:ext>
            </a:extLst>
          </p:cNvPr>
          <p:cNvSpPr txBox="1"/>
          <p:nvPr/>
        </p:nvSpPr>
        <p:spPr>
          <a:xfrm>
            <a:off x="7906401" y="735956"/>
            <a:ext cx="3561805" cy="59400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STATUS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Early stages for most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Municipalities do not necessarily need complex systems to run pilots, but it’s good to start thinking about this now</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There are some potential technology solutions out there for the longer term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NEXT STEP</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Copy approaches that successful municipalities have used to skip the pilot step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descr="A picture containing text, font, logo, screenshot&#10;&#10;Description automatically generated">
            <a:extLst>
              <a:ext uri="{FF2B5EF4-FFF2-40B4-BE49-F238E27FC236}">
                <a16:creationId xmlns:a16="http://schemas.microsoft.com/office/drawing/2014/main" id="{C2AB5B4B-A7CA-A97C-6D32-601A64F8C0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11378"/>
            <a:ext cx="1986816" cy="616458"/>
          </a:xfrm>
          <a:prstGeom prst="rect">
            <a:avLst/>
          </a:prstGeom>
        </p:spPr>
      </p:pic>
    </p:spTree>
    <p:extLst>
      <p:ext uri="{BB962C8B-B14F-4D97-AF65-F5344CB8AC3E}">
        <p14:creationId xmlns:p14="http://schemas.microsoft.com/office/powerpoint/2010/main" val="2406741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2">
            <a:extLst>
              <a:ext uri="{FF2B5EF4-FFF2-40B4-BE49-F238E27FC236}">
                <a16:creationId xmlns:a16="http://schemas.microsoft.com/office/drawing/2014/main" id="{FA721144-4443-4CC5-9358-A9C70BE45EFB}"/>
              </a:ext>
            </a:extLst>
          </p:cNvPr>
          <p:cNvSpPr/>
          <p:nvPr/>
        </p:nvSpPr>
        <p:spPr>
          <a:xfrm>
            <a:off x="913717" y="2767281"/>
            <a:ext cx="2969274"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4000" b="1"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Arial" pitchFamily="34" charset="0"/>
              </a:rPr>
              <a:t>Grid capacity</a:t>
            </a:r>
          </a:p>
        </p:txBody>
      </p:sp>
      <p:sp>
        <p:nvSpPr>
          <p:cNvPr id="3" name="TextBox 2">
            <a:extLst>
              <a:ext uri="{FF2B5EF4-FFF2-40B4-BE49-F238E27FC236}">
                <a16:creationId xmlns:a16="http://schemas.microsoft.com/office/drawing/2014/main" id="{25E9C921-14C5-4D56-A603-C1194F407B4C}"/>
              </a:ext>
            </a:extLst>
          </p:cNvPr>
          <p:cNvSpPr txBox="1"/>
          <p:nvPr/>
        </p:nvSpPr>
        <p:spPr>
          <a:xfrm>
            <a:off x="913717" y="5036071"/>
            <a:ext cx="52767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SOLUTION: </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Not an easy one to solve, but there some important points to consider</a:t>
            </a:r>
          </a:p>
        </p:txBody>
      </p:sp>
      <p:sp>
        <p:nvSpPr>
          <p:cNvPr id="4" name="TextBox 3">
            <a:extLst>
              <a:ext uri="{FF2B5EF4-FFF2-40B4-BE49-F238E27FC236}">
                <a16:creationId xmlns:a16="http://schemas.microsoft.com/office/drawing/2014/main" id="{7BC5440B-3956-4C87-A3B8-7B81FE6AEA58}"/>
              </a:ext>
            </a:extLst>
          </p:cNvPr>
          <p:cNvSpPr txBox="1"/>
          <p:nvPr/>
        </p:nvSpPr>
        <p:spPr>
          <a:xfrm>
            <a:off x="913717" y="621600"/>
            <a:ext cx="527671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PROBLEM</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 It looks like all the good sites have been used / reserved at transmission level – so hard to get big projects connected currently</a:t>
            </a:r>
          </a:p>
        </p:txBody>
      </p:sp>
      <p:sp>
        <p:nvSpPr>
          <p:cNvPr id="6" name="Picture Placeholder 5">
            <a:extLst>
              <a:ext uri="{FF2B5EF4-FFF2-40B4-BE49-F238E27FC236}">
                <a16:creationId xmlns:a16="http://schemas.microsoft.com/office/drawing/2014/main" id="{9A3978E6-A7E0-487E-8FE1-4D9D9BC4CF84}"/>
              </a:ext>
            </a:extLst>
          </p:cNvPr>
          <p:cNvSpPr>
            <a:spLocks noGrp="1"/>
          </p:cNvSpPr>
          <p:nvPr>
            <p:ph type="pic" sz="quarter" idx="65"/>
          </p:nvPr>
        </p:nvSpPr>
        <p:spPr/>
      </p:sp>
      <p:grpSp>
        <p:nvGrpSpPr>
          <p:cNvPr id="8" name="Group 7">
            <a:extLst>
              <a:ext uri="{FF2B5EF4-FFF2-40B4-BE49-F238E27FC236}">
                <a16:creationId xmlns:a16="http://schemas.microsoft.com/office/drawing/2014/main" id="{E02E6181-B225-04BB-E2D2-60F3C8E164CE}"/>
              </a:ext>
            </a:extLst>
          </p:cNvPr>
          <p:cNvGrpSpPr/>
          <p:nvPr/>
        </p:nvGrpSpPr>
        <p:grpSpPr>
          <a:xfrm>
            <a:off x="5534029" y="0"/>
            <a:ext cx="6657971" cy="6858000"/>
            <a:chOff x="5534029" y="0"/>
            <a:chExt cx="6657971" cy="6858000"/>
          </a:xfrm>
        </p:grpSpPr>
        <p:sp>
          <p:nvSpPr>
            <p:cNvPr id="5" name="Rectangle 4">
              <a:extLst>
                <a:ext uri="{FF2B5EF4-FFF2-40B4-BE49-F238E27FC236}">
                  <a16:creationId xmlns:a16="http://schemas.microsoft.com/office/drawing/2014/main" id="{AA46F071-373D-E40C-2540-0E4833F5D054}"/>
                </a:ext>
              </a:extLst>
            </p:cNvPr>
            <p:cNvSpPr/>
            <p:nvPr/>
          </p:nvSpPr>
          <p:spPr>
            <a:xfrm>
              <a:off x="7889966" y="0"/>
              <a:ext cx="4302034"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Isosceles Triangle 6">
              <a:extLst>
                <a:ext uri="{FF2B5EF4-FFF2-40B4-BE49-F238E27FC236}">
                  <a16:creationId xmlns:a16="http://schemas.microsoft.com/office/drawing/2014/main" id="{E13931AA-1D0C-4F7E-5AAA-57209443ECB9}"/>
                </a:ext>
              </a:extLst>
            </p:cNvPr>
            <p:cNvSpPr/>
            <p:nvPr/>
          </p:nvSpPr>
          <p:spPr>
            <a:xfrm rot="16200000">
              <a:off x="3291216" y="2242813"/>
              <a:ext cx="6857998" cy="2372372"/>
            </a:xfrm>
            <a:prstGeom prst="triangle">
              <a:avLst>
                <a:gd name="adj" fmla="val 4942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3C73CF6E-E95D-9C28-0894-9B491E38AA27}"/>
              </a:ext>
            </a:extLst>
          </p:cNvPr>
          <p:cNvSpPr txBox="1"/>
          <p:nvPr/>
        </p:nvSpPr>
        <p:spPr>
          <a:xfrm>
            <a:off x="7906401" y="735956"/>
            <a:ext cx="3561805" cy="64940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STATUS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Needs more thought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lot of the reserved sites are hoping to wheel – mostly Eskom-Eskom, but multinationals often want to wheel into municipalities.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There is also grid capacity available in municipalities, but how much?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Is there space for private transmission?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NEXT STEP</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Grid infrastructure is going to need a lot of work in the coming years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descr="A picture containing text, font, logo, screenshot&#10;&#10;Description automatically generated">
            <a:extLst>
              <a:ext uri="{FF2B5EF4-FFF2-40B4-BE49-F238E27FC236}">
                <a16:creationId xmlns:a16="http://schemas.microsoft.com/office/drawing/2014/main" id="{C2AB5B4B-A7CA-A97C-6D32-601A64F8C0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11378"/>
            <a:ext cx="1986816" cy="616458"/>
          </a:xfrm>
          <a:prstGeom prst="rect">
            <a:avLst/>
          </a:prstGeom>
        </p:spPr>
      </p:pic>
    </p:spTree>
    <p:extLst>
      <p:ext uri="{BB962C8B-B14F-4D97-AF65-F5344CB8AC3E}">
        <p14:creationId xmlns:p14="http://schemas.microsoft.com/office/powerpoint/2010/main" val="3993778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2">
            <a:extLst>
              <a:ext uri="{FF2B5EF4-FFF2-40B4-BE49-F238E27FC236}">
                <a16:creationId xmlns:a16="http://schemas.microsoft.com/office/drawing/2014/main" id="{FA721144-4443-4CC5-9358-A9C70BE45EFB}"/>
              </a:ext>
            </a:extLst>
          </p:cNvPr>
          <p:cNvSpPr/>
          <p:nvPr/>
        </p:nvSpPr>
        <p:spPr>
          <a:xfrm>
            <a:off x="913717" y="2767281"/>
            <a:ext cx="3409523"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4000" b="1"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Arial" pitchFamily="34" charset="0"/>
              </a:rPr>
              <a:t>Municipal debt</a:t>
            </a:r>
          </a:p>
        </p:txBody>
      </p:sp>
      <p:sp>
        <p:nvSpPr>
          <p:cNvPr id="3" name="TextBox 2">
            <a:extLst>
              <a:ext uri="{FF2B5EF4-FFF2-40B4-BE49-F238E27FC236}">
                <a16:creationId xmlns:a16="http://schemas.microsoft.com/office/drawing/2014/main" id="{25E9C921-14C5-4D56-A603-C1194F407B4C}"/>
              </a:ext>
            </a:extLst>
          </p:cNvPr>
          <p:cNvSpPr txBox="1"/>
          <p:nvPr/>
        </p:nvSpPr>
        <p:spPr>
          <a:xfrm>
            <a:off x="913717" y="5036071"/>
            <a:ext cx="52767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SOLUTION: </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If you know, please let us know</a:t>
            </a:r>
          </a:p>
        </p:txBody>
      </p:sp>
      <p:sp>
        <p:nvSpPr>
          <p:cNvPr id="4" name="TextBox 3">
            <a:extLst>
              <a:ext uri="{FF2B5EF4-FFF2-40B4-BE49-F238E27FC236}">
                <a16:creationId xmlns:a16="http://schemas.microsoft.com/office/drawing/2014/main" id="{7BC5440B-3956-4C87-A3B8-7B81FE6AEA58}"/>
              </a:ext>
            </a:extLst>
          </p:cNvPr>
          <p:cNvSpPr txBox="1"/>
          <p:nvPr/>
        </p:nvSpPr>
        <p:spPr>
          <a:xfrm>
            <a:off x="913717" y="621600"/>
            <a:ext cx="52767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PROBLEM</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 Eskom very unlikely to allow wheeling to municipalities with debt or not in good standing</a:t>
            </a:r>
          </a:p>
        </p:txBody>
      </p:sp>
      <p:sp>
        <p:nvSpPr>
          <p:cNvPr id="6" name="Picture Placeholder 5">
            <a:extLst>
              <a:ext uri="{FF2B5EF4-FFF2-40B4-BE49-F238E27FC236}">
                <a16:creationId xmlns:a16="http://schemas.microsoft.com/office/drawing/2014/main" id="{9A3978E6-A7E0-487E-8FE1-4D9D9BC4CF84}"/>
              </a:ext>
            </a:extLst>
          </p:cNvPr>
          <p:cNvSpPr>
            <a:spLocks noGrp="1"/>
          </p:cNvSpPr>
          <p:nvPr>
            <p:ph type="pic" sz="quarter" idx="65"/>
          </p:nvPr>
        </p:nvSpPr>
        <p:spPr/>
      </p:sp>
      <p:grpSp>
        <p:nvGrpSpPr>
          <p:cNvPr id="8" name="Group 7">
            <a:extLst>
              <a:ext uri="{FF2B5EF4-FFF2-40B4-BE49-F238E27FC236}">
                <a16:creationId xmlns:a16="http://schemas.microsoft.com/office/drawing/2014/main" id="{E02E6181-B225-04BB-E2D2-60F3C8E164CE}"/>
              </a:ext>
            </a:extLst>
          </p:cNvPr>
          <p:cNvGrpSpPr/>
          <p:nvPr/>
        </p:nvGrpSpPr>
        <p:grpSpPr>
          <a:xfrm>
            <a:off x="5534029" y="0"/>
            <a:ext cx="6657971" cy="6858000"/>
            <a:chOff x="5534029" y="0"/>
            <a:chExt cx="6657971" cy="6858000"/>
          </a:xfrm>
        </p:grpSpPr>
        <p:sp>
          <p:nvSpPr>
            <p:cNvPr id="5" name="Rectangle 4">
              <a:extLst>
                <a:ext uri="{FF2B5EF4-FFF2-40B4-BE49-F238E27FC236}">
                  <a16:creationId xmlns:a16="http://schemas.microsoft.com/office/drawing/2014/main" id="{AA46F071-373D-E40C-2540-0E4833F5D054}"/>
                </a:ext>
              </a:extLst>
            </p:cNvPr>
            <p:cNvSpPr/>
            <p:nvPr/>
          </p:nvSpPr>
          <p:spPr>
            <a:xfrm>
              <a:off x="7889966" y="0"/>
              <a:ext cx="4302034"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Isosceles Triangle 6">
              <a:extLst>
                <a:ext uri="{FF2B5EF4-FFF2-40B4-BE49-F238E27FC236}">
                  <a16:creationId xmlns:a16="http://schemas.microsoft.com/office/drawing/2014/main" id="{E13931AA-1D0C-4F7E-5AAA-57209443ECB9}"/>
                </a:ext>
              </a:extLst>
            </p:cNvPr>
            <p:cNvSpPr/>
            <p:nvPr/>
          </p:nvSpPr>
          <p:spPr>
            <a:xfrm rot="16200000">
              <a:off x="3291216" y="2242813"/>
              <a:ext cx="6857998" cy="2372372"/>
            </a:xfrm>
            <a:prstGeom prst="triangle">
              <a:avLst>
                <a:gd name="adj" fmla="val 4942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3C73CF6E-E95D-9C28-0894-9B491E38AA27}"/>
              </a:ext>
            </a:extLst>
          </p:cNvPr>
          <p:cNvSpPr txBox="1"/>
          <p:nvPr/>
        </p:nvSpPr>
        <p:spPr>
          <a:xfrm>
            <a:off x="7906401" y="735956"/>
            <a:ext cx="3561805" cy="48320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STATUS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Being discussed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Some discussions are happening at NECOM level, but this forms part of a national problem that will need solving. It forms a key risk for long-term private deals and may inhibit the growth of wheeling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NEXT STEP</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Unclear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descr="A picture containing text, font, logo, screenshot&#10;&#10;Description automatically generated">
            <a:extLst>
              <a:ext uri="{FF2B5EF4-FFF2-40B4-BE49-F238E27FC236}">
                <a16:creationId xmlns:a16="http://schemas.microsoft.com/office/drawing/2014/main" id="{C2AB5B4B-A7CA-A97C-6D32-601A64F8C0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11378"/>
            <a:ext cx="1986816" cy="616458"/>
          </a:xfrm>
          <a:prstGeom prst="rect">
            <a:avLst/>
          </a:prstGeom>
        </p:spPr>
      </p:pic>
    </p:spTree>
    <p:extLst>
      <p:ext uri="{BB962C8B-B14F-4D97-AF65-F5344CB8AC3E}">
        <p14:creationId xmlns:p14="http://schemas.microsoft.com/office/powerpoint/2010/main" val="467959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FC7566D-E96E-5A21-E2A3-50E4FA96E308}"/>
              </a:ext>
            </a:extLst>
          </p:cNvPr>
          <p:cNvSpPr txBox="1"/>
          <p:nvPr/>
        </p:nvSpPr>
        <p:spPr>
          <a:xfrm>
            <a:off x="0" y="0"/>
            <a:ext cx="3643086" cy="6858000"/>
          </a:xfrm>
          <a:prstGeom prst="rect">
            <a:avLst/>
          </a:prstGeom>
          <a:solidFill>
            <a:srgbClr val="31859C"/>
          </a:solidFill>
        </p:spPr>
        <p:txBody>
          <a:bodyPr wrap="square" anchor="ctr">
            <a:noAutofit/>
          </a:bodyPr>
          <a:lstStyle/>
          <a:p>
            <a:pPr>
              <a:lnSpc>
                <a:spcPct val="107000"/>
              </a:lnSpc>
              <a:spcBef>
                <a:spcPts val="200"/>
              </a:spcBef>
              <a:spcAft>
                <a:spcPts val="200"/>
              </a:spcAft>
            </a:pPr>
            <a:r>
              <a:rPr lang="en-ZA" sz="3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Resources under discussion</a:t>
            </a:r>
            <a:endParaRPr lang="en-ZA"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30F6380C-0534-3F14-8B01-26AC2B70ED6E}"/>
              </a:ext>
            </a:extLst>
          </p:cNvPr>
          <p:cNvSpPr txBox="1"/>
          <p:nvPr/>
        </p:nvSpPr>
        <p:spPr>
          <a:xfrm>
            <a:off x="6571672" y="967203"/>
            <a:ext cx="6389914" cy="1375761"/>
          </a:xfrm>
          <a:prstGeom prst="rect">
            <a:avLst/>
          </a:prstGeom>
          <a:noFill/>
        </p:spPr>
        <p:txBody>
          <a:bodyPr wrap="square">
            <a:spAutoFit/>
          </a:bodyPr>
          <a:lstStyle/>
          <a:p>
            <a:pPr lvl="1">
              <a:lnSpc>
                <a:spcPct val="107000"/>
              </a:lnSpc>
              <a:spcBef>
                <a:spcPts val="200"/>
              </a:spcBef>
              <a:spcAft>
                <a:spcPts val="200"/>
              </a:spcAft>
              <a:buSzPts val="1000"/>
              <a:tabLst>
                <a:tab pos="685800" algn="l"/>
              </a:tabLst>
            </a:pPr>
            <a:r>
              <a:rPr lang="en-ZA" sz="4000" dirty="0">
                <a:latin typeface="Century Gothic" panose="020B0502020202020204" pitchFamily="34" charset="0"/>
                <a:ea typeface="Calibri" panose="020F0502020204030204" pitchFamily="34" charset="0"/>
                <a:cs typeface="Times New Roman" panose="02020603050405020304" pitchFamily="18" charset="0"/>
              </a:rPr>
              <a:t>Western Cape Government toolkit</a:t>
            </a:r>
            <a:endParaRPr lang="en-ZA" sz="4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A11256C4-F017-CEB3-BE8E-71FF378F3699}"/>
              </a:ext>
            </a:extLst>
          </p:cNvPr>
          <p:cNvPicPr>
            <a:picLocks noChangeAspect="1"/>
          </p:cNvPicPr>
          <p:nvPr/>
        </p:nvPicPr>
        <p:blipFill>
          <a:blip r:embed="rId2"/>
          <a:stretch>
            <a:fillRect/>
          </a:stretch>
        </p:blipFill>
        <p:spPr>
          <a:xfrm>
            <a:off x="4154959" y="2911583"/>
            <a:ext cx="2102268" cy="2979214"/>
          </a:xfrm>
          <a:prstGeom prst="rect">
            <a:avLst/>
          </a:prstGeom>
        </p:spPr>
      </p:pic>
      <p:sp>
        <p:nvSpPr>
          <p:cNvPr id="7" name="TextBox 6">
            <a:extLst>
              <a:ext uri="{FF2B5EF4-FFF2-40B4-BE49-F238E27FC236}">
                <a16:creationId xmlns:a16="http://schemas.microsoft.com/office/drawing/2014/main" id="{27F3AC97-1091-18FE-9112-1792E860892A}"/>
              </a:ext>
            </a:extLst>
          </p:cNvPr>
          <p:cNvSpPr txBox="1"/>
          <p:nvPr/>
        </p:nvSpPr>
        <p:spPr>
          <a:xfrm>
            <a:off x="6769100" y="3873385"/>
            <a:ext cx="5219700" cy="2017412"/>
          </a:xfrm>
          <a:prstGeom prst="rect">
            <a:avLst/>
          </a:prstGeom>
          <a:noFill/>
        </p:spPr>
        <p:txBody>
          <a:bodyPr wrap="square">
            <a:spAutoFit/>
          </a:bodyPr>
          <a:lstStyle/>
          <a:p>
            <a:pPr lvl="1">
              <a:lnSpc>
                <a:spcPct val="107000"/>
              </a:lnSpc>
              <a:spcBef>
                <a:spcPts val="200"/>
              </a:spcBef>
              <a:spcAft>
                <a:spcPts val="200"/>
              </a:spcAft>
              <a:buSzPts val="1000"/>
              <a:tabLst>
                <a:tab pos="685800" algn="l"/>
              </a:tabLst>
            </a:pPr>
            <a:r>
              <a:rPr lang="en-ZA" sz="4000" dirty="0">
                <a:latin typeface="Century Gothic" panose="020B0502020202020204" pitchFamily="34" charset="0"/>
                <a:ea typeface="Calibri" panose="020F0502020204030204" pitchFamily="34" charset="0"/>
                <a:cs typeface="Times New Roman" panose="02020603050405020304" pitchFamily="18" charset="0"/>
              </a:rPr>
              <a:t>GIZ EY detailed guide to enable wheeling</a:t>
            </a:r>
          </a:p>
        </p:txBody>
      </p:sp>
      <p:pic>
        <p:nvPicPr>
          <p:cNvPr id="9" name="Picture 8">
            <a:extLst>
              <a:ext uri="{FF2B5EF4-FFF2-40B4-BE49-F238E27FC236}">
                <a16:creationId xmlns:a16="http://schemas.microsoft.com/office/drawing/2014/main" id="{12C3BF2D-192F-8C40-5DA8-7EA13E2B1578}"/>
              </a:ext>
            </a:extLst>
          </p:cNvPr>
          <p:cNvPicPr>
            <a:picLocks noChangeAspect="1"/>
          </p:cNvPicPr>
          <p:nvPr/>
        </p:nvPicPr>
        <p:blipFill>
          <a:blip r:embed="rId3"/>
          <a:stretch>
            <a:fillRect/>
          </a:stretch>
        </p:blipFill>
        <p:spPr>
          <a:xfrm>
            <a:off x="3881437" y="884508"/>
            <a:ext cx="2798763" cy="1577794"/>
          </a:xfrm>
          <a:prstGeom prst="rect">
            <a:avLst/>
          </a:prstGeom>
        </p:spPr>
      </p:pic>
    </p:spTree>
    <p:extLst>
      <p:ext uri="{BB962C8B-B14F-4D97-AF65-F5344CB8AC3E}">
        <p14:creationId xmlns:p14="http://schemas.microsoft.com/office/powerpoint/2010/main" val="3757443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241FD1-85BE-4820-88B3-938F8225F4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242852"/>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ZA" sz="900" b="0" i="0" u="none" strike="noStrike" kern="1200" cap="none" spc="0" normalizeH="0" baseline="0" noProof="0">
              <a:ln>
                <a:noFill/>
              </a:ln>
              <a:solidFill>
                <a:srgbClr val="242852"/>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D4F36D2A-A743-D560-BDAF-0F1DCCC64517}"/>
              </a:ext>
            </a:extLst>
          </p:cNvPr>
          <p:cNvSpPr/>
          <p:nvPr/>
        </p:nvSpPr>
        <p:spPr>
          <a:xfrm>
            <a:off x="4352926" y="582221"/>
            <a:ext cx="7722722" cy="606623"/>
          </a:xfrm>
          <a:prstGeom prst="rect">
            <a:avLst/>
          </a:prstGeom>
          <a:no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latin typeface="Arial" pitchFamily="34" charset="0"/>
              <a:cs typeface="Arial" pitchFamily="34" charset="0"/>
            </a:endParaRPr>
          </a:p>
        </p:txBody>
      </p:sp>
      <p:sp>
        <p:nvSpPr>
          <p:cNvPr id="8" name="Chevron 11">
            <a:extLst>
              <a:ext uri="{FF2B5EF4-FFF2-40B4-BE49-F238E27FC236}">
                <a16:creationId xmlns:a16="http://schemas.microsoft.com/office/drawing/2014/main" id="{B158644E-D7D1-3BC5-00C1-2DE38FF46C3B}"/>
              </a:ext>
            </a:extLst>
          </p:cNvPr>
          <p:cNvSpPr/>
          <p:nvPr/>
        </p:nvSpPr>
        <p:spPr>
          <a:xfrm rot="16200000">
            <a:off x="3449182" y="420762"/>
            <a:ext cx="744075" cy="792088"/>
          </a:xfrm>
          <a:prstGeom prst="chevron">
            <a:avLst>
              <a:gd name="adj" fmla="val 3391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Arial" pitchFamily="34" charset="0"/>
              <a:cs typeface="Arial" pitchFamily="34" charset="0"/>
            </a:endParaRPr>
          </a:p>
        </p:txBody>
      </p:sp>
      <p:sp>
        <p:nvSpPr>
          <p:cNvPr id="9" name="TextBox 8">
            <a:extLst>
              <a:ext uri="{FF2B5EF4-FFF2-40B4-BE49-F238E27FC236}">
                <a16:creationId xmlns:a16="http://schemas.microsoft.com/office/drawing/2014/main" id="{D0DA8D05-1111-EC46-BB94-0D82672CF83B}"/>
              </a:ext>
            </a:extLst>
          </p:cNvPr>
          <p:cNvSpPr txBox="1"/>
          <p:nvPr/>
        </p:nvSpPr>
        <p:spPr>
          <a:xfrm>
            <a:off x="3544149" y="559520"/>
            <a:ext cx="554143"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01</a:t>
            </a:r>
            <a:endParaRPr lang="ko-KR" altLang="en-US" sz="2400" b="1" dirty="0">
              <a:solidFill>
                <a:schemeClr val="bg1"/>
              </a:solidFill>
              <a:cs typeface="Arial" pitchFamily="34" charset="0"/>
            </a:endParaRPr>
          </a:p>
        </p:txBody>
      </p:sp>
      <p:sp>
        <p:nvSpPr>
          <p:cNvPr id="10" name="Rectangle 9">
            <a:extLst>
              <a:ext uri="{FF2B5EF4-FFF2-40B4-BE49-F238E27FC236}">
                <a16:creationId xmlns:a16="http://schemas.microsoft.com/office/drawing/2014/main" id="{FF60BCA6-235D-EF00-E34D-4915C46D40CA}"/>
              </a:ext>
            </a:extLst>
          </p:cNvPr>
          <p:cNvSpPr/>
          <p:nvPr/>
        </p:nvSpPr>
        <p:spPr>
          <a:xfrm>
            <a:off x="4352926" y="1188844"/>
            <a:ext cx="7722722" cy="606623"/>
          </a:xfrm>
          <a:prstGeom prst="rect">
            <a:avLst/>
          </a:prstGeom>
          <a:no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latin typeface="Arial" pitchFamily="34" charset="0"/>
              <a:cs typeface="Arial" pitchFamily="34" charset="0"/>
            </a:endParaRPr>
          </a:p>
        </p:txBody>
      </p:sp>
      <p:sp>
        <p:nvSpPr>
          <p:cNvPr id="15" name="Chevron 30">
            <a:extLst>
              <a:ext uri="{FF2B5EF4-FFF2-40B4-BE49-F238E27FC236}">
                <a16:creationId xmlns:a16="http://schemas.microsoft.com/office/drawing/2014/main" id="{4803384E-4739-6A75-C9F1-FE23C238AD9A}"/>
              </a:ext>
            </a:extLst>
          </p:cNvPr>
          <p:cNvSpPr/>
          <p:nvPr/>
        </p:nvSpPr>
        <p:spPr>
          <a:xfrm rot="16200000">
            <a:off x="3449182" y="1027385"/>
            <a:ext cx="744075" cy="792088"/>
          </a:xfrm>
          <a:prstGeom prst="chevron">
            <a:avLst>
              <a:gd name="adj" fmla="val 3391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Arial" pitchFamily="34" charset="0"/>
              <a:cs typeface="Arial" pitchFamily="34" charset="0"/>
            </a:endParaRPr>
          </a:p>
        </p:txBody>
      </p:sp>
      <p:sp>
        <p:nvSpPr>
          <p:cNvPr id="16" name="TextBox 15">
            <a:extLst>
              <a:ext uri="{FF2B5EF4-FFF2-40B4-BE49-F238E27FC236}">
                <a16:creationId xmlns:a16="http://schemas.microsoft.com/office/drawing/2014/main" id="{FA80BBB6-3AE6-560B-EB3A-C3C36BC34A30}"/>
              </a:ext>
            </a:extLst>
          </p:cNvPr>
          <p:cNvSpPr txBox="1"/>
          <p:nvPr/>
        </p:nvSpPr>
        <p:spPr>
          <a:xfrm>
            <a:off x="3544149" y="1166143"/>
            <a:ext cx="554143"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02</a:t>
            </a:r>
            <a:endParaRPr lang="ko-KR" altLang="en-US" sz="2400" b="1" dirty="0">
              <a:solidFill>
                <a:schemeClr val="bg1"/>
              </a:solidFill>
              <a:cs typeface="Arial" pitchFamily="34" charset="0"/>
            </a:endParaRPr>
          </a:p>
        </p:txBody>
      </p:sp>
      <p:sp>
        <p:nvSpPr>
          <p:cNvPr id="48" name="Rectangle 47">
            <a:extLst>
              <a:ext uri="{FF2B5EF4-FFF2-40B4-BE49-F238E27FC236}">
                <a16:creationId xmlns:a16="http://schemas.microsoft.com/office/drawing/2014/main" id="{7B202180-00ED-E990-3E6C-1D6D2369432B}"/>
              </a:ext>
            </a:extLst>
          </p:cNvPr>
          <p:cNvSpPr/>
          <p:nvPr/>
        </p:nvSpPr>
        <p:spPr>
          <a:xfrm>
            <a:off x="4352925" y="1795467"/>
            <a:ext cx="7722722" cy="606623"/>
          </a:xfrm>
          <a:prstGeom prst="rect">
            <a:avLst/>
          </a:prstGeom>
          <a:no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latin typeface="Arial" pitchFamily="34" charset="0"/>
              <a:cs typeface="Arial" pitchFamily="34" charset="0"/>
            </a:endParaRPr>
          </a:p>
        </p:txBody>
      </p:sp>
      <p:sp>
        <p:nvSpPr>
          <p:cNvPr id="49" name="Chevron 11">
            <a:extLst>
              <a:ext uri="{FF2B5EF4-FFF2-40B4-BE49-F238E27FC236}">
                <a16:creationId xmlns:a16="http://schemas.microsoft.com/office/drawing/2014/main" id="{F7253957-7FAB-4121-E027-62593B14F63C}"/>
              </a:ext>
            </a:extLst>
          </p:cNvPr>
          <p:cNvSpPr/>
          <p:nvPr/>
        </p:nvSpPr>
        <p:spPr>
          <a:xfrm rot="16200000">
            <a:off x="3449181" y="1634008"/>
            <a:ext cx="744075" cy="792088"/>
          </a:xfrm>
          <a:prstGeom prst="chevron">
            <a:avLst>
              <a:gd name="adj" fmla="val 3391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Arial" pitchFamily="34" charset="0"/>
              <a:cs typeface="Arial" pitchFamily="34" charset="0"/>
            </a:endParaRPr>
          </a:p>
        </p:txBody>
      </p:sp>
      <p:sp>
        <p:nvSpPr>
          <p:cNvPr id="50" name="TextBox 49">
            <a:extLst>
              <a:ext uri="{FF2B5EF4-FFF2-40B4-BE49-F238E27FC236}">
                <a16:creationId xmlns:a16="http://schemas.microsoft.com/office/drawing/2014/main" id="{DC940149-92CA-2E91-52AA-4438DB751BF0}"/>
              </a:ext>
            </a:extLst>
          </p:cNvPr>
          <p:cNvSpPr txBox="1"/>
          <p:nvPr/>
        </p:nvSpPr>
        <p:spPr>
          <a:xfrm>
            <a:off x="3544148" y="1772766"/>
            <a:ext cx="554143"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03</a:t>
            </a:r>
            <a:endParaRPr lang="ko-KR" altLang="en-US" sz="2400" b="1" dirty="0">
              <a:solidFill>
                <a:schemeClr val="bg1"/>
              </a:solidFill>
              <a:cs typeface="Arial" pitchFamily="34" charset="0"/>
            </a:endParaRPr>
          </a:p>
        </p:txBody>
      </p:sp>
      <p:sp>
        <p:nvSpPr>
          <p:cNvPr id="51" name="Rectangle 50">
            <a:extLst>
              <a:ext uri="{FF2B5EF4-FFF2-40B4-BE49-F238E27FC236}">
                <a16:creationId xmlns:a16="http://schemas.microsoft.com/office/drawing/2014/main" id="{1F2D0FB7-4653-AD2E-46E4-102C22F61181}"/>
              </a:ext>
            </a:extLst>
          </p:cNvPr>
          <p:cNvSpPr/>
          <p:nvPr/>
        </p:nvSpPr>
        <p:spPr>
          <a:xfrm>
            <a:off x="4352925" y="2402090"/>
            <a:ext cx="7722722" cy="606623"/>
          </a:xfrm>
          <a:prstGeom prst="rect">
            <a:avLst/>
          </a:prstGeom>
          <a:no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latin typeface="Arial" pitchFamily="34" charset="0"/>
              <a:cs typeface="Arial" pitchFamily="34" charset="0"/>
            </a:endParaRPr>
          </a:p>
        </p:txBody>
      </p:sp>
      <p:sp>
        <p:nvSpPr>
          <p:cNvPr id="52" name="Chevron 30">
            <a:extLst>
              <a:ext uri="{FF2B5EF4-FFF2-40B4-BE49-F238E27FC236}">
                <a16:creationId xmlns:a16="http://schemas.microsoft.com/office/drawing/2014/main" id="{B96CC973-E703-4D23-5631-C5CC2170E66E}"/>
              </a:ext>
            </a:extLst>
          </p:cNvPr>
          <p:cNvSpPr/>
          <p:nvPr/>
        </p:nvSpPr>
        <p:spPr>
          <a:xfrm rot="16200000">
            <a:off x="3449181" y="2240631"/>
            <a:ext cx="744075" cy="792088"/>
          </a:xfrm>
          <a:prstGeom prst="chevron">
            <a:avLst>
              <a:gd name="adj" fmla="val 3391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Arial" pitchFamily="34" charset="0"/>
              <a:cs typeface="Arial" pitchFamily="34" charset="0"/>
            </a:endParaRPr>
          </a:p>
        </p:txBody>
      </p:sp>
      <p:sp>
        <p:nvSpPr>
          <p:cNvPr id="53" name="TextBox 52">
            <a:extLst>
              <a:ext uri="{FF2B5EF4-FFF2-40B4-BE49-F238E27FC236}">
                <a16:creationId xmlns:a16="http://schemas.microsoft.com/office/drawing/2014/main" id="{E61549E7-25B1-5FAD-51C9-A5A0C5D1518C}"/>
              </a:ext>
            </a:extLst>
          </p:cNvPr>
          <p:cNvSpPr txBox="1"/>
          <p:nvPr/>
        </p:nvSpPr>
        <p:spPr>
          <a:xfrm>
            <a:off x="3544148" y="2379389"/>
            <a:ext cx="554143"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04</a:t>
            </a:r>
            <a:endParaRPr lang="ko-KR" altLang="en-US" sz="2400" b="1" dirty="0">
              <a:solidFill>
                <a:schemeClr val="bg1"/>
              </a:solidFill>
              <a:cs typeface="Arial" pitchFamily="34" charset="0"/>
            </a:endParaRPr>
          </a:p>
        </p:txBody>
      </p:sp>
      <p:sp>
        <p:nvSpPr>
          <p:cNvPr id="54" name="Rectangle 53">
            <a:extLst>
              <a:ext uri="{FF2B5EF4-FFF2-40B4-BE49-F238E27FC236}">
                <a16:creationId xmlns:a16="http://schemas.microsoft.com/office/drawing/2014/main" id="{6B02CFE8-4408-FE4D-0D70-646303584127}"/>
              </a:ext>
            </a:extLst>
          </p:cNvPr>
          <p:cNvSpPr/>
          <p:nvPr/>
        </p:nvSpPr>
        <p:spPr>
          <a:xfrm>
            <a:off x="4352926" y="3008713"/>
            <a:ext cx="7722722" cy="606623"/>
          </a:xfrm>
          <a:prstGeom prst="rect">
            <a:avLst/>
          </a:prstGeom>
          <a:no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latin typeface="Arial" pitchFamily="34" charset="0"/>
              <a:cs typeface="Arial" pitchFamily="34" charset="0"/>
            </a:endParaRPr>
          </a:p>
        </p:txBody>
      </p:sp>
      <p:sp>
        <p:nvSpPr>
          <p:cNvPr id="55" name="Chevron 11">
            <a:extLst>
              <a:ext uri="{FF2B5EF4-FFF2-40B4-BE49-F238E27FC236}">
                <a16:creationId xmlns:a16="http://schemas.microsoft.com/office/drawing/2014/main" id="{0C24A359-870C-47F8-D27A-994D360CC988}"/>
              </a:ext>
            </a:extLst>
          </p:cNvPr>
          <p:cNvSpPr/>
          <p:nvPr/>
        </p:nvSpPr>
        <p:spPr>
          <a:xfrm rot="16200000">
            <a:off x="3449182" y="2847254"/>
            <a:ext cx="744075" cy="792088"/>
          </a:xfrm>
          <a:prstGeom prst="chevron">
            <a:avLst>
              <a:gd name="adj" fmla="val 3391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Arial" pitchFamily="34" charset="0"/>
              <a:cs typeface="Arial" pitchFamily="34" charset="0"/>
            </a:endParaRPr>
          </a:p>
        </p:txBody>
      </p:sp>
      <p:sp>
        <p:nvSpPr>
          <p:cNvPr id="56" name="TextBox 55">
            <a:extLst>
              <a:ext uri="{FF2B5EF4-FFF2-40B4-BE49-F238E27FC236}">
                <a16:creationId xmlns:a16="http://schemas.microsoft.com/office/drawing/2014/main" id="{0743DB1F-546E-40C5-02FF-8EE2ADDCB1B8}"/>
              </a:ext>
            </a:extLst>
          </p:cNvPr>
          <p:cNvSpPr txBox="1"/>
          <p:nvPr/>
        </p:nvSpPr>
        <p:spPr>
          <a:xfrm>
            <a:off x="3544149" y="2986012"/>
            <a:ext cx="554143"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05</a:t>
            </a:r>
            <a:endParaRPr lang="ko-KR" altLang="en-US" sz="2400" b="1" dirty="0">
              <a:solidFill>
                <a:schemeClr val="bg1"/>
              </a:solidFill>
              <a:cs typeface="Arial" pitchFamily="34" charset="0"/>
            </a:endParaRPr>
          </a:p>
        </p:txBody>
      </p:sp>
      <p:sp>
        <p:nvSpPr>
          <p:cNvPr id="57" name="Rectangle 56">
            <a:extLst>
              <a:ext uri="{FF2B5EF4-FFF2-40B4-BE49-F238E27FC236}">
                <a16:creationId xmlns:a16="http://schemas.microsoft.com/office/drawing/2014/main" id="{20B1C56A-6EC8-748A-06C9-36AEFA5CAE6E}"/>
              </a:ext>
            </a:extLst>
          </p:cNvPr>
          <p:cNvSpPr/>
          <p:nvPr/>
        </p:nvSpPr>
        <p:spPr>
          <a:xfrm>
            <a:off x="4352926" y="3615336"/>
            <a:ext cx="7722722" cy="606623"/>
          </a:xfrm>
          <a:prstGeom prst="rect">
            <a:avLst/>
          </a:prstGeom>
          <a:no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latin typeface="Arial" pitchFamily="34" charset="0"/>
              <a:cs typeface="Arial" pitchFamily="34" charset="0"/>
            </a:endParaRPr>
          </a:p>
        </p:txBody>
      </p:sp>
      <p:sp>
        <p:nvSpPr>
          <p:cNvPr id="58" name="Chevron 30">
            <a:extLst>
              <a:ext uri="{FF2B5EF4-FFF2-40B4-BE49-F238E27FC236}">
                <a16:creationId xmlns:a16="http://schemas.microsoft.com/office/drawing/2014/main" id="{9093751C-900C-C700-9531-BBA17F150527}"/>
              </a:ext>
            </a:extLst>
          </p:cNvPr>
          <p:cNvSpPr/>
          <p:nvPr/>
        </p:nvSpPr>
        <p:spPr>
          <a:xfrm rot="16200000">
            <a:off x="3449182" y="3453877"/>
            <a:ext cx="744075" cy="792088"/>
          </a:xfrm>
          <a:prstGeom prst="chevron">
            <a:avLst>
              <a:gd name="adj" fmla="val 3391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B3C60A5C-6501-ED89-DB06-70B8600ABC87}"/>
              </a:ext>
            </a:extLst>
          </p:cNvPr>
          <p:cNvSpPr txBox="1"/>
          <p:nvPr/>
        </p:nvSpPr>
        <p:spPr>
          <a:xfrm>
            <a:off x="3544149" y="3592635"/>
            <a:ext cx="554143"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06</a:t>
            </a:r>
            <a:endParaRPr lang="ko-KR" altLang="en-US" sz="2400" b="1" dirty="0">
              <a:solidFill>
                <a:schemeClr val="bg1"/>
              </a:solidFill>
              <a:cs typeface="Arial" pitchFamily="34" charset="0"/>
            </a:endParaRPr>
          </a:p>
        </p:txBody>
      </p:sp>
      <p:sp>
        <p:nvSpPr>
          <p:cNvPr id="60" name="Rectangle 59">
            <a:extLst>
              <a:ext uri="{FF2B5EF4-FFF2-40B4-BE49-F238E27FC236}">
                <a16:creationId xmlns:a16="http://schemas.microsoft.com/office/drawing/2014/main" id="{4700001D-DDE3-ED00-848A-E8A1F1F89A62}"/>
              </a:ext>
            </a:extLst>
          </p:cNvPr>
          <p:cNvSpPr/>
          <p:nvPr/>
        </p:nvSpPr>
        <p:spPr>
          <a:xfrm>
            <a:off x="4352925" y="4221959"/>
            <a:ext cx="7722722" cy="606623"/>
          </a:xfrm>
          <a:prstGeom prst="rect">
            <a:avLst/>
          </a:prstGeom>
          <a:no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latin typeface="Arial" pitchFamily="34" charset="0"/>
              <a:cs typeface="Arial" pitchFamily="34" charset="0"/>
            </a:endParaRPr>
          </a:p>
        </p:txBody>
      </p:sp>
      <p:sp>
        <p:nvSpPr>
          <p:cNvPr id="61" name="Chevron 11">
            <a:extLst>
              <a:ext uri="{FF2B5EF4-FFF2-40B4-BE49-F238E27FC236}">
                <a16:creationId xmlns:a16="http://schemas.microsoft.com/office/drawing/2014/main" id="{2433FB05-8891-023D-E0C7-A253F2E873FD}"/>
              </a:ext>
            </a:extLst>
          </p:cNvPr>
          <p:cNvSpPr/>
          <p:nvPr/>
        </p:nvSpPr>
        <p:spPr>
          <a:xfrm rot="16200000">
            <a:off x="3449181" y="4060500"/>
            <a:ext cx="744075" cy="792088"/>
          </a:xfrm>
          <a:prstGeom prst="chevron">
            <a:avLst>
              <a:gd name="adj" fmla="val 3391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Arial" pitchFamily="34" charset="0"/>
              <a:cs typeface="Arial" pitchFamily="34" charset="0"/>
            </a:endParaRPr>
          </a:p>
        </p:txBody>
      </p:sp>
      <p:sp>
        <p:nvSpPr>
          <p:cNvPr id="62" name="TextBox 61">
            <a:extLst>
              <a:ext uri="{FF2B5EF4-FFF2-40B4-BE49-F238E27FC236}">
                <a16:creationId xmlns:a16="http://schemas.microsoft.com/office/drawing/2014/main" id="{6C02BA5E-B39E-F1F2-DAFE-2BA130B8D4AA}"/>
              </a:ext>
            </a:extLst>
          </p:cNvPr>
          <p:cNvSpPr txBox="1"/>
          <p:nvPr/>
        </p:nvSpPr>
        <p:spPr>
          <a:xfrm>
            <a:off x="3544148" y="4199258"/>
            <a:ext cx="554143"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07</a:t>
            </a:r>
            <a:endParaRPr lang="ko-KR" altLang="en-US" sz="2400" b="1" dirty="0">
              <a:solidFill>
                <a:schemeClr val="bg1"/>
              </a:solidFill>
              <a:cs typeface="Arial" pitchFamily="34" charset="0"/>
            </a:endParaRPr>
          </a:p>
        </p:txBody>
      </p:sp>
      <p:sp>
        <p:nvSpPr>
          <p:cNvPr id="63" name="Rectangle 62">
            <a:extLst>
              <a:ext uri="{FF2B5EF4-FFF2-40B4-BE49-F238E27FC236}">
                <a16:creationId xmlns:a16="http://schemas.microsoft.com/office/drawing/2014/main" id="{6D02D92A-DC86-5578-6437-E10EDEEDB1C8}"/>
              </a:ext>
            </a:extLst>
          </p:cNvPr>
          <p:cNvSpPr/>
          <p:nvPr/>
        </p:nvSpPr>
        <p:spPr>
          <a:xfrm>
            <a:off x="4352925" y="4828582"/>
            <a:ext cx="7722722" cy="606623"/>
          </a:xfrm>
          <a:prstGeom prst="rect">
            <a:avLst/>
          </a:prstGeom>
          <a:no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latin typeface="Arial" pitchFamily="34" charset="0"/>
              <a:cs typeface="Arial" pitchFamily="34" charset="0"/>
            </a:endParaRPr>
          </a:p>
        </p:txBody>
      </p:sp>
      <p:sp>
        <p:nvSpPr>
          <p:cNvPr id="64" name="Chevron 30">
            <a:extLst>
              <a:ext uri="{FF2B5EF4-FFF2-40B4-BE49-F238E27FC236}">
                <a16:creationId xmlns:a16="http://schemas.microsoft.com/office/drawing/2014/main" id="{98D9BB7A-057D-0C34-66FA-DC00B1C064BD}"/>
              </a:ext>
            </a:extLst>
          </p:cNvPr>
          <p:cNvSpPr/>
          <p:nvPr/>
        </p:nvSpPr>
        <p:spPr>
          <a:xfrm rot="16200000">
            <a:off x="3449181" y="4667123"/>
            <a:ext cx="744075" cy="792088"/>
          </a:xfrm>
          <a:prstGeom prst="chevron">
            <a:avLst>
              <a:gd name="adj" fmla="val 3391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Arial" pitchFamily="34" charset="0"/>
              <a:cs typeface="Arial" pitchFamily="34" charset="0"/>
            </a:endParaRPr>
          </a:p>
        </p:txBody>
      </p:sp>
      <p:sp>
        <p:nvSpPr>
          <p:cNvPr id="65" name="TextBox 64">
            <a:extLst>
              <a:ext uri="{FF2B5EF4-FFF2-40B4-BE49-F238E27FC236}">
                <a16:creationId xmlns:a16="http://schemas.microsoft.com/office/drawing/2014/main" id="{92196268-335E-C8D6-7DE3-43EDFC4F1F49}"/>
              </a:ext>
            </a:extLst>
          </p:cNvPr>
          <p:cNvSpPr txBox="1"/>
          <p:nvPr/>
        </p:nvSpPr>
        <p:spPr>
          <a:xfrm>
            <a:off x="3544148" y="4805881"/>
            <a:ext cx="554143"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08</a:t>
            </a:r>
            <a:endParaRPr lang="ko-KR" altLang="en-US" sz="2400" b="1" dirty="0">
              <a:solidFill>
                <a:schemeClr val="bg1"/>
              </a:solidFill>
              <a:cs typeface="Arial" pitchFamily="34" charset="0"/>
            </a:endParaRPr>
          </a:p>
        </p:txBody>
      </p:sp>
      <p:sp>
        <p:nvSpPr>
          <p:cNvPr id="66" name="Rectangle 65">
            <a:extLst>
              <a:ext uri="{FF2B5EF4-FFF2-40B4-BE49-F238E27FC236}">
                <a16:creationId xmlns:a16="http://schemas.microsoft.com/office/drawing/2014/main" id="{2AF7861B-A5C8-E240-963D-13BFBEBF5D0B}"/>
              </a:ext>
            </a:extLst>
          </p:cNvPr>
          <p:cNvSpPr/>
          <p:nvPr/>
        </p:nvSpPr>
        <p:spPr>
          <a:xfrm>
            <a:off x="4352925" y="5435205"/>
            <a:ext cx="7722722" cy="606623"/>
          </a:xfrm>
          <a:prstGeom prst="rect">
            <a:avLst/>
          </a:prstGeom>
          <a:no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latin typeface="Arial" pitchFamily="34" charset="0"/>
              <a:cs typeface="Arial" pitchFamily="34" charset="0"/>
            </a:endParaRPr>
          </a:p>
        </p:txBody>
      </p:sp>
      <p:sp>
        <p:nvSpPr>
          <p:cNvPr id="67" name="Chevron 11">
            <a:extLst>
              <a:ext uri="{FF2B5EF4-FFF2-40B4-BE49-F238E27FC236}">
                <a16:creationId xmlns:a16="http://schemas.microsoft.com/office/drawing/2014/main" id="{7823A861-3055-B741-BAC7-1092E130D5B8}"/>
              </a:ext>
            </a:extLst>
          </p:cNvPr>
          <p:cNvSpPr/>
          <p:nvPr/>
        </p:nvSpPr>
        <p:spPr>
          <a:xfrm rot="16200000">
            <a:off x="3449181" y="5273746"/>
            <a:ext cx="744075" cy="792088"/>
          </a:xfrm>
          <a:prstGeom prst="chevron">
            <a:avLst>
              <a:gd name="adj" fmla="val 3391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Arial" pitchFamily="34" charset="0"/>
              <a:cs typeface="Arial" pitchFamily="34" charset="0"/>
            </a:endParaRPr>
          </a:p>
        </p:txBody>
      </p:sp>
      <p:sp>
        <p:nvSpPr>
          <p:cNvPr id="68" name="TextBox 67">
            <a:extLst>
              <a:ext uri="{FF2B5EF4-FFF2-40B4-BE49-F238E27FC236}">
                <a16:creationId xmlns:a16="http://schemas.microsoft.com/office/drawing/2014/main" id="{F78E460A-2BFD-52D0-8DE4-187D7DA91F02}"/>
              </a:ext>
            </a:extLst>
          </p:cNvPr>
          <p:cNvSpPr txBox="1"/>
          <p:nvPr/>
        </p:nvSpPr>
        <p:spPr>
          <a:xfrm>
            <a:off x="3544148" y="5412504"/>
            <a:ext cx="554143"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09</a:t>
            </a:r>
            <a:endParaRPr lang="ko-KR" altLang="en-US" sz="2400" b="1" dirty="0">
              <a:solidFill>
                <a:schemeClr val="bg1"/>
              </a:solidFill>
              <a:cs typeface="Arial" pitchFamily="34" charset="0"/>
            </a:endParaRPr>
          </a:p>
        </p:txBody>
      </p:sp>
      <p:sp>
        <p:nvSpPr>
          <p:cNvPr id="73" name="TextBox 72">
            <a:extLst>
              <a:ext uri="{FF2B5EF4-FFF2-40B4-BE49-F238E27FC236}">
                <a16:creationId xmlns:a16="http://schemas.microsoft.com/office/drawing/2014/main" id="{0830024A-9615-231E-080E-157880C0D985}"/>
              </a:ext>
            </a:extLst>
          </p:cNvPr>
          <p:cNvSpPr txBox="1"/>
          <p:nvPr/>
        </p:nvSpPr>
        <p:spPr>
          <a:xfrm>
            <a:off x="4432861" y="608514"/>
            <a:ext cx="7562850" cy="523220"/>
          </a:xfrm>
          <a:prstGeom prst="rect">
            <a:avLst/>
          </a:prstGeom>
          <a:noFill/>
        </p:spPr>
        <p:txBody>
          <a:bodyPr wrap="square" rtlCol="0">
            <a:spAutoFit/>
          </a:bodyPr>
          <a:lstStyle/>
          <a:p>
            <a:pPr marR="0" lvl="0" algn="l" defTabSz="914400" rtl="0" eaLnBrk="1" fontAlgn="auto" latinLnBrk="0" hangingPunct="1">
              <a:spcBef>
                <a:spcPts val="0"/>
              </a:spcBef>
              <a:spcAft>
                <a:spcPts val="0"/>
              </a:spcAft>
              <a:buClrTx/>
              <a:buSzTx/>
              <a:tabLst/>
              <a:defRPr/>
            </a:pPr>
            <a:r>
              <a:rPr kumimoji="0" lang="en-US" sz="1400" b="1" i="0" u="none" strike="noStrike" kern="1200" cap="none" spc="0" normalizeH="0" baseline="0" noProof="0" dirty="0">
                <a:ln>
                  <a:noFill/>
                </a:ln>
                <a:solidFill>
                  <a:prstClr val="black"/>
                </a:solidFill>
                <a:effectLst/>
                <a:uLnTx/>
                <a:uFillTx/>
                <a:latin typeface="Century Gothic"/>
                <a:ea typeface="+mn-ea"/>
                <a:cs typeface="+mn-cs"/>
              </a:rPr>
              <a:t>Get senior staff buy-in – </a:t>
            </a:r>
            <a:r>
              <a:rPr kumimoji="0" lang="en-US" sz="1400" i="0" u="none" strike="noStrike" kern="1200" cap="none" spc="0" normalizeH="0" baseline="0" noProof="0" dirty="0">
                <a:ln>
                  <a:noFill/>
                </a:ln>
                <a:solidFill>
                  <a:prstClr val="black"/>
                </a:solidFill>
                <a:effectLst/>
                <a:uLnTx/>
                <a:uFillTx/>
                <a:latin typeface="Century Gothic"/>
                <a:ea typeface="+mn-ea"/>
                <a:cs typeface="+mn-cs"/>
              </a:rPr>
              <a:t>Wheeling requires inputs from many different departments in the municipality and will require a combined effort to develop to fruition.</a:t>
            </a:r>
          </a:p>
        </p:txBody>
      </p:sp>
      <p:sp>
        <p:nvSpPr>
          <p:cNvPr id="74" name="TextBox 73">
            <a:extLst>
              <a:ext uri="{FF2B5EF4-FFF2-40B4-BE49-F238E27FC236}">
                <a16:creationId xmlns:a16="http://schemas.microsoft.com/office/drawing/2014/main" id="{69ADD98B-F17F-F5EA-ADA7-47F0B9899A39}"/>
              </a:ext>
            </a:extLst>
          </p:cNvPr>
          <p:cNvSpPr txBox="1"/>
          <p:nvPr/>
        </p:nvSpPr>
        <p:spPr>
          <a:xfrm>
            <a:off x="4432861" y="1293579"/>
            <a:ext cx="7562850" cy="307777"/>
          </a:xfrm>
          <a:prstGeom prst="rect">
            <a:avLst/>
          </a:prstGeom>
          <a:noFill/>
        </p:spPr>
        <p:txBody>
          <a:bodyPr wrap="square" rtlCol="0">
            <a:spAutoFit/>
          </a:bodyPr>
          <a:lstStyle/>
          <a:p>
            <a:pPr marR="0" lvl="0" algn="l" defTabSz="914400" rtl="0" eaLnBrk="1" fontAlgn="auto" latinLnBrk="0" hangingPunct="1">
              <a:spcBef>
                <a:spcPts val="0"/>
              </a:spcBef>
              <a:spcAft>
                <a:spcPts val="0"/>
              </a:spcAft>
              <a:buClrTx/>
              <a:buSzTx/>
              <a:tabLst/>
              <a:defRPr/>
            </a:pPr>
            <a:r>
              <a:rPr lang="en-US" sz="1400" b="1" dirty="0">
                <a:solidFill>
                  <a:prstClr val="black"/>
                </a:solidFill>
                <a:latin typeface="Century Gothic"/>
              </a:rPr>
              <a:t>Develop wheeling tariffs </a:t>
            </a:r>
            <a:r>
              <a:rPr lang="en-US" sz="1400" dirty="0">
                <a:solidFill>
                  <a:prstClr val="black"/>
                </a:solidFill>
                <a:latin typeface="Century Gothic"/>
              </a:rPr>
              <a:t>– Use the existing templates to prepare rules and tariffs.</a:t>
            </a:r>
            <a:endParaRPr kumimoji="0" lang="en-US" sz="140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75" name="TextBox 74">
            <a:extLst>
              <a:ext uri="{FF2B5EF4-FFF2-40B4-BE49-F238E27FC236}">
                <a16:creationId xmlns:a16="http://schemas.microsoft.com/office/drawing/2014/main" id="{FFA19E1C-1BE5-9236-99BB-4C54B6399454}"/>
              </a:ext>
            </a:extLst>
          </p:cNvPr>
          <p:cNvSpPr txBox="1"/>
          <p:nvPr/>
        </p:nvSpPr>
        <p:spPr>
          <a:xfrm>
            <a:off x="4432861" y="1807437"/>
            <a:ext cx="7562850" cy="523220"/>
          </a:xfrm>
          <a:prstGeom prst="rect">
            <a:avLst/>
          </a:prstGeom>
          <a:noFill/>
        </p:spPr>
        <p:txBody>
          <a:bodyPr wrap="square" rtlCol="0">
            <a:spAutoFit/>
          </a:bodyPr>
          <a:lstStyle/>
          <a:p>
            <a:pPr marR="0" lvl="0" algn="l" defTabSz="914400" rtl="0" eaLnBrk="1" fontAlgn="auto" latinLnBrk="0" hangingPunct="1">
              <a:spcBef>
                <a:spcPts val="0"/>
              </a:spcBef>
              <a:spcAft>
                <a:spcPts val="0"/>
              </a:spcAft>
              <a:buClrTx/>
              <a:buSzTx/>
              <a:tabLst/>
              <a:defRPr/>
            </a:pPr>
            <a:r>
              <a:rPr lang="en-US" sz="1400" b="1" dirty="0">
                <a:solidFill>
                  <a:prstClr val="black"/>
                </a:solidFill>
                <a:latin typeface="Century Gothic"/>
              </a:rPr>
              <a:t>Prepare a wheeling guideline – </a:t>
            </a:r>
            <a:r>
              <a:rPr lang="en-US" sz="1400" dirty="0">
                <a:solidFill>
                  <a:prstClr val="black"/>
                </a:solidFill>
                <a:latin typeface="Century Gothic"/>
              </a:rPr>
              <a:t>The wheeling guideline signals to the private market your intentions and a framework for wheeling.</a:t>
            </a:r>
          </a:p>
        </p:txBody>
      </p:sp>
      <p:sp>
        <p:nvSpPr>
          <p:cNvPr id="76" name="TextBox 75">
            <a:extLst>
              <a:ext uri="{FF2B5EF4-FFF2-40B4-BE49-F238E27FC236}">
                <a16:creationId xmlns:a16="http://schemas.microsoft.com/office/drawing/2014/main" id="{11704B4F-00DC-94E1-C6A4-365C75FCD2C7}"/>
              </a:ext>
            </a:extLst>
          </p:cNvPr>
          <p:cNvSpPr txBox="1"/>
          <p:nvPr/>
        </p:nvSpPr>
        <p:spPr>
          <a:xfrm>
            <a:off x="4432861" y="2558650"/>
            <a:ext cx="7562850" cy="307777"/>
          </a:xfrm>
          <a:prstGeom prst="rect">
            <a:avLst/>
          </a:prstGeom>
          <a:noFill/>
        </p:spPr>
        <p:txBody>
          <a:bodyPr wrap="square" rtlCol="0">
            <a:spAutoFit/>
          </a:bodyPr>
          <a:lstStyle/>
          <a:p>
            <a:pPr marR="0" lvl="0" algn="l" defTabSz="914400" rtl="0" eaLnBrk="1" fontAlgn="auto" latinLnBrk="0" hangingPunct="1">
              <a:spcBef>
                <a:spcPts val="0"/>
              </a:spcBef>
              <a:spcAft>
                <a:spcPts val="0"/>
              </a:spcAft>
              <a:buClrTx/>
              <a:buSzTx/>
              <a:tabLst/>
              <a:defRPr/>
            </a:pPr>
            <a:r>
              <a:rPr lang="en-US" sz="1400" b="1" dirty="0">
                <a:solidFill>
                  <a:prstClr val="black"/>
                </a:solidFill>
                <a:latin typeface="Century Gothic"/>
              </a:rPr>
              <a:t>Get council approval – </a:t>
            </a:r>
            <a:r>
              <a:rPr lang="en-US" sz="1400" dirty="0">
                <a:solidFill>
                  <a:prstClr val="black"/>
                </a:solidFill>
                <a:latin typeface="Century Gothic"/>
              </a:rPr>
              <a:t>Prepare a submission and present to council.</a:t>
            </a:r>
          </a:p>
        </p:txBody>
      </p:sp>
      <p:sp>
        <p:nvSpPr>
          <p:cNvPr id="77" name="TextBox 76">
            <a:extLst>
              <a:ext uri="{FF2B5EF4-FFF2-40B4-BE49-F238E27FC236}">
                <a16:creationId xmlns:a16="http://schemas.microsoft.com/office/drawing/2014/main" id="{2F5B0377-4A7B-9FE0-39B2-B6B3B5F14B99}"/>
              </a:ext>
            </a:extLst>
          </p:cNvPr>
          <p:cNvSpPr txBox="1"/>
          <p:nvPr/>
        </p:nvSpPr>
        <p:spPr>
          <a:xfrm>
            <a:off x="4432861" y="3045082"/>
            <a:ext cx="7562850" cy="523220"/>
          </a:xfrm>
          <a:prstGeom prst="rect">
            <a:avLst/>
          </a:prstGeom>
          <a:noFill/>
        </p:spPr>
        <p:txBody>
          <a:bodyPr wrap="square" rtlCol="0">
            <a:spAutoFit/>
          </a:bodyPr>
          <a:lstStyle/>
          <a:p>
            <a:pPr marR="0" lvl="0" algn="l" defTabSz="914400" rtl="0" eaLnBrk="1" fontAlgn="auto" latinLnBrk="0" hangingPunct="1">
              <a:spcBef>
                <a:spcPts val="0"/>
              </a:spcBef>
              <a:spcAft>
                <a:spcPts val="0"/>
              </a:spcAft>
              <a:buClrTx/>
              <a:buSzTx/>
              <a:tabLst/>
              <a:defRPr/>
            </a:pPr>
            <a:r>
              <a:rPr lang="en-US" sz="1400" b="1" dirty="0">
                <a:solidFill>
                  <a:prstClr val="black"/>
                </a:solidFill>
                <a:latin typeface="Century Gothic"/>
              </a:rPr>
              <a:t>Apply to NERSA for approval of tariffs – </a:t>
            </a:r>
            <a:r>
              <a:rPr lang="en-US" sz="1400" dirty="0">
                <a:solidFill>
                  <a:prstClr val="black"/>
                </a:solidFill>
                <a:latin typeface="Century Gothic"/>
              </a:rPr>
              <a:t>Currently NERSA is not approving tariffs due to a lack of methodology, but this should not stop wheeling projects going ahead.</a:t>
            </a:r>
            <a:endParaRPr lang="en-US" sz="1400" b="1" dirty="0">
              <a:solidFill>
                <a:prstClr val="black"/>
              </a:solidFill>
              <a:latin typeface="Century Gothic"/>
            </a:endParaRPr>
          </a:p>
        </p:txBody>
      </p:sp>
      <p:sp>
        <p:nvSpPr>
          <p:cNvPr id="78" name="TextBox 77">
            <a:extLst>
              <a:ext uri="{FF2B5EF4-FFF2-40B4-BE49-F238E27FC236}">
                <a16:creationId xmlns:a16="http://schemas.microsoft.com/office/drawing/2014/main" id="{5875F3C8-EFCE-8D09-DA6B-8E2A8834245D}"/>
              </a:ext>
            </a:extLst>
          </p:cNvPr>
          <p:cNvSpPr txBox="1"/>
          <p:nvPr/>
        </p:nvSpPr>
        <p:spPr>
          <a:xfrm>
            <a:off x="4432861" y="3778236"/>
            <a:ext cx="7562850" cy="307777"/>
          </a:xfrm>
          <a:prstGeom prst="rect">
            <a:avLst/>
          </a:prstGeom>
          <a:noFill/>
        </p:spPr>
        <p:txBody>
          <a:bodyPr wrap="square" rtlCol="0">
            <a:spAutoFit/>
          </a:bodyPr>
          <a:lstStyle/>
          <a:p>
            <a:pPr marR="0" lvl="0" algn="l" defTabSz="914400" rtl="0" eaLnBrk="1" fontAlgn="auto" latinLnBrk="0" hangingPunct="1">
              <a:spcBef>
                <a:spcPts val="0"/>
              </a:spcBef>
              <a:spcAft>
                <a:spcPts val="0"/>
              </a:spcAft>
              <a:buClrTx/>
              <a:buSzTx/>
              <a:tabLst/>
              <a:defRPr/>
            </a:pPr>
            <a:r>
              <a:rPr lang="en-US" sz="1400" b="1" dirty="0">
                <a:solidFill>
                  <a:prstClr val="black"/>
                </a:solidFill>
                <a:latin typeface="Century Gothic"/>
              </a:rPr>
              <a:t>Customize wheeling agreements – </a:t>
            </a:r>
            <a:r>
              <a:rPr lang="en-US" sz="1400" dirty="0">
                <a:solidFill>
                  <a:prstClr val="black"/>
                </a:solidFill>
                <a:latin typeface="Century Gothic"/>
              </a:rPr>
              <a:t>Use existing templates and user guides.</a:t>
            </a:r>
          </a:p>
        </p:txBody>
      </p:sp>
      <p:sp>
        <p:nvSpPr>
          <p:cNvPr id="79" name="TextBox 78">
            <a:extLst>
              <a:ext uri="{FF2B5EF4-FFF2-40B4-BE49-F238E27FC236}">
                <a16:creationId xmlns:a16="http://schemas.microsoft.com/office/drawing/2014/main" id="{9E16F855-F521-F6B8-8941-10A9CE0854B1}"/>
              </a:ext>
            </a:extLst>
          </p:cNvPr>
          <p:cNvSpPr txBox="1"/>
          <p:nvPr/>
        </p:nvSpPr>
        <p:spPr>
          <a:xfrm>
            <a:off x="4432861" y="4271457"/>
            <a:ext cx="7562850" cy="523220"/>
          </a:xfrm>
          <a:prstGeom prst="rect">
            <a:avLst/>
          </a:prstGeom>
          <a:noFill/>
        </p:spPr>
        <p:txBody>
          <a:bodyPr wrap="square" rtlCol="0">
            <a:spAutoFit/>
          </a:bodyPr>
          <a:lstStyle/>
          <a:p>
            <a:pPr marR="0" lvl="0" algn="l" defTabSz="914400" rtl="0" eaLnBrk="1" fontAlgn="auto" latinLnBrk="0" hangingPunct="1">
              <a:spcBef>
                <a:spcPts val="0"/>
              </a:spcBef>
              <a:spcAft>
                <a:spcPts val="0"/>
              </a:spcAft>
              <a:buClrTx/>
              <a:buSzTx/>
              <a:tabLst/>
              <a:defRPr/>
            </a:pPr>
            <a:r>
              <a:rPr lang="en-US" sz="1400" b="1" dirty="0">
                <a:solidFill>
                  <a:prstClr val="black"/>
                </a:solidFill>
                <a:latin typeface="Century Gothic"/>
              </a:rPr>
              <a:t>Prepare / Upgrade billing system – </a:t>
            </a:r>
            <a:r>
              <a:rPr lang="en-US" sz="1400" dirty="0">
                <a:solidFill>
                  <a:prstClr val="black"/>
                </a:solidFill>
                <a:latin typeface="Century Gothic"/>
              </a:rPr>
              <a:t>Initial projects can be run on simple basis like Excel, but future billing systems should be prepared to incorporate wheeling transactions.</a:t>
            </a:r>
            <a:endParaRPr lang="en-US" sz="1400" b="1" dirty="0">
              <a:solidFill>
                <a:prstClr val="black"/>
              </a:solidFill>
              <a:latin typeface="Century Gothic"/>
            </a:endParaRPr>
          </a:p>
        </p:txBody>
      </p:sp>
      <p:sp>
        <p:nvSpPr>
          <p:cNvPr id="80" name="TextBox 79">
            <a:extLst>
              <a:ext uri="{FF2B5EF4-FFF2-40B4-BE49-F238E27FC236}">
                <a16:creationId xmlns:a16="http://schemas.microsoft.com/office/drawing/2014/main" id="{ECB928CF-787C-A1D8-98C0-3759E950F858}"/>
              </a:ext>
            </a:extLst>
          </p:cNvPr>
          <p:cNvSpPr txBox="1"/>
          <p:nvPr/>
        </p:nvSpPr>
        <p:spPr>
          <a:xfrm>
            <a:off x="4432861" y="4851787"/>
            <a:ext cx="7562850" cy="523220"/>
          </a:xfrm>
          <a:prstGeom prst="rect">
            <a:avLst/>
          </a:prstGeom>
          <a:noFill/>
        </p:spPr>
        <p:txBody>
          <a:bodyPr wrap="square" rtlCol="0">
            <a:spAutoFit/>
          </a:bodyPr>
          <a:lstStyle/>
          <a:p>
            <a:pPr marR="0" lvl="0" algn="l" defTabSz="914400" rtl="0" eaLnBrk="1" fontAlgn="auto" latinLnBrk="0" hangingPunct="1">
              <a:spcBef>
                <a:spcPts val="0"/>
              </a:spcBef>
              <a:spcAft>
                <a:spcPts val="0"/>
              </a:spcAft>
              <a:buClrTx/>
              <a:buSzTx/>
              <a:tabLst/>
              <a:defRPr/>
            </a:pPr>
            <a:r>
              <a:rPr lang="en-US" sz="1400" b="1" dirty="0">
                <a:solidFill>
                  <a:prstClr val="black"/>
                </a:solidFill>
                <a:latin typeface="Century Gothic"/>
              </a:rPr>
              <a:t>Pilot project – </a:t>
            </a:r>
            <a:r>
              <a:rPr lang="en-US" sz="1400" dirty="0">
                <a:solidFill>
                  <a:prstClr val="black"/>
                </a:solidFill>
                <a:latin typeface="Century Gothic"/>
              </a:rPr>
              <a:t>The municipality may decide to run a pilot project to test mechanisms and procedures.</a:t>
            </a:r>
          </a:p>
        </p:txBody>
      </p:sp>
      <p:sp>
        <p:nvSpPr>
          <p:cNvPr id="81" name="TextBox 80">
            <a:extLst>
              <a:ext uri="{FF2B5EF4-FFF2-40B4-BE49-F238E27FC236}">
                <a16:creationId xmlns:a16="http://schemas.microsoft.com/office/drawing/2014/main" id="{D8B50940-B232-FA4F-FAFE-F012E6F145C8}"/>
              </a:ext>
            </a:extLst>
          </p:cNvPr>
          <p:cNvSpPr txBox="1"/>
          <p:nvPr/>
        </p:nvSpPr>
        <p:spPr>
          <a:xfrm>
            <a:off x="4432861" y="5564714"/>
            <a:ext cx="7562850" cy="307777"/>
          </a:xfrm>
          <a:prstGeom prst="rect">
            <a:avLst/>
          </a:prstGeom>
          <a:noFill/>
        </p:spPr>
        <p:txBody>
          <a:bodyPr wrap="square" rtlCol="0">
            <a:spAutoFit/>
          </a:bodyPr>
          <a:lstStyle/>
          <a:p>
            <a:pPr marR="0" lvl="0" algn="l" defTabSz="914400" rtl="0" eaLnBrk="1" fontAlgn="auto" latinLnBrk="0" hangingPunct="1">
              <a:spcBef>
                <a:spcPts val="0"/>
              </a:spcBef>
              <a:spcAft>
                <a:spcPts val="0"/>
              </a:spcAft>
              <a:buClrTx/>
              <a:buSzTx/>
              <a:tabLst/>
              <a:defRPr/>
            </a:pPr>
            <a:r>
              <a:rPr lang="en-US" sz="1400" b="1" dirty="0">
                <a:solidFill>
                  <a:prstClr val="black"/>
                </a:solidFill>
                <a:latin typeface="Century Gothic"/>
              </a:rPr>
              <a:t>Open wheeling market – </a:t>
            </a:r>
            <a:r>
              <a:rPr lang="en-US" sz="1400" dirty="0">
                <a:solidFill>
                  <a:prstClr val="black"/>
                </a:solidFill>
                <a:latin typeface="Century Gothic"/>
              </a:rPr>
              <a:t>Open the wheeling market to the public.</a:t>
            </a:r>
          </a:p>
        </p:txBody>
      </p:sp>
      <p:sp>
        <p:nvSpPr>
          <p:cNvPr id="4" name="TextBox 3">
            <a:extLst>
              <a:ext uri="{FF2B5EF4-FFF2-40B4-BE49-F238E27FC236}">
                <a16:creationId xmlns:a16="http://schemas.microsoft.com/office/drawing/2014/main" id="{D7EF8D43-F7E1-C08B-68EB-5241E1F0374C}"/>
              </a:ext>
            </a:extLst>
          </p:cNvPr>
          <p:cNvSpPr txBox="1"/>
          <p:nvPr/>
        </p:nvSpPr>
        <p:spPr>
          <a:xfrm>
            <a:off x="0" y="-15618"/>
            <a:ext cx="3137975" cy="6858000"/>
          </a:xfrm>
          <a:prstGeom prst="rect">
            <a:avLst/>
          </a:prstGeom>
          <a:solidFill>
            <a:srgbClr val="33CCCC"/>
          </a:solidFill>
        </p:spPr>
        <p:txBody>
          <a:bodyPr wrap="square" anchor="ctr">
            <a:noAutofit/>
          </a:bodyPr>
          <a:lstStyle/>
          <a:p>
            <a:pPr>
              <a:lnSpc>
                <a:spcPct val="107000"/>
              </a:lnSpc>
              <a:spcBef>
                <a:spcPts val="200"/>
              </a:spcBef>
              <a:spcAft>
                <a:spcPts val="200"/>
              </a:spcAft>
            </a:pPr>
            <a:r>
              <a:rPr lang="en-ZA" sz="3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Steps for a municipality to take to establish &amp; operate third-party energy wheeling</a:t>
            </a:r>
          </a:p>
        </p:txBody>
      </p:sp>
    </p:spTree>
    <p:extLst>
      <p:ext uri="{BB962C8B-B14F-4D97-AF65-F5344CB8AC3E}">
        <p14:creationId xmlns:p14="http://schemas.microsoft.com/office/powerpoint/2010/main" val="3657084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241FD1-85BE-4820-88B3-938F8225F4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242852"/>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ZA" sz="900" b="0" i="0" u="none" strike="noStrike" kern="1200" cap="none" spc="0" normalizeH="0" baseline="0" noProof="0">
              <a:ln>
                <a:noFill/>
              </a:ln>
              <a:solidFill>
                <a:srgbClr val="242852"/>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D7EF8D43-F7E1-C08B-68EB-5241E1F0374C}"/>
              </a:ext>
            </a:extLst>
          </p:cNvPr>
          <p:cNvSpPr txBox="1"/>
          <p:nvPr/>
        </p:nvSpPr>
        <p:spPr>
          <a:xfrm>
            <a:off x="0" y="-15618"/>
            <a:ext cx="3137975" cy="6858000"/>
          </a:xfrm>
          <a:prstGeom prst="rect">
            <a:avLst/>
          </a:prstGeom>
          <a:solidFill>
            <a:srgbClr val="31859C"/>
          </a:solidFill>
        </p:spPr>
        <p:txBody>
          <a:bodyPr wrap="square" anchor="ctr">
            <a:noAutofit/>
          </a:bodyPr>
          <a:lstStyle/>
          <a:p>
            <a:pPr>
              <a:lnSpc>
                <a:spcPct val="107000"/>
              </a:lnSpc>
              <a:spcBef>
                <a:spcPts val="200"/>
              </a:spcBef>
              <a:spcAft>
                <a:spcPts val="200"/>
              </a:spcAft>
            </a:pPr>
            <a:r>
              <a:rPr lang="en-ZA" sz="3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Get senior staff buy-in </a:t>
            </a:r>
          </a:p>
        </p:txBody>
      </p:sp>
      <p:grpSp>
        <p:nvGrpSpPr>
          <p:cNvPr id="5" name="Group 4">
            <a:extLst>
              <a:ext uri="{FF2B5EF4-FFF2-40B4-BE49-F238E27FC236}">
                <a16:creationId xmlns:a16="http://schemas.microsoft.com/office/drawing/2014/main" id="{29CBFE49-996F-5376-9DCD-5E226D01E4A1}"/>
              </a:ext>
            </a:extLst>
          </p:cNvPr>
          <p:cNvGrpSpPr/>
          <p:nvPr/>
        </p:nvGrpSpPr>
        <p:grpSpPr>
          <a:xfrm>
            <a:off x="3428271" y="3837996"/>
            <a:ext cx="8197683" cy="2477484"/>
            <a:chOff x="1628505" y="3168986"/>
            <a:chExt cx="9028706" cy="2724249"/>
          </a:xfrm>
        </p:grpSpPr>
        <p:pic>
          <p:nvPicPr>
            <p:cNvPr id="6" name="Picture 5">
              <a:extLst>
                <a:ext uri="{FF2B5EF4-FFF2-40B4-BE49-F238E27FC236}">
                  <a16:creationId xmlns:a16="http://schemas.microsoft.com/office/drawing/2014/main" id="{28648A57-80E5-5FE5-8EEF-931AD9CE09A2}"/>
                </a:ext>
              </a:extLst>
            </p:cNvPr>
            <p:cNvPicPr>
              <a:picLocks noChangeAspect="1"/>
            </p:cNvPicPr>
            <p:nvPr/>
          </p:nvPicPr>
          <p:blipFill>
            <a:blip r:embed="rId3"/>
            <a:stretch>
              <a:fillRect/>
            </a:stretch>
          </p:blipFill>
          <p:spPr>
            <a:xfrm>
              <a:off x="1628505" y="3168986"/>
              <a:ext cx="2063930" cy="2724249"/>
            </a:xfrm>
            <a:prstGeom prst="rect">
              <a:avLst/>
            </a:prstGeom>
          </p:spPr>
        </p:pic>
        <p:pic>
          <p:nvPicPr>
            <p:cNvPr id="7" name="Picture 6">
              <a:extLst>
                <a:ext uri="{FF2B5EF4-FFF2-40B4-BE49-F238E27FC236}">
                  <a16:creationId xmlns:a16="http://schemas.microsoft.com/office/drawing/2014/main" id="{F25FD2BA-872A-7767-F3CB-1E1B7C815717}"/>
                </a:ext>
              </a:extLst>
            </p:cNvPr>
            <p:cNvPicPr>
              <a:picLocks noChangeAspect="1"/>
            </p:cNvPicPr>
            <p:nvPr/>
          </p:nvPicPr>
          <p:blipFill>
            <a:blip r:embed="rId4"/>
            <a:stretch>
              <a:fillRect/>
            </a:stretch>
          </p:blipFill>
          <p:spPr>
            <a:xfrm>
              <a:off x="3692435" y="3168986"/>
              <a:ext cx="3967606" cy="2724249"/>
            </a:xfrm>
            <a:prstGeom prst="rect">
              <a:avLst/>
            </a:prstGeom>
            <a:ln>
              <a:solidFill>
                <a:schemeClr val="tx1"/>
              </a:solidFill>
            </a:ln>
          </p:spPr>
        </p:pic>
        <p:pic>
          <p:nvPicPr>
            <p:cNvPr id="11" name="Picture 10">
              <a:extLst>
                <a:ext uri="{FF2B5EF4-FFF2-40B4-BE49-F238E27FC236}">
                  <a16:creationId xmlns:a16="http://schemas.microsoft.com/office/drawing/2014/main" id="{1597ADA1-0170-CC97-64AE-ED40D5E0EDB3}"/>
                </a:ext>
              </a:extLst>
            </p:cNvPr>
            <p:cNvPicPr>
              <a:picLocks noChangeAspect="1"/>
            </p:cNvPicPr>
            <p:nvPr/>
          </p:nvPicPr>
          <p:blipFill>
            <a:blip r:embed="rId5"/>
            <a:stretch>
              <a:fillRect/>
            </a:stretch>
          </p:blipFill>
          <p:spPr>
            <a:xfrm>
              <a:off x="7660041" y="3168986"/>
              <a:ext cx="2997170" cy="2724249"/>
            </a:xfrm>
            <a:prstGeom prst="rect">
              <a:avLst/>
            </a:prstGeom>
            <a:ln>
              <a:solidFill>
                <a:schemeClr val="tx1"/>
              </a:solidFill>
            </a:ln>
          </p:spPr>
        </p:pic>
      </p:grpSp>
      <p:sp>
        <p:nvSpPr>
          <p:cNvPr id="12" name="TextBox 11">
            <a:extLst>
              <a:ext uri="{FF2B5EF4-FFF2-40B4-BE49-F238E27FC236}">
                <a16:creationId xmlns:a16="http://schemas.microsoft.com/office/drawing/2014/main" id="{D8C97416-4CDF-6E48-7721-3C5496F3B7F6}"/>
              </a:ext>
            </a:extLst>
          </p:cNvPr>
          <p:cNvSpPr txBox="1"/>
          <p:nvPr/>
        </p:nvSpPr>
        <p:spPr>
          <a:xfrm>
            <a:off x="3582080" y="542520"/>
            <a:ext cx="7865531" cy="2947282"/>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i="0" u="none" strike="noStrike" kern="1200" cap="none" spc="0" normalizeH="0" baseline="0" noProof="0" dirty="0">
                <a:ln>
                  <a:noFill/>
                </a:ln>
                <a:solidFill>
                  <a:prstClr val="black"/>
                </a:solidFill>
                <a:effectLst/>
                <a:uLnTx/>
                <a:uFillTx/>
                <a:latin typeface="Century Gothic"/>
                <a:ea typeface="+mn-ea"/>
                <a:cs typeface="+mn-cs"/>
              </a:rPr>
              <a:t>Use the infographic and video provided to frame the opportunity.</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dirty="0">
                <a:solidFill>
                  <a:prstClr val="black"/>
                </a:solidFill>
                <a:latin typeface="Century Gothic"/>
              </a:rPr>
              <a:t>Use the information in the toolkit to estimate effort / costs required to implement.</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dirty="0">
                <a:solidFill>
                  <a:prstClr val="black"/>
                </a:solidFill>
                <a:latin typeface="Century Gothic"/>
              </a:rPr>
              <a:t>Use the municipal revenue study Excel tool to prove no negative revenue impact.</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dirty="0">
                <a:solidFill>
                  <a:prstClr val="black"/>
                </a:solidFill>
                <a:latin typeface="Century Gothic"/>
              </a:rPr>
              <a:t>Get buy-in of the following key departments: Legal, Finance, Billing, Electro-technical.</a:t>
            </a:r>
          </a:p>
        </p:txBody>
      </p:sp>
    </p:spTree>
    <p:extLst>
      <p:ext uri="{BB962C8B-B14F-4D97-AF65-F5344CB8AC3E}">
        <p14:creationId xmlns:p14="http://schemas.microsoft.com/office/powerpoint/2010/main" val="2211523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FC7566D-E96E-5A21-E2A3-50E4FA96E308}"/>
              </a:ext>
            </a:extLst>
          </p:cNvPr>
          <p:cNvSpPr txBox="1"/>
          <p:nvPr/>
        </p:nvSpPr>
        <p:spPr>
          <a:xfrm>
            <a:off x="0" y="0"/>
            <a:ext cx="3643086" cy="6858000"/>
          </a:xfrm>
          <a:prstGeom prst="rect">
            <a:avLst/>
          </a:prstGeom>
          <a:solidFill>
            <a:srgbClr val="33CCCC"/>
          </a:solidFill>
        </p:spPr>
        <p:txBody>
          <a:bodyPr wrap="square" anchor="ctr">
            <a:noAutofit/>
          </a:bodyPr>
          <a:lstStyle/>
          <a:p>
            <a:pPr>
              <a:lnSpc>
                <a:spcPct val="107000"/>
              </a:lnSpc>
              <a:spcBef>
                <a:spcPts val="200"/>
              </a:spcBef>
              <a:spcAft>
                <a:spcPts val="200"/>
              </a:spcAft>
            </a:pPr>
            <a:r>
              <a:rPr lang="en-ZA" sz="3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Infographic developed with Sustainable Energy Africa</a:t>
            </a:r>
          </a:p>
        </p:txBody>
      </p:sp>
      <p:pic>
        <p:nvPicPr>
          <p:cNvPr id="2" name="Picture 1">
            <a:extLst>
              <a:ext uri="{FF2B5EF4-FFF2-40B4-BE49-F238E27FC236}">
                <a16:creationId xmlns:a16="http://schemas.microsoft.com/office/drawing/2014/main" id="{27FA598D-E8C1-83B6-2370-74CA361EBBEB}"/>
              </a:ext>
            </a:extLst>
          </p:cNvPr>
          <p:cNvPicPr>
            <a:picLocks noChangeAspect="1"/>
          </p:cNvPicPr>
          <p:nvPr/>
        </p:nvPicPr>
        <p:blipFill>
          <a:blip r:embed="rId2"/>
          <a:stretch>
            <a:fillRect/>
          </a:stretch>
        </p:blipFill>
        <p:spPr>
          <a:xfrm>
            <a:off x="4856726" y="146938"/>
            <a:ext cx="4973074" cy="6564124"/>
          </a:xfrm>
          <a:prstGeom prst="rect">
            <a:avLst/>
          </a:prstGeom>
        </p:spPr>
      </p:pic>
    </p:spTree>
    <p:extLst>
      <p:ext uri="{BB962C8B-B14F-4D97-AF65-F5344CB8AC3E}">
        <p14:creationId xmlns:p14="http://schemas.microsoft.com/office/powerpoint/2010/main" val="4202547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241FD1-85BE-4820-88B3-938F8225F4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242852"/>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ZA" sz="900" b="0" i="0" u="none" strike="noStrike" kern="1200" cap="none" spc="0" normalizeH="0" baseline="0" noProof="0">
              <a:ln>
                <a:noFill/>
              </a:ln>
              <a:solidFill>
                <a:srgbClr val="242852"/>
              </a:solidFill>
              <a:effectLst/>
              <a:uLnTx/>
              <a:uFillTx/>
              <a:latin typeface="Arial" panose="020B0604020202020204" pitchFamily="34" charset="0"/>
              <a:ea typeface="+mn-ea"/>
              <a:cs typeface="Arial" panose="020B0604020202020204" pitchFamily="34" charset="0"/>
            </a:endParaRPr>
          </a:p>
        </p:txBody>
      </p:sp>
      <p:pic>
        <p:nvPicPr>
          <p:cNvPr id="4" name="Online Media 1" title="Electricity Wheeling in South African Municipalities">
            <a:hlinkClick r:id="" action="ppaction://media"/>
            <a:extLst>
              <a:ext uri="{FF2B5EF4-FFF2-40B4-BE49-F238E27FC236}">
                <a16:creationId xmlns:a16="http://schemas.microsoft.com/office/drawing/2014/main" id="{B8445F74-92A0-3085-74E9-8D10060D8AD2}"/>
              </a:ext>
            </a:extLst>
          </p:cNvPr>
          <p:cNvPicPr>
            <a:picLocks noRot="1" noChangeAspect="1"/>
          </p:cNvPicPr>
          <p:nvPr>
            <a:videoFile r:link="rId1"/>
          </p:nvPr>
        </p:nvPicPr>
        <p:blipFill>
          <a:blip r:embed="rId4"/>
          <a:stretch>
            <a:fillRect/>
          </a:stretch>
        </p:blipFill>
        <p:spPr>
          <a:xfrm>
            <a:off x="1371600" y="635508"/>
            <a:ext cx="9448800" cy="5338571"/>
          </a:xfrm>
          <a:prstGeom prst="rect">
            <a:avLst/>
          </a:prstGeom>
        </p:spPr>
      </p:pic>
    </p:spTree>
    <p:extLst>
      <p:ext uri="{BB962C8B-B14F-4D97-AF65-F5344CB8AC3E}">
        <p14:creationId xmlns:p14="http://schemas.microsoft.com/office/powerpoint/2010/main" val="339154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FC7566D-E96E-5A21-E2A3-50E4FA96E308}"/>
              </a:ext>
            </a:extLst>
          </p:cNvPr>
          <p:cNvSpPr txBox="1"/>
          <p:nvPr/>
        </p:nvSpPr>
        <p:spPr>
          <a:xfrm>
            <a:off x="0" y="0"/>
            <a:ext cx="3643086" cy="6858000"/>
          </a:xfrm>
          <a:prstGeom prst="rect">
            <a:avLst/>
          </a:prstGeom>
          <a:solidFill>
            <a:srgbClr val="33CCCC"/>
          </a:solidFill>
        </p:spPr>
        <p:txBody>
          <a:bodyPr wrap="square" anchor="ctr">
            <a:noAutofit/>
          </a:bodyPr>
          <a:lstStyle/>
          <a:p>
            <a:pPr>
              <a:lnSpc>
                <a:spcPct val="107000"/>
              </a:lnSpc>
              <a:spcBef>
                <a:spcPts val="200"/>
              </a:spcBef>
              <a:spcAft>
                <a:spcPts val="200"/>
              </a:spcAft>
            </a:pPr>
            <a:r>
              <a:rPr lang="en-ZA" sz="3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Prepare a wheeling guideline </a:t>
            </a:r>
            <a:endParaRPr lang="en-ZA"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81B9CA4F-4E36-11F0-73E4-F7EBCE2719BC}"/>
              </a:ext>
            </a:extLst>
          </p:cNvPr>
          <p:cNvPicPr>
            <a:picLocks noChangeAspect="1"/>
          </p:cNvPicPr>
          <p:nvPr/>
        </p:nvPicPr>
        <p:blipFill>
          <a:blip r:embed="rId2"/>
          <a:stretch>
            <a:fillRect/>
          </a:stretch>
        </p:blipFill>
        <p:spPr>
          <a:xfrm>
            <a:off x="3867939" y="687387"/>
            <a:ext cx="3686291" cy="5375365"/>
          </a:xfrm>
          <a:prstGeom prst="rect">
            <a:avLst/>
          </a:prstGeom>
        </p:spPr>
      </p:pic>
      <p:pic>
        <p:nvPicPr>
          <p:cNvPr id="8" name="Picture 7">
            <a:extLst>
              <a:ext uri="{FF2B5EF4-FFF2-40B4-BE49-F238E27FC236}">
                <a16:creationId xmlns:a16="http://schemas.microsoft.com/office/drawing/2014/main" id="{6A576007-171E-86C0-ADC2-EA85B1674AE3}"/>
              </a:ext>
            </a:extLst>
          </p:cNvPr>
          <p:cNvPicPr>
            <a:picLocks noChangeAspect="1"/>
          </p:cNvPicPr>
          <p:nvPr/>
        </p:nvPicPr>
        <p:blipFill>
          <a:blip r:embed="rId3"/>
          <a:stretch>
            <a:fillRect/>
          </a:stretch>
        </p:blipFill>
        <p:spPr>
          <a:xfrm>
            <a:off x="7779083" y="865187"/>
            <a:ext cx="3757718" cy="47736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81066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1" name="Straight Arrow Connector 90">
            <a:extLst>
              <a:ext uri="{FF2B5EF4-FFF2-40B4-BE49-F238E27FC236}">
                <a16:creationId xmlns:a16="http://schemas.microsoft.com/office/drawing/2014/main" id="{11399886-9B17-4B60-8249-D300594E6D1F}"/>
              </a:ext>
            </a:extLst>
          </p:cNvPr>
          <p:cNvCxnSpPr>
            <a:cxnSpLocks/>
          </p:cNvCxnSpPr>
          <p:nvPr/>
        </p:nvCxnSpPr>
        <p:spPr>
          <a:xfrm>
            <a:off x="1633251" y="4493918"/>
            <a:ext cx="9357624" cy="40941"/>
          </a:xfrm>
          <a:prstGeom prst="straightConnector1">
            <a:avLst/>
          </a:prstGeom>
          <a:ln w="38100">
            <a:solidFill>
              <a:srgbClr val="31859C"/>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0955EDCD-8799-4E62-8395-7B49D4388B58}"/>
              </a:ext>
            </a:extLst>
          </p:cNvPr>
          <p:cNvCxnSpPr>
            <a:cxnSpLocks/>
          </p:cNvCxnSpPr>
          <p:nvPr/>
        </p:nvCxnSpPr>
        <p:spPr>
          <a:xfrm>
            <a:off x="7837554" y="1108059"/>
            <a:ext cx="3243360" cy="832173"/>
          </a:xfrm>
          <a:prstGeom prst="straightConnector1">
            <a:avLst/>
          </a:prstGeom>
          <a:ln w="38100">
            <a:solidFill>
              <a:srgbClr val="31859C"/>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5A21EF85-1EA8-4AFA-A5B5-7B8637EDA1B3}"/>
              </a:ext>
            </a:extLst>
          </p:cNvPr>
          <p:cNvCxnSpPr>
            <a:cxnSpLocks/>
          </p:cNvCxnSpPr>
          <p:nvPr/>
        </p:nvCxnSpPr>
        <p:spPr>
          <a:xfrm flipH="1" flipV="1">
            <a:off x="1954455" y="4297495"/>
            <a:ext cx="8537544" cy="57483"/>
          </a:xfrm>
          <a:prstGeom prst="straightConnector1">
            <a:avLst/>
          </a:prstGeom>
          <a:ln w="381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84" name="Picture 30" descr="Logo, company name&#10;&#10;Description automatically generated">
            <a:extLst>
              <a:ext uri="{FF2B5EF4-FFF2-40B4-BE49-F238E27FC236}">
                <a16:creationId xmlns:a16="http://schemas.microsoft.com/office/drawing/2014/main" id="{7B0B867C-EDD7-4A55-8247-9E6CFA14AB2A}"/>
              </a:ext>
            </a:extLst>
          </p:cNvPr>
          <p:cNvPicPr>
            <a:picLocks noChangeAspect="1"/>
          </p:cNvPicPr>
          <p:nvPr/>
        </p:nvPicPr>
        <p:blipFill>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3921230" y="1049780"/>
            <a:ext cx="1697716" cy="921807"/>
          </a:xfrm>
          <a:prstGeom prst="rect">
            <a:avLst/>
          </a:prstGeom>
        </p:spPr>
      </p:pic>
      <p:cxnSp>
        <p:nvCxnSpPr>
          <p:cNvPr id="137" name="Straight Arrow Connector 136">
            <a:extLst>
              <a:ext uri="{FF2B5EF4-FFF2-40B4-BE49-F238E27FC236}">
                <a16:creationId xmlns:a16="http://schemas.microsoft.com/office/drawing/2014/main" id="{622C791B-23A1-4695-B6AC-2B4D7F18B8D4}"/>
              </a:ext>
            </a:extLst>
          </p:cNvPr>
          <p:cNvCxnSpPr>
            <a:cxnSpLocks/>
          </p:cNvCxnSpPr>
          <p:nvPr/>
        </p:nvCxnSpPr>
        <p:spPr>
          <a:xfrm flipH="1">
            <a:off x="4986171" y="981079"/>
            <a:ext cx="2219658" cy="0"/>
          </a:xfrm>
          <a:prstGeom prst="straightConnector1">
            <a:avLst/>
          </a:prstGeom>
          <a:ln w="381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AD623601-0742-4325-A476-A9D3E14EC3F8}"/>
              </a:ext>
            </a:extLst>
          </p:cNvPr>
          <p:cNvCxnSpPr>
            <a:cxnSpLocks/>
          </p:cNvCxnSpPr>
          <p:nvPr/>
        </p:nvCxnSpPr>
        <p:spPr>
          <a:xfrm flipH="1" flipV="1">
            <a:off x="7701101" y="1805453"/>
            <a:ext cx="2891990" cy="739489"/>
          </a:xfrm>
          <a:prstGeom prst="straightConnector1">
            <a:avLst/>
          </a:prstGeom>
          <a:ln w="381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DE510909-8B59-4FEF-A4A1-3CDCB7816B1A}"/>
              </a:ext>
            </a:extLst>
          </p:cNvPr>
          <p:cNvGrpSpPr>
            <a:grpSpLocks noChangeAspect="1"/>
          </p:cNvGrpSpPr>
          <p:nvPr/>
        </p:nvGrpSpPr>
        <p:grpSpPr bwMode="auto">
          <a:xfrm>
            <a:off x="446056" y="2407273"/>
            <a:ext cx="1376117" cy="1171450"/>
            <a:chOff x="4328" y="809"/>
            <a:chExt cx="1022" cy="870"/>
          </a:xfrm>
          <a:solidFill>
            <a:srgbClr val="2E2E38"/>
          </a:solidFill>
        </p:grpSpPr>
        <p:sp>
          <p:nvSpPr>
            <p:cNvPr id="9" name="Freeform 38">
              <a:extLst>
                <a:ext uri="{FF2B5EF4-FFF2-40B4-BE49-F238E27FC236}">
                  <a16:creationId xmlns:a16="http://schemas.microsoft.com/office/drawing/2014/main" id="{FD7A7B81-FD48-4562-8FD3-82E441CB88AF}"/>
                </a:ext>
              </a:extLst>
            </p:cNvPr>
            <p:cNvSpPr>
              <a:spLocks noEditPoints="1"/>
            </p:cNvSpPr>
            <p:nvPr/>
          </p:nvSpPr>
          <p:spPr bwMode="auto">
            <a:xfrm>
              <a:off x="4530" y="1341"/>
              <a:ext cx="202" cy="264"/>
            </a:xfrm>
            <a:custGeom>
              <a:avLst/>
              <a:gdLst>
                <a:gd name="T0" fmla="*/ 202 w 202"/>
                <a:gd name="T1" fmla="*/ 264 h 264"/>
                <a:gd name="T2" fmla="*/ 0 w 202"/>
                <a:gd name="T3" fmla="*/ 264 h 264"/>
                <a:gd name="T4" fmla="*/ 36 w 202"/>
                <a:gd name="T5" fmla="*/ 0 h 264"/>
                <a:gd name="T6" fmla="*/ 168 w 202"/>
                <a:gd name="T7" fmla="*/ 0 h 264"/>
                <a:gd name="T8" fmla="*/ 202 w 202"/>
                <a:gd name="T9" fmla="*/ 264 h 264"/>
                <a:gd name="T10" fmla="*/ 22 w 202"/>
                <a:gd name="T11" fmla="*/ 246 h 264"/>
                <a:gd name="T12" fmla="*/ 182 w 202"/>
                <a:gd name="T13" fmla="*/ 246 h 264"/>
                <a:gd name="T14" fmla="*/ 152 w 202"/>
                <a:gd name="T15" fmla="*/ 18 h 264"/>
                <a:gd name="T16" fmla="*/ 52 w 202"/>
                <a:gd name="T17" fmla="*/ 18 h 264"/>
                <a:gd name="T18" fmla="*/ 22 w 202"/>
                <a:gd name="T19" fmla="*/ 24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264">
                  <a:moveTo>
                    <a:pt x="202" y="264"/>
                  </a:moveTo>
                  <a:lnTo>
                    <a:pt x="0" y="264"/>
                  </a:lnTo>
                  <a:lnTo>
                    <a:pt x="36" y="0"/>
                  </a:lnTo>
                  <a:lnTo>
                    <a:pt x="168" y="0"/>
                  </a:lnTo>
                  <a:lnTo>
                    <a:pt x="202" y="264"/>
                  </a:lnTo>
                  <a:close/>
                  <a:moveTo>
                    <a:pt x="22" y="246"/>
                  </a:moveTo>
                  <a:lnTo>
                    <a:pt x="182" y="246"/>
                  </a:lnTo>
                  <a:lnTo>
                    <a:pt x="152" y="18"/>
                  </a:lnTo>
                  <a:lnTo>
                    <a:pt x="52" y="18"/>
                  </a:lnTo>
                  <a:lnTo>
                    <a:pt x="22"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0" name="Freeform 39">
              <a:extLst>
                <a:ext uri="{FF2B5EF4-FFF2-40B4-BE49-F238E27FC236}">
                  <a16:creationId xmlns:a16="http://schemas.microsoft.com/office/drawing/2014/main" id="{FAD20266-48F7-4AAC-BE5B-D94BF9330860}"/>
                </a:ext>
              </a:extLst>
            </p:cNvPr>
            <p:cNvSpPr>
              <a:spLocks noEditPoints="1"/>
            </p:cNvSpPr>
            <p:nvPr/>
          </p:nvSpPr>
          <p:spPr bwMode="auto">
            <a:xfrm>
              <a:off x="4732" y="1341"/>
              <a:ext cx="202" cy="264"/>
            </a:xfrm>
            <a:custGeom>
              <a:avLst/>
              <a:gdLst>
                <a:gd name="T0" fmla="*/ 202 w 202"/>
                <a:gd name="T1" fmla="*/ 264 h 264"/>
                <a:gd name="T2" fmla="*/ 36 w 202"/>
                <a:gd name="T3" fmla="*/ 264 h 264"/>
                <a:gd name="T4" fmla="*/ 0 w 202"/>
                <a:gd name="T5" fmla="*/ 0 h 264"/>
                <a:gd name="T6" fmla="*/ 134 w 202"/>
                <a:gd name="T7" fmla="*/ 0 h 264"/>
                <a:gd name="T8" fmla="*/ 202 w 202"/>
                <a:gd name="T9" fmla="*/ 264 h 264"/>
                <a:gd name="T10" fmla="*/ 50 w 202"/>
                <a:gd name="T11" fmla="*/ 246 h 264"/>
                <a:gd name="T12" fmla="*/ 180 w 202"/>
                <a:gd name="T13" fmla="*/ 246 h 264"/>
                <a:gd name="T14" fmla="*/ 120 w 202"/>
                <a:gd name="T15" fmla="*/ 18 h 264"/>
                <a:gd name="T16" fmla="*/ 20 w 202"/>
                <a:gd name="T17" fmla="*/ 18 h 264"/>
                <a:gd name="T18" fmla="*/ 50 w 202"/>
                <a:gd name="T19" fmla="*/ 24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264">
                  <a:moveTo>
                    <a:pt x="202" y="264"/>
                  </a:moveTo>
                  <a:lnTo>
                    <a:pt x="36" y="264"/>
                  </a:lnTo>
                  <a:lnTo>
                    <a:pt x="0" y="0"/>
                  </a:lnTo>
                  <a:lnTo>
                    <a:pt x="134" y="0"/>
                  </a:lnTo>
                  <a:lnTo>
                    <a:pt x="202" y="264"/>
                  </a:lnTo>
                  <a:close/>
                  <a:moveTo>
                    <a:pt x="50" y="246"/>
                  </a:moveTo>
                  <a:lnTo>
                    <a:pt x="180" y="246"/>
                  </a:lnTo>
                  <a:lnTo>
                    <a:pt x="120" y="18"/>
                  </a:lnTo>
                  <a:lnTo>
                    <a:pt x="20" y="18"/>
                  </a:lnTo>
                  <a:lnTo>
                    <a:pt x="50"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1" name="Freeform 40">
              <a:extLst>
                <a:ext uri="{FF2B5EF4-FFF2-40B4-BE49-F238E27FC236}">
                  <a16:creationId xmlns:a16="http://schemas.microsoft.com/office/drawing/2014/main" id="{9132C7E1-8294-4F83-8A20-8BB495B7495C}"/>
                </a:ext>
              </a:extLst>
            </p:cNvPr>
            <p:cNvSpPr>
              <a:spLocks noEditPoints="1"/>
            </p:cNvSpPr>
            <p:nvPr/>
          </p:nvSpPr>
          <p:spPr bwMode="auto">
            <a:xfrm>
              <a:off x="4328" y="1341"/>
              <a:ext cx="202" cy="264"/>
            </a:xfrm>
            <a:custGeom>
              <a:avLst/>
              <a:gdLst>
                <a:gd name="T0" fmla="*/ 168 w 202"/>
                <a:gd name="T1" fmla="*/ 264 h 264"/>
                <a:gd name="T2" fmla="*/ 0 w 202"/>
                <a:gd name="T3" fmla="*/ 264 h 264"/>
                <a:gd name="T4" fmla="*/ 70 w 202"/>
                <a:gd name="T5" fmla="*/ 0 h 264"/>
                <a:gd name="T6" fmla="*/ 202 w 202"/>
                <a:gd name="T7" fmla="*/ 0 h 264"/>
                <a:gd name="T8" fmla="*/ 168 w 202"/>
                <a:gd name="T9" fmla="*/ 264 h 264"/>
                <a:gd name="T10" fmla="*/ 24 w 202"/>
                <a:gd name="T11" fmla="*/ 246 h 264"/>
                <a:gd name="T12" fmla="*/ 152 w 202"/>
                <a:gd name="T13" fmla="*/ 246 h 264"/>
                <a:gd name="T14" fmla="*/ 182 w 202"/>
                <a:gd name="T15" fmla="*/ 18 h 264"/>
                <a:gd name="T16" fmla="*/ 84 w 202"/>
                <a:gd name="T17" fmla="*/ 18 h 264"/>
                <a:gd name="T18" fmla="*/ 24 w 202"/>
                <a:gd name="T19" fmla="*/ 24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264">
                  <a:moveTo>
                    <a:pt x="168" y="264"/>
                  </a:moveTo>
                  <a:lnTo>
                    <a:pt x="0" y="264"/>
                  </a:lnTo>
                  <a:lnTo>
                    <a:pt x="70" y="0"/>
                  </a:lnTo>
                  <a:lnTo>
                    <a:pt x="202" y="0"/>
                  </a:lnTo>
                  <a:lnTo>
                    <a:pt x="168" y="264"/>
                  </a:lnTo>
                  <a:close/>
                  <a:moveTo>
                    <a:pt x="24" y="246"/>
                  </a:moveTo>
                  <a:lnTo>
                    <a:pt x="152" y="246"/>
                  </a:lnTo>
                  <a:lnTo>
                    <a:pt x="182" y="18"/>
                  </a:lnTo>
                  <a:lnTo>
                    <a:pt x="84" y="18"/>
                  </a:lnTo>
                  <a:lnTo>
                    <a:pt x="24"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2" name="Rectangle 11">
              <a:extLst>
                <a:ext uri="{FF2B5EF4-FFF2-40B4-BE49-F238E27FC236}">
                  <a16:creationId xmlns:a16="http://schemas.microsoft.com/office/drawing/2014/main" id="{2E02BA7B-EA07-4625-B7A6-0B828BF5E194}"/>
                </a:ext>
              </a:extLst>
            </p:cNvPr>
            <p:cNvSpPr>
              <a:spLocks noChangeArrowheads="1"/>
            </p:cNvSpPr>
            <p:nvPr/>
          </p:nvSpPr>
          <p:spPr bwMode="auto">
            <a:xfrm>
              <a:off x="4408" y="1587"/>
              <a:ext cx="18" cy="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3" name="Rectangle 12">
              <a:extLst>
                <a:ext uri="{FF2B5EF4-FFF2-40B4-BE49-F238E27FC236}">
                  <a16:creationId xmlns:a16="http://schemas.microsoft.com/office/drawing/2014/main" id="{64C3B553-253C-4C13-A2E7-95873347D056}"/>
                </a:ext>
              </a:extLst>
            </p:cNvPr>
            <p:cNvSpPr>
              <a:spLocks noChangeArrowheads="1"/>
            </p:cNvSpPr>
            <p:nvPr/>
          </p:nvSpPr>
          <p:spPr bwMode="auto">
            <a:xfrm>
              <a:off x="4622" y="1587"/>
              <a:ext cx="18" cy="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4" name="Rectangle 13">
              <a:extLst>
                <a:ext uri="{FF2B5EF4-FFF2-40B4-BE49-F238E27FC236}">
                  <a16:creationId xmlns:a16="http://schemas.microsoft.com/office/drawing/2014/main" id="{19A27FC5-C808-4F73-A1DD-F72DBDB270D7}"/>
                </a:ext>
              </a:extLst>
            </p:cNvPr>
            <p:cNvSpPr>
              <a:spLocks noChangeArrowheads="1"/>
            </p:cNvSpPr>
            <p:nvPr/>
          </p:nvSpPr>
          <p:spPr bwMode="auto">
            <a:xfrm>
              <a:off x="4842" y="1587"/>
              <a:ext cx="18" cy="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5" name="Rectangle 14">
              <a:extLst>
                <a:ext uri="{FF2B5EF4-FFF2-40B4-BE49-F238E27FC236}">
                  <a16:creationId xmlns:a16="http://schemas.microsoft.com/office/drawing/2014/main" id="{5BC6F36E-5D51-4ED9-8FA6-EE88B894AACC}"/>
                </a:ext>
              </a:extLst>
            </p:cNvPr>
            <p:cNvSpPr>
              <a:spLocks noChangeArrowheads="1"/>
            </p:cNvSpPr>
            <p:nvPr/>
          </p:nvSpPr>
          <p:spPr bwMode="auto">
            <a:xfrm>
              <a:off x="4382" y="1413"/>
              <a:ext cx="132"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6" name="Rectangle 15">
              <a:extLst>
                <a:ext uri="{FF2B5EF4-FFF2-40B4-BE49-F238E27FC236}">
                  <a16:creationId xmlns:a16="http://schemas.microsoft.com/office/drawing/2014/main" id="{4C0ACD06-6F8D-4521-B531-BF367B8B6E7E}"/>
                </a:ext>
              </a:extLst>
            </p:cNvPr>
            <p:cNvSpPr>
              <a:spLocks noChangeArrowheads="1"/>
            </p:cNvSpPr>
            <p:nvPr/>
          </p:nvSpPr>
          <p:spPr bwMode="auto">
            <a:xfrm>
              <a:off x="4368" y="1467"/>
              <a:ext cx="132"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7" name="Rectangle 16">
              <a:extLst>
                <a:ext uri="{FF2B5EF4-FFF2-40B4-BE49-F238E27FC236}">
                  <a16:creationId xmlns:a16="http://schemas.microsoft.com/office/drawing/2014/main" id="{C21C18BF-7453-4047-ACF8-60413FB186CB}"/>
                </a:ext>
              </a:extLst>
            </p:cNvPr>
            <p:cNvSpPr>
              <a:spLocks noChangeArrowheads="1"/>
            </p:cNvSpPr>
            <p:nvPr/>
          </p:nvSpPr>
          <p:spPr bwMode="auto">
            <a:xfrm>
              <a:off x="4356" y="1521"/>
              <a:ext cx="144"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8" name="Rectangle 17">
              <a:extLst>
                <a:ext uri="{FF2B5EF4-FFF2-40B4-BE49-F238E27FC236}">
                  <a16:creationId xmlns:a16="http://schemas.microsoft.com/office/drawing/2014/main" id="{03B89CA3-9E29-45E0-A2C0-7799D6FA4DD2}"/>
                </a:ext>
              </a:extLst>
            </p:cNvPr>
            <p:cNvSpPr>
              <a:spLocks noChangeArrowheads="1"/>
            </p:cNvSpPr>
            <p:nvPr/>
          </p:nvSpPr>
          <p:spPr bwMode="auto">
            <a:xfrm>
              <a:off x="4566" y="1413"/>
              <a:ext cx="132"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9" name="Rectangle 18">
              <a:extLst>
                <a:ext uri="{FF2B5EF4-FFF2-40B4-BE49-F238E27FC236}">
                  <a16:creationId xmlns:a16="http://schemas.microsoft.com/office/drawing/2014/main" id="{4E0BEFCD-A238-40A6-94D0-70103422FE28}"/>
                </a:ext>
              </a:extLst>
            </p:cNvPr>
            <p:cNvSpPr>
              <a:spLocks noChangeArrowheads="1"/>
            </p:cNvSpPr>
            <p:nvPr/>
          </p:nvSpPr>
          <p:spPr bwMode="auto">
            <a:xfrm>
              <a:off x="4554" y="1467"/>
              <a:ext cx="156"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0" name="Rectangle 19">
              <a:extLst>
                <a:ext uri="{FF2B5EF4-FFF2-40B4-BE49-F238E27FC236}">
                  <a16:creationId xmlns:a16="http://schemas.microsoft.com/office/drawing/2014/main" id="{F08CE38A-DE2E-4AAB-91FE-5EFC54838F8F}"/>
                </a:ext>
              </a:extLst>
            </p:cNvPr>
            <p:cNvSpPr>
              <a:spLocks noChangeArrowheads="1"/>
            </p:cNvSpPr>
            <p:nvPr/>
          </p:nvSpPr>
          <p:spPr bwMode="auto">
            <a:xfrm>
              <a:off x="4548" y="1521"/>
              <a:ext cx="168"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1" name="Rectangle 20">
              <a:extLst>
                <a:ext uri="{FF2B5EF4-FFF2-40B4-BE49-F238E27FC236}">
                  <a16:creationId xmlns:a16="http://schemas.microsoft.com/office/drawing/2014/main" id="{E387BF96-C186-4B91-9AC5-7A7FD85B29E1}"/>
                </a:ext>
              </a:extLst>
            </p:cNvPr>
            <p:cNvSpPr>
              <a:spLocks noChangeArrowheads="1"/>
            </p:cNvSpPr>
            <p:nvPr/>
          </p:nvSpPr>
          <p:spPr bwMode="auto">
            <a:xfrm>
              <a:off x="4748" y="1413"/>
              <a:ext cx="134"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2" name="Rectangle 21">
              <a:extLst>
                <a:ext uri="{FF2B5EF4-FFF2-40B4-BE49-F238E27FC236}">
                  <a16:creationId xmlns:a16="http://schemas.microsoft.com/office/drawing/2014/main" id="{DDB7B735-01AC-443E-BDD5-6686FBCC2A3B}"/>
                </a:ext>
              </a:extLst>
            </p:cNvPr>
            <p:cNvSpPr>
              <a:spLocks noChangeArrowheads="1"/>
            </p:cNvSpPr>
            <p:nvPr/>
          </p:nvSpPr>
          <p:spPr bwMode="auto">
            <a:xfrm>
              <a:off x="4756" y="1467"/>
              <a:ext cx="134"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3" name="Rectangle 22">
              <a:extLst>
                <a:ext uri="{FF2B5EF4-FFF2-40B4-BE49-F238E27FC236}">
                  <a16:creationId xmlns:a16="http://schemas.microsoft.com/office/drawing/2014/main" id="{18F204A2-182E-49F4-86A7-89FEAAFAD8CF}"/>
                </a:ext>
              </a:extLst>
            </p:cNvPr>
            <p:cNvSpPr>
              <a:spLocks noChangeArrowheads="1"/>
            </p:cNvSpPr>
            <p:nvPr/>
          </p:nvSpPr>
          <p:spPr bwMode="auto">
            <a:xfrm>
              <a:off x="4764" y="1521"/>
              <a:ext cx="144"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4" name="Rectangle 23">
              <a:extLst>
                <a:ext uri="{FF2B5EF4-FFF2-40B4-BE49-F238E27FC236}">
                  <a16:creationId xmlns:a16="http://schemas.microsoft.com/office/drawing/2014/main" id="{20308CAB-F1DF-4785-9C8D-78A45443AF9D}"/>
                </a:ext>
              </a:extLst>
            </p:cNvPr>
            <p:cNvSpPr>
              <a:spLocks noChangeArrowheads="1"/>
            </p:cNvSpPr>
            <p:nvPr/>
          </p:nvSpPr>
          <p:spPr bwMode="auto">
            <a:xfrm>
              <a:off x="4330" y="1661"/>
              <a:ext cx="854"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5" name="Freeform 54">
              <a:extLst>
                <a:ext uri="{FF2B5EF4-FFF2-40B4-BE49-F238E27FC236}">
                  <a16:creationId xmlns:a16="http://schemas.microsoft.com/office/drawing/2014/main" id="{947FF810-AD29-4611-A289-59C241FFFBE6}"/>
                </a:ext>
              </a:extLst>
            </p:cNvPr>
            <p:cNvSpPr>
              <a:spLocks noEditPoints="1"/>
            </p:cNvSpPr>
            <p:nvPr/>
          </p:nvSpPr>
          <p:spPr bwMode="auto">
            <a:xfrm>
              <a:off x="4486" y="1085"/>
              <a:ext cx="110" cy="108"/>
            </a:xfrm>
            <a:custGeom>
              <a:avLst/>
              <a:gdLst>
                <a:gd name="T0" fmla="*/ 56 w 110"/>
                <a:gd name="T1" fmla="*/ 108 h 108"/>
                <a:gd name="T2" fmla="*/ 34 w 110"/>
                <a:gd name="T3" fmla="*/ 104 h 108"/>
                <a:gd name="T4" fmla="*/ 16 w 110"/>
                <a:gd name="T5" fmla="*/ 92 h 108"/>
                <a:gd name="T6" fmla="*/ 6 w 110"/>
                <a:gd name="T7" fmla="*/ 76 h 108"/>
                <a:gd name="T8" fmla="*/ 0 w 110"/>
                <a:gd name="T9" fmla="*/ 54 h 108"/>
                <a:gd name="T10" fmla="*/ 2 w 110"/>
                <a:gd name="T11" fmla="*/ 44 h 108"/>
                <a:gd name="T12" fmla="*/ 10 w 110"/>
                <a:gd name="T13" fmla="*/ 24 h 108"/>
                <a:gd name="T14" fmla="*/ 24 w 110"/>
                <a:gd name="T15" fmla="*/ 10 h 108"/>
                <a:gd name="T16" fmla="*/ 44 w 110"/>
                <a:gd name="T17" fmla="*/ 2 h 108"/>
                <a:gd name="T18" fmla="*/ 56 w 110"/>
                <a:gd name="T19" fmla="*/ 0 h 108"/>
                <a:gd name="T20" fmla="*/ 76 w 110"/>
                <a:gd name="T21" fmla="*/ 4 h 108"/>
                <a:gd name="T22" fmla="*/ 94 w 110"/>
                <a:gd name="T23" fmla="*/ 16 h 108"/>
                <a:gd name="T24" fmla="*/ 104 w 110"/>
                <a:gd name="T25" fmla="*/ 34 h 108"/>
                <a:gd name="T26" fmla="*/ 110 w 110"/>
                <a:gd name="T27" fmla="*/ 54 h 108"/>
                <a:gd name="T28" fmla="*/ 108 w 110"/>
                <a:gd name="T29" fmla="*/ 66 h 108"/>
                <a:gd name="T30" fmla="*/ 100 w 110"/>
                <a:gd name="T31" fmla="*/ 84 h 108"/>
                <a:gd name="T32" fmla="*/ 86 w 110"/>
                <a:gd name="T33" fmla="*/ 100 h 108"/>
                <a:gd name="T34" fmla="*/ 66 w 110"/>
                <a:gd name="T35" fmla="*/ 108 h 108"/>
                <a:gd name="T36" fmla="*/ 56 w 110"/>
                <a:gd name="T37" fmla="*/ 108 h 108"/>
                <a:gd name="T38" fmla="*/ 56 w 110"/>
                <a:gd name="T39" fmla="*/ 18 h 108"/>
                <a:gd name="T40" fmla="*/ 42 w 110"/>
                <a:gd name="T41" fmla="*/ 22 h 108"/>
                <a:gd name="T42" fmla="*/ 30 w 110"/>
                <a:gd name="T43" fmla="*/ 28 h 108"/>
                <a:gd name="T44" fmla="*/ 22 w 110"/>
                <a:gd name="T45" fmla="*/ 40 h 108"/>
                <a:gd name="T46" fmla="*/ 18 w 110"/>
                <a:gd name="T47" fmla="*/ 54 h 108"/>
                <a:gd name="T48" fmla="*/ 20 w 110"/>
                <a:gd name="T49" fmla="*/ 62 h 108"/>
                <a:gd name="T50" fmla="*/ 26 w 110"/>
                <a:gd name="T51" fmla="*/ 74 h 108"/>
                <a:gd name="T52" fmla="*/ 34 w 110"/>
                <a:gd name="T53" fmla="*/ 84 h 108"/>
                <a:gd name="T54" fmla="*/ 48 w 110"/>
                <a:gd name="T55" fmla="*/ 90 h 108"/>
                <a:gd name="T56" fmla="*/ 56 w 110"/>
                <a:gd name="T57" fmla="*/ 90 h 108"/>
                <a:gd name="T58" fmla="*/ 70 w 110"/>
                <a:gd name="T59" fmla="*/ 88 h 108"/>
                <a:gd name="T60" fmla="*/ 80 w 110"/>
                <a:gd name="T61" fmla="*/ 80 h 108"/>
                <a:gd name="T62" fmla="*/ 88 w 110"/>
                <a:gd name="T63" fmla="*/ 68 h 108"/>
                <a:gd name="T64" fmla="*/ 92 w 110"/>
                <a:gd name="T65" fmla="*/ 54 h 108"/>
                <a:gd name="T66" fmla="*/ 90 w 110"/>
                <a:gd name="T67" fmla="*/ 48 h 108"/>
                <a:gd name="T68" fmla="*/ 84 w 110"/>
                <a:gd name="T69" fmla="*/ 34 h 108"/>
                <a:gd name="T70" fmla="*/ 76 w 110"/>
                <a:gd name="T71" fmla="*/ 24 h 108"/>
                <a:gd name="T72" fmla="*/ 62 w 110"/>
                <a:gd name="T73" fmla="*/ 20 h 108"/>
                <a:gd name="T74" fmla="*/ 56 w 110"/>
                <a:gd name="T75" fmla="*/ 1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 h="108">
                  <a:moveTo>
                    <a:pt x="56" y="108"/>
                  </a:moveTo>
                  <a:lnTo>
                    <a:pt x="56" y="108"/>
                  </a:lnTo>
                  <a:lnTo>
                    <a:pt x="44" y="108"/>
                  </a:lnTo>
                  <a:lnTo>
                    <a:pt x="34" y="104"/>
                  </a:lnTo>
                  <a:lnTo>
                    <a:pt x="24" y="100"/>
                  </a:lnTo>
                  <a:lnTo>
                    <a:pt x="16" y="92"/>
                  </a:lnTo>
                  <a:lnTo>
                    <a:pt x="10" y="84"/>
                  </a:lnTo>
                  <a:lnTo>
                    <a:pt x="6" y="76"/>
                  </a:lnTo>
                  <a:lnTo>
                    <a:pt x="2" y="66"/>
                  </a:lnTo>
                  <a:lnTo>
                    <a:pt x="0" y="54"/>
                  </a:lnTo>
                  <a:lnTo>
                    <a:pt x="0" y="54"/>
                  </a:lnTo>
                  <a:lnTo>
                    <a:pt x="2" y="44"/>
                  </a:lnTo>
                  <a:lnTo>
                    <a:pt x="6" y="34"/>
                  </a:lnTo>
                  <a:lnTo>
                    <a:pt x="10" y="24"/>
                  </a:lnTo>
                  <a:lnTo>
                    <a:pt x="16" y="16"/>
                  </a:lnTo>
                  <a:lnTo>
                    <a:pt x="24" y="10"/>
                  </a:lnTo>
                  <a:lnTo>
                    <a:pt x="34" y="4"/>
                  </a:lnTo>
                  <a:lnTo>
                    <a:pt x="44" y="2"/>
                  </a:lnTo>
                  <a:lnTo>
                    <a:pt x="56" y="0"/>
                  </a:lnTo>
                  <a:lnTo>
                    <a:pt x="56" y="0"/>
                  </a:lnTo>
                  <a:lnTo>
                    <a:pt x="66" y="2"/>
                  </a:lnTo>
                  <a:lnTo>
                    <a:pt x="76" y="4"/>
                  </a:lnTo>
                  <a:lnTo>
                    <a:pt x="86" y="10"/>
                  </a:lnTo>
                  <a:lnTo>
                    <a:pt x="94" y="16"/>
                  </a:lnTo>
                  <a:lnTo>
                    <a:pt x="100" y="24"/>
                  </a:lnTo>
                  <a:lnTo>
                    <a:pt x="104" y="34"/>
                  </a:lnTo>
                  <a:lnTo>
                    <a:pt x="108" y="44"/>
                  </a:lnTo>
                  <a:lnTo>
                    <a:pt x="110" y="54"/>
                  </a:lnTo>
                  <a:lnTo>
                    <a:pt x="110" y="54"/>
                  </a:lnTo>
                  <a:lnTo>
                    <a:pt x="108" y="66"/>
                  </a:lnTo>
                  <a:lnTo>
                    <a:pt x="104" y="76"/>
                  </a:lnTo>
                  <a:lnTo>
                    <a:pt x="100" y="84"/>
                  </a:lnTo>
                  <a:lnTo>
                    <a:pt x="94" y="92"/>
                  </a:lnTo>
                  <a:lnTo>
                    <a:pt x="86" y="100"/>
                  </a:lnTo>
                  <a:lnTo>
                    <a:pt x="76" y="104"/>
                  </a:lnTo>
                  <a:lnTo>
                    <a:pt x="66" y="108"/>
                  </a:lnTo>
                  <a:lnTo>
                    <a:pt x="56" y="108"/>
                  </a:lnTo>
                  <a:lnTo>
                    <a:pt x="56" y="108"/>
                  </a:lnTo>
                  <a:close/>
                  <a:moveTo>
                    <a:pt x="56" y="18"/>
                  </a:moveTo>
                  <a:lnTo>
                    <a:pt x="56" y="18"/>
                  </a:lnTo>
                  <a:lnTo>
                    <a:pt x="48" y="20"/>
                  </a:lnTo>
                  <a:lnTo>
                    <a:pt x="42" y="22"/>
                  </a:lnTo>
                  <a:lnTo>
                    <a:pt x="34" y="24"/>
                  </a:lnTo>
                  <a:lnTo>
                    <a:pt x="30" y="28"/>
                  </a:lnTo>
                  <a:lnTo>
                    <a:pt x="26" y="34"/>
                  </a:lnTo>
                  <a:lnTo>
                    <a:pt x="22" y="40"/>
                  </a:lnTo>
                  <a:lnTo>
                    <a:pt x="20" y="48"/>
                  </a:lnTo>
                  <a:lnTo>
                    <a:pt x="18" y="54"/>
                  </a:lnTo>
                  <a:lnTo>
                    <a:pt x="18" y="54"/>
                  </a:lnTo>
                  <a:lnTo>
                    <a:pt x="20" y="62"/>
                  </a:lnTo>
                  <a:lnTo>
                    <a:pt x="22" y="68"/>
                  </a:lnTo>
                  <a:lnTo>
                    <a:pt x="26" y="74"/>
                  </a:lnTo>
                  <a:lnTo>
                    <a:pt x="30" y="80"/>
                  </a:lnTo>
                  <a:lnTo>
                    <a:pt x="34" y="84"/>
                  </a:lnTo>
                  <a:lnTo>
                    <a:pt x="42" y="88"/>
                  </a:lnTo>
                  <a:lnTo>
                    <a:pt x="48" y="90"/>
                  </a:lnTo>
                  <a:lnTo>
                    <a:pt x="56" y="90"/>
                  </a:lnTo>
                  <a:lnTo>
                    <a:pt x="56" y="90"/>
                  </a:lnTo>
                  <a:lnTo>
                    <a:pt x="62" y="90"/>
                  </a:lnTo>
                  <a:lnTo>
                    <a:pt x="70" y="88"/>
                  </a:lnTo>
                  <a:lnTo>
                    <a:pt x="76" y="84"/>
                  </a:lnTo>
                  <a:lnTo>
                    <a:pt x="80" y="80"/>
                  </a:lnTo>
                  <a:lnTo>
                    <a:pt x="84" y="74"/>
                  </a:lnTo>
                  <a:lnTo>
                    <a:pt x="88" y="68"/>
                  </a:lnTo>
                  <a:lnTo>
                    <a:pt x="90" y="62"/>
                  </a:lnTo>
                  <a:lnTo>
                    <a:pt x="92" y="54"/>
                  </a:lnTo>
                  <a:lnTo>
                    <a:pt x="92" y="54"/>
                  </a:lnTo>
                  <a:lnTo>
                    <a:pt x="90" y="48"/>
                  </a:lnTo>
                  <a:lnTo>
                    <a:pt x="88" y="40"/>
                  </a:lnTo>
                  <a:lnTo>
                    <a:pt x="84" y="34"/>
                  </a:lnTo>
                  <a:lnTo>
                    <a:pt x="80" y="28"/>
                  </a:lnTo>
                  <a:lnTo>
                    <a:pt x="76" y="24"/>
                  </a:lnTo>
                  <a:lnTo>
                    <a:pt x="70" y="22"/>
                  </a:lnTo>
                  <a:lnTo>
                    <a:pt x="62" y="20"/>
                  </a:lnTo>
                  <a:lnTo>
                    <a:pt x="56" y="18"/>
                  </a:lnTo>
                  <a:lnTo>
                    <a:pt x="56"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6" name="Freeform 55">
              <a:extLst>
                <a:ext uri="{FF2B5EF4-FFF2-40B4-BE49-F238E27FC236}">
                  <a16:creationId xmlns:a16="http://schemas.microsoft.com/office/drawing/2014/main" id="{93C3BDDB-8623-4CDC-A9D6-7B54F98C724C}"/>
                </a:ext>
              </a:extLst>
            </p:cNvPr>
            <p:cNvSpPr>
              <a:spLocks/>
            </p:cNvSpPr>
            <p:nvPr/>
          </p:nvSpPr>
          <p:spPr bwMode="auto">
            <a:xfrm>
              <a:off x="4534" y="1033"/>
              <a:ext cx="18" cy="38"/>
            </a:xfrm>
            <a:custGeom>
              <a:avLst/>
              <a:gdLst>
                <a:gd name="T0" fmla="*/ 10 w 18"/>
                <a:gd name="T1" fmla="*/ 38 h 38"/>
                <a:gd name="T2" fmla="*/ 10 w 18"/>
                <a:gd name="T3" fmla="*/ 38 h 38"/>
                <a:gd name="T4" fmla="*/ 6 w 18"/>
                <a:gd name="T5" fmla="*/ 38 h 38"/>
                <a:gd name="T6" fmla="*/ 4 w 18"/>
                <a:gd name="T7" fmla="*/ 36 h 38"/>
                <a:gd name="T8" fmla="*/ 2 w 18"/>
                <a:gd name="T9" fmla="*/ 32 h 38"/>
                <a:gd name="T10" fmla="*/ 0 w 18"/>
                <a:gd name="T11" fmla="*/ 28 h 38"/>
                <a:gd name="T12" fmla="*/ 0 w 18"/>
                <a:gd name="T13" fmla="*/ 10 h 38"/>
                <a:gd name="T14" fmla="*/ 0 w 18"/>
                <a:gd name="T15" fmla="*/ 10 h 38"/>
                <a:gd name="T16" fmla="*/ 2 w 18"/>
                <a:gd name="T17" fmla="*/ 6 h 38"/>
                <a:gd name="T18" fmla="*/ 4 w 18"/>
                <a:gd name="T19" fmla="*/ 4 h 38"/>
                <a:gd name="T20" fmla="*/ 6 w 18"/>
                <a:gd name="T21" fmla="*/ 2 h 38"/>
                <a:gd name="T22" fmla="*/ 10 w 18"/>
                <a:gd name="T23" fmla="*/ 0 h 38"/>
                <a:gd name="T24" fmla="*/ 10 w 18"/>
                <a:gd name="T25" fmla="*/ 0 h 38"/>
                <a:gd name="T26" fmla="*/ 14 w 18"/>
                <a:gd name="T27" fmla="*/ 2 h 38"/>
                <a:gd name="T28" fmla="*/ 16 w 18"/>
                <a:gd name="T29" fmla="*/ 4 h 38"/>
                <a:gd name="T30" fmla="*/ 18 w 18"/>
                <a:gd name="T31" fmla="*/ 6 h 38"/>
                <a:gd name="T32" fmla="*/ 18 w 18"/>
                <a:gd name="T33" fmla="*/ 10 h 38"/>
                <a:gd name="T34" fmla="*/ 18 w 18"/>
                <a:gd name="T35" fmla="*/ 28 h 38"/>
                <a:gd name="T36" fmla="*/ 18 w 18"/>
                <a:gd name="T37" fmla="*/ 28 h 38"/>
                <a:gd name="T38" fmla="*/ 18 w 18"/>
                <a:gd name="T39" fmla="*/ 32 h 38"/>
                <a:gd name="T40" fmla="*/ 16 w 18"/>
                <a:gd name="T41" fmla="*/ 36 h 38"/>
                <a:gd name="T42" fmla="*/ 14 w 18"/>
                <a:gd name="T43" fmla="*/ 38 h 38"/>
                <a:gd name="T44" fmla="*/ 10 w 18"/>
                <a:gd name="T45" fmla="*/ 38 h 38"/>
                <a:gd name="T46" fmla="*/ 10 w 18"/>
                <a:gd name="T4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38">
                  <a:moveTo>
                    <a:pt x="10" y="38"/>
                  </a:moveTo>
                  <a:lnTo>
                    <a:pt x="10" y="38"/>
                  </a:lnTo>
                  <a:lnTo>
                    <a:pt x="6" y="38"/>
                  </a:lnTo>
                  <a:lnTo>
                    <a:pt x="4" y="36"/>
                  </a:lnTo>
                  <a:lnTo>
                    <a:pt x="2" y="32"/>
                  </a:lnTo>
                  <a:lnTo>
                    <a:pt x="0" y="28"/>
                  </a:lnTo>
                  <a:lnTo>
                    <a:pt x="0" y="10"/>
                  </a:lnTo>
                  <a:lnTo>
                    <a:pt x="0" y="10"/>
                  </a:lnTo>
                  <a:lnTo>
                    <a:pt x="2" y="6"/>
                  </a:lnTo>
                  <a:lnTo>
                    <a:pt x="4" y="4"/>
                  </a:lnTo>
                  <a:lnTo>
                    <a:pt x="6" y="2"/>
                  </a:lnTo>
                  <a:lnTo>
                    <a:pt x="10" y="0"/>
                  </a:lnTo>
                  <a:lnTo>
                    <a:pt x="10" y="0"/>
                  </a:lnTo>
                  <a:lnTo>
                    <a:pt x="14" y="2"/>
                  </a:lnTo>
                  <a:lnTo>
                    <a:pt x="16" y="4"/>
                  </a:lnTo>
                  <a:lnTo>
                    <a:pt x="18" y="6"/>
                  </a:lnTo>
                  <a:lnTo>
                    <a:pt x="18" y="10"/>
                  </a:lnTo>
                  <a:lnTo>
                    <a:pt x="18" y="28"/>
                  </a:lnTo>
                  <a:lnTo>
                    <a:pt x="18" y="28"/>
                  </a:lnTo>
                  <a:lnTo>
                    <a:pt x="18" y="32"/>
                  </a:lnTo>
                  <a:lnTo>
                    <a:pt x="16" y="36"/>
                  </a:lnTo>
                  <a:lnTo>
                    <a:pt x="14" y="38"/>
                  </a:lnTo>
                  <a:lnTo>
                    <a:pt x="10" y="38"/>
                  </a:lnTo>
                  <a:lnTo>
                    <a:pt x="1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7" name="Freeform 56">
              <a:extLst>
                <a:ext uri="{FF2B5EF4-FFF2-40B4-BE49-F238E27FC236}">
                  <a16:creationId xmlns:a16="http://schemas.microsoft.com/office/drawing/2014/main" id="{DF5FCD0B-578B-4A8E-A65B-0769EB35586A}"/>
                </a:ext>
              </a:extLst>
            </p:cNvPr>
            <p:cNvSpPr>
              <a:spLocks/>
            </p:cNvSpPr>
            <p:nvPr/>
          </p:nvSpPr>
          <p:spPr bwMode="auto">
            <a:xfrm>
              <a:off x="4534" y="1207"/>
              <a:ext cx="18" cy="38"/>
            </a:xfrm>
            <a:custGeom>
              <a:avLst/>
              <a:gdLst>
                <a:gd name="T0" fmla="*/ 10 w 18"/>
                <a:gd name="T1" fmla="*/ 38 h 38"/>
                <a:gd name="T2" fmla="*/ 10 w 18"/>
                <a:gd name="T3" fmla="*/ 38 h 38"/>
                <a:gd name="T4" fmla="*/ 6 w 18"/>
                <a:gd name="T5" fmla="*/ 38 h 38"/>
                <a:gd name="T6" fmla="*/ 4 w 18"/>
                <a:gd name="T7" fmla="*/ 36 h 38"/>
                <a:gd name="T8" fmla="*/ 2 w 18"/>
                <a:gd name="T9" fmla="*/ 32 h 38"/>
                <a:gd name="T10" fmla="*/ 0 w 18"/>
                <a:gd name="T11" fmla="*/ 30 h 38"/>
                <a:gd name="T12" fmla="*/ 0 w 18"/>
                <a:gd name="T13" fmla="*/ 10 h 38"/>
                <a:gd name="T14" fmla="*/ 0 w 18"/>
                <a:gd name="T15" fmla="*/ 10 h 38"/>
                <a:gd name="T16" fmla="*/ 2 w 18"/>
                <a:gd name="T17" fmla="*/ 6 h 38"/>
                <a:gd name="T18" fmla="*/ 4 w 18"/>
                <a:gd name="T19" fmla="*/ 4 h 38"/>
                <a:gd name="T20" fmla="*/ 6 w 18"/>
                <a:gd name="T21" fmla="*/ 2 h 38"/>
                <a:gd name="T22" fmla="*/ 10 w 18"/>
                <a:gd name="T23" fmla="*/ 0 h 38"/>
                <a:gd name="T24" fmla="*/ 10 w 18"/>
                <a:gd name="T25" fmla="*/ 0 h 38"/>
                <a:gd name="T26" fmla="*/ 14 w 18"/>
                <a:gd name="T27" fmla="*/ 2 h 38"/>
                <a:gd name="T28" fmla="*/ 16 w 18"/>
                <a:gd name="T29" fmla="*/ 4 h 38"/>
                <a:gd name="T30" fmla="*/ 18 w 18"/>
                <a:gd name="T31" fmla="*/ 6 h 38"/>
                <a:gd name="T32" fmla="*/ 18 w 18"/>
                <a:gd name="T33" fmla="*/ 10 h 38"/>
                <a:gd name="T34" fmla="*/ 18 w 18"/>
                <a:gd name="T35" fmla="*/ 30 h 38"/>
                <a:gd name="T36" fmla="*/ 18 w 18"/>
                <a:gd name="T37" fmla="*/ 30 h 38"/>
                <a:gd name="T38" fmla="*/ 18 w 18"/>
                <a:gd name="T39" fmla="*/ 32 h 38"/>
                <a:gd name="T40" fmla="*/ 16 w 18"/>
                <a:gd name="T41" fmla="*/ 36 h 38"/>
                <a:gd name="T42" fmla="*/ 14 w 18"/>
                <a:gd name="T43" fmla="*/ 38 h 38"/>
                <a:gd name="T44" fmla="*/ 10 w 18"/>
                <a:gd name="T45" fmla="*/ 38 h 38"/>
                <a:gd name="T46" fmla="*/ 10 w 18"/>
                <a:gd name="T4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38">
                  <a:moveTo>
                    <a:pt x="10" y="38"/>
                  </a:moveTo>
                  <a:lnTo>
                    <a:pt x="10" y="38"/>
                  </a:lnTo>
                  <a:lnTo>
                    <a:pt x="6" y="38"/>
                  </a:lnTo>
                  <a:lnTo>
                    <a:pt x="4" y="36"/>
                  </a:lnTo>
                  <a:lnTo>
                    <a:pt x="2" y="32"/>
                  </a:lnTo>
                  <a:lnTo>
                    <a:pt x="0" y="30"/>
                  </a:lnTo>
                  <a:lnTo>
                    <a:pt x="0" y="10"/>
                  </a:lnTo>
                  <a:lnTo>
                    <a:pt x="0" y="10"/>
                  </a:lnTo>
                  <a:lnTo>
                    <a:pt x="2" y="6"/>
                  </a:lnTo>
                  <a:lnTo>
                    <a:pt x="4" y="4"/>
                  </a:lnTo>
                  <a:lnTo>
                    <a:pt x="6" y="2"/>
                  </a:lnTo>
                  <a:lnTo>
                    <a:pt x="10" y="0"/>
                  </a:lnTo>
                  <a:lnTo>
                    <a:pt x="10" y="0"/>
                  </a:lnTo>
                  <a:lnTo>
                    <a:pt x="14" y="2"/>
                  </a:lnTo>
                  <a:lnTo>
                    <a:pt x="16" y="4"/>
                  </a:lnTo>
                  <a:lnTo>
                    <a:pt x="18" y="6"/>
                  </a:lnTo>
                  <a:lnTo>
                    <a:pt x="18" y="10"/>
                  </a:lnTo>
                  <a:lnTo>
                    <a:pt x="18" y="30"/>
                  </a:lnTo>
                  <a:lnTo>
                    <a:pt x="18" y="30"/>
                  </a:lnTo>
                  <a:lnTo>
                    <a:pt x="18" y="32"/>
                  </a:lnTo>
                  <a:lnTo>
                    <a:pt x="16" y="36"/>
                  </a:lnTo>
                  <a:lnTo>
                    <a:pt x="14" y="38"/>
                  </a:lnTo>
                  <a:lnTo>
                    <a:pt x="10" y="38"/>
                  </a:lnTo>
                  <a:lnTo>
                    <a:pt x="1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8" name="Freeform 57">
              <a:extLst>
                <a:ext uri="{FF2B5EF4-FFF2-40B4-BE49-F238E27FC236}">
                  <a16:creationId xmlns:a16="http://schemas.microsoft.com/office/drawing/2014/main" id="{2295BF86-CD3B-4325-AF0F-B5078BF61018}"/>
                </a:ext>
              </a:extLst>
            </p:cNvPr>
            <p:cNvSpPr>
              <a:spLocks/>
            </p:cNvSpPr>
            <p:nvPr/>
          </p:nvSpPr>
          <p:spPr bwMode="auto">
            <a:xfrm>
              <a:off x="4612" y="1131"/>
              <a:ext cx="38" cy="18"/>
            </a:xfrm>
            <a:custGeom>
              <a:avLst/>
              <a:gdLst>
                <a:gd name="T0" fmla="*/ 28 w 38"/>
                <a:gd name="T1" fmla="*/ 18 h 18"/>
                <a:gd name="T2" fmla="*/ 10 w 38"/>
                <a:gd name="T3" fmla="*/ 18 h 18"/>
                <a:gd name="T4" fmla="*/ 10 w 38"/>
                <a:gd name="T5" fmla="*/ 18 h 18"/>
                <a:gd name="T6" fmla="*/ 6 w 38"/>
                <a:gd name="T7" fmla="*/ 16 h 18"/>
                <a:gd name="T8" fmla="*/ 2 w 38"/>
                <a:gd name="T9" fmla="*/ 14 h 18"/>
                <a:gd name="T10" fmla="*/ 0 w 38"/>
                <a:gd name="T11" fmla="*/ 12 h 18"/>
                <a:gd name="T12" fmla="*/ 0 w 38"/>
                <a:gd name="T13" fmla="*/ 8 h 18"/>
                <a:gd name="T14" fmla="*/ 0 w 38"/>
                <a:gd name="T15" fmla="*/ 8 h 18"/>
                <a:gd name="T16" fmla="*/ 0 w 38"/>
                <a:gd name="T17" fmla="*/ 4 h 18"/>
                <a:gd name="T18" fmla="*/ 2 w 38"/>
                <a:gd name="T19" fmla="*/ 2 h 18"/>
                <a:gd name="T20" fmla="*/ 6 w 38"/>
                <a:gd name="T21" fmla="*/ 0 h 18"/>
                <a:gd name="T22" fmla="*/ 10 w 38"/>
                <a:gd name="T23" fmla="*/ 0 h 18"/>
                <a:gd name="T24" fmla="*/ 28 w 38"/>
                <a:gd name="T25" fmla="*/ 0 h 18"/>
                <a:gd name="T26" fmla="*/ 28 w 38"/>
                <a:gd name="T27" fmla="*/ 0 h 18"/>
                <a:gd name="T28" fmla="*/ 32 w 38"/>
                <a:gd name="T29" fmla="*/ 0 h 18"/>
                <a:gd name="T30" fmla="*/ 36 w 38"/>
                <a:gd name="T31" fmla="*/ 2 h 18"/>
                <a:gd name="T32" fmla="*/ 36 w 38"/>
                <a:gd name="T33" fmla="*/ 4 h 18"/>
                <a:gd name="T34" fmla="*/ 38 w 38"/>
                <a:gd name="T35" fmla="*/ 8 h 18"/>
                <a:gd name="T36" fmla="*/ 38 w 38"/>
                <a:gd name="T37" fmla="*/ 8 h 18"/>
                <a:gd name="T38" fmla="*/ 36 w 38"/>
                <a:gd name="T39" fmla="*/ 12 h 18"/>
                <a:gd name="T40" fmla="*/ 36 w 38"/>
                <a:gd name="T41" fmla="*/ 14 h 18"/>
                <a:gd name="T42" fmla="*/ 32 w 38"/>
                <a:gd name="T43" fmla="*/ 16 h 18"/>
                <a:gd name="T44" fmla="*/ 28 w 38"/>
                <a:gd name="T45" fmla="*/ 18 h 18"/>
                <a:gd name="T46" fmla="*/ 28 w 38"/>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 h="18">
                  <a:moveTo>
                    <a:pt x="28" y="18"/>
                  </a:moveTo>
                  <a:lnTo>
                    <a:pt x="10" y="18"/>
                  </a:lnTo>
                  <a:lnTo>
                    <a:pt x="10" y="18"/>
                  </a:lnTo>
                  <a:lnTo>
                    <a:pt x="6" y="16"/>
                  </a:lnTo>
                  <a:lnTo>
                    <a:pt x="2" y="14"/>
                  </a:lnTo>
                  <a:lnTo>
                    <a:pt x="0" y="12"/>
                  </a:lnTo>
                  <a:lnTo>
                    <a:pt x="0" y="8"/>
                  </a:lnTo>
                  <a:lnTo>
                    <a:pt x="0" y="8"/>
                  </a:lnTo>
                  <a:lnTo>
                    <a:pt x="0" y="4"/>
                  </a:lnTo>
                  <a:lnTo>
                    <a:pt x="2" y="2"/>
                  </a:lnTo>
                  <a:lnTo>
                    <a:pt x="6" y="0"/>
                  </a:lnTo>
                  <a:lnTo>
                    <a:pt x="10" y="0"/>
                  </a:lnTo>
                  <a:lnTo>
                    <a:pt x="28" y="0"/>
                  </a:lnTo>
                  <a:lnTo>
                    <a:pt x="28" y="0"/>
                  </a:lnTo>
                  <a:lnTo>
                    <a:pt x="32" y="0"/>
                  </a:lnTo>
                  <a:lnTo>
                    <a:pt x="36" y="2"/>
                  </a:lnTo>
                  <a:lnTo>
                    <a:pt x="36" y="4"/>
                  </a:lnTo>
                  <a:lnTo>
                    <a:pt x="38" y="8"/>
                  </a:lnTo>
                  <a:lnTo>
                    <a:pt x="38" y="8"/>
                  </a:lnTo>
                  <a:lnTo>
                    <a:pt x="36" y="12"/>
                  </a:lnTo>
                  <a:lnTo>
                    <a:pt x="36" y="14"/>
                  </a:lnTo>
                  <a:lnTo>
                    <a:pt x="32" y="16"/>
                  </a:lnTo>
                  <a:lnTo>
                    <a:pt x="28" y="18"/>
                  </a:lnTo>
                  <a:lnTo>
                    <a:pt x="2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9" name="Freeform 58">
              <a:extLst>
                <a:ext uri="{FF2B5EF4-FFF2-40B4-BE49-F238E27FC236}">
                  <a16:creationId xmlns:a16="http://schemas.microsoft.com/office/drawing/2014/main" id="{FC4C8826-DF09-4138-BB12-F2918381C26D}"/>
                </a:ext>
              </a:extLst>
            </p:cNvPr>
            <p:cNvSpPr>
              <a:spLocks/>
            </p:cNvSpPr>
            <p:nvPr/>
          </p:nvSpPr>
          <p:spPr bwMode="auto">
            <a:xfrm>
              <a:off x="4438" y="1131"/>
              <a:ext cx="38" cy="18"/>
            </a:xfrm>
            <a:custGeom>
              <a:avLst/>
              <a:gdLst>
                <a:gd name="T0" fmla="*/ 28 w 38"/>
                <a:gd name="T1" fmla="*/ 18 h 18"/>
                <a:gd name="T2" fmla="*/ 8 w 38"/>
                <a:gd name="T3" fmla="*/ 18 h 18"/>
                <a:gd name="T4" fmla="*/ 8 w 38"/>
                <a:gd name="T5" fmla="*/ 18 h 18"/>
                <a:gd name="T6" fmla="*/ 6 w 38"/>
                <a:gd name="T7" fmla="*/ 16 h 18"/>
                <a:gd name="T8" fmla="*/ 2 w 38"/>
                <a:gd name="T9" fmla="*/ 14 h 18"/>
                <a:gd name="T10" fmla="*/ 0 w 38"/>
                <a:gd name="T11" fmla="*/ 12 h 18"/>
                <a:gd name="T12" fmla="*/ 0 w 38"/>
                <a:gd name="T13" fmla="*/ 8 h 18"/>
                <a:gd name="T14" fmla="*/ 0 w 38"/>
                <a:gd name="T15" fmla="*/ 8 h 18"/>
                <a:gd name="T16" fmla="*/ 0 w 38"/>
                <a:gd name="T17" fmla="*/ 4 h 18"/>
                <a:gd name="T18" fmla="*/ 2 w 38"/>
                <a:gd name="T19" fmla="*/ 2 h 18"/>
                <a:gd name="T20" fmla="*/ 6 w 38"/>
                <a:gd name="T21" fmla="*/ 0 h 18"/>
                <a:gd name="T22" fmla="*/ 8 w 38"/>
                <a:gd name="T23" fmla="*/ 0 h 18"/>
                <a:gd name="T24" fmla="*/ 28 w 38"/>
                <a:gd name="T25" fmla="*/ 0 h 18"/>
                <a:gd name="T26" fmla="*/ 28 w 38"/>
                <a:gd name="T27" fmla="*/ 0 h 18"/>
                <a:gd name="T28" fmla="*/ 32 w 38"/>
                <a:gd name="T29" fmla="*/ 0 h 18"/>
                <a:gd name="T30" fmla="*/ 34 w 38"/>
                <a:gd name="T31" fmla="*/ 2 h 18"/>
                <a:gd name="T32" fmla="*/ 36 w 38"/>
                <a:gd name="T33" fmla="*/ 4 h 18"/>
                <a:gd name="T34" fmla="*/ 38 w 38"/>
                <a:gd name="T35" fmla="*/ 8 h 18"/>
                <a:gd name="T36" fmla="*/ 38 w 38"/>
                <a:gd name="T37" fmla="*/ 8 h 18"/>
                <a:gd name="T38" fmla="*/ 36 w 38"/>
                <a:gd name="T39" fmla="*/ 12 h 18"/>
                <a:gd name="T40" fmla="*/ 34 w 38"/>
                <a:gd name="T41" fmla="*/ 14 h 18"/>
                <a:gd name="T42" fmla="*/ 32 w 38"/>
                <a:gd name="T43" fmla="*/ 16 h 18"/>
                <a:gd name="T44" fmla="*/ 28 w 38"/>
                <a:gd name="T45" fmla="*/ 18 h 18"/>
                <a:gd name="T46" fmla="*/ 28 w 38"/>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 h="18">
                  <a:moveTo>
                    <a:pt x="28" y="18"/>
                  </a:moveTo>
                  <a:lnTo>
                    <a:pt x="8" y="18"/>
                  </a:lnTo>
                  <a:lnTo>
                    <a:pt x="8" y="18"/>
                  </a:lnTo>
                  <a:lnTo>
                    <a:pt x="6" y="16"/>
                  </a:lnTo>
                  <a:lnTo>
                    <a:pt x="2" y="14"/>
                  </a:lnTo>
                  <a:lnTo>
                    <a:pt x="0" y="12"/>
                  </a:lnTo>
                  <a:lnTo>
                    <a:pt x="0" y="8"/>
                  </a:lnTo>
                  <a:lnTo>
                    <a:pt x="0" y="8"/>
                  </a:lnTo>
                  <a:lnTo>
                    <a:pt x="0" y="4"/>
                  </a:lnTo>
                  <a:lnTo>
                    <a:pt x="2" y="2"/>
                  </a:lnTo>
                  <a:lnTo>
                    <a:pt x="6" y="0"/>
                  </a:lnTo>
                  <a:lnTo>
                    <a:pt x="8" y="0"/>
                  </a:lnTo>
                  <a:lnTo>
                    <a:pt x="28" y="0"/>
                  </a:lnTo>
                  <a:lnTo>
                    <a:pt x="28" y="0"/>
                  </a:lnTo>
                  <a:lnTo>
                    <a:pt x="32" y="0"/>
                  </a:lnTo>
                  <a:lnTo>
                    <a:pt x="34" y="2"/>
                  </a:lnTo>
                  <a:lnTo>
                    <a:pt x="36" y="4"/>
                  </a:lnTo>
                  <a:lnTo>
                    <a:pt x="38" y="8"/>
                  </a:lnTo>
                  <a:lnTo>
                    <a:pt x="38" y="8"/>
                  </a:lnTo>
                  <a:lnTo>
                    <a:pt x="36" y="12"/>
                  </a:lnTo>
                  <a:lnTo>
                    <a:pt x="34" y="14"/>
                  </a:lnTo>
                  <a:lnTo>
                    <a:pt x="32" y="16"/>
                  </a:lnTo>
                  <a:lnTo>
                    <a:pt x="28" y="18"/>
                  </a:lnTo>
                  <a:lnTo>
                    <a:pt x="2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30" name="Freeform 59">
              <a:extLst>
                <a:ext uri="{FF2B5EF4-FFF2-40B4-BE49-F238E27FC236}">
                  <a16:creationId xmlns:a16="http://schemas.microsoft.com/office/drawing/2014/main" id="{5D670847-2E31-4A48-A151-71D2882B6639}"/>
                </a:ext>
              </a:extLst>
            </p:cNvPr>
            <p:cNvSpPr>
              <a:spLocks/>
            </p:cNvSpPr>
            <p:nvPr/>
          </p:nvSpPr>
          <p:spPr bwMode="auto">
            <a:xfrm>
              <a:off x="4590" y="1185"/>
              <a:ext cx="32" cy="32"/>
            </a:xfrm>
            <a:custGeom>
              <a:avLst/>
              <a:gdLst>
                <a:gd name="T0" fmla="*/ 22 w 32"/>
                <a:gd name="T1" fmla="*/ 32 h 32"/>
                <a:gd name="T2" fmla="*/ 22 w 32"/>
                <a:gd name="T3" fmla="*/ 32 h 32"/>
                <a:gd name="T4" fmla="*/ 18 w 32"/>
                <a:gd name="T5" fmla="*/ 32 h 32"/>
                <a:gd name="T6" fmla="*/ 16 w 32"/>
                <a:gd name="T7" fmla="*/ 30 h 32"/>
                <a:gd name="T8" fmla="*/ 2 w 32"/>
                <a:gd name="T9" fmla="*/ 16 h 32"/>
                <a:gd name="T10" fmla="*/ 2 w 32"/>
                <a:gd name="T11" fmla="*/ 16 h 32"/>
                <a:gd name="T12" fmla="*/ 0 w 32"/>
                <a:gd name="T13" fmla="*/ 12 h 32"/>
                <a:gd name="T14" fmla="*/ 0 w 32"/>
                <a:gd name="T15" fmla="*/ 10 h 32"/>
                <a:gd name="T16" fmla="*/ 0 w 32"/>
                <a:gd name="T17" fmla="*/ 6 h 32"/>
                <a:gd name="T18" fmla="*/ 2 w 32"/>
                <a:gd name="T19" fmla="*/ 2 h 32"/>
                <a:gd name="T20" fmla="*/ 2 w 32"/>
                <a:gd name="T21" fmla="*/ 2 h 32"/>
                <a:gd name="T22" fmla="*/ 6 w 32"/>
                <a:gd name="T23" fmla="*/ 0 h 32"/>
                <a:gd name="T24" fmla="*/ 8 w 32"/>
                <a:gd name="T25" fmla="*/ 0 h 32"/>
                <a:gd name="T26" fmla="*/ 12 w 32"/>
                <a:gd name="T27" fmla="*/ 0 h 32"/>
                <a:gd name="T28" fmla="*/ 14 w 32"/>
                <a:gd name="T29" fmla="*/ 2 h 32"/>
                <a:gd name="T30" fmla="*/ 28 w 32"/>
                <a:gd name="T31" fmla="*/ 16 h 32"/>
                <a:gd name="T32" fmla="*/ 28 w 32"/>
                <a:gd name="T33" fmla="*/ 16 h 32"/>
                <a:gd name="T34" fmla="*/ 30 w 32"/>
                <a:gd name="T35" fmla="*/ 20 h 32"/>
                <a:gd name="T36" fmla="*/ 32 w 32"/>
                <a:gd name="T37" fmla="*/ 22 h 32"/>
                <a:gd name="T38" fmla="*/ 30 w 32"/>
                <a:gd name="T39" fmla="*/ 26 h 32"/>
                <a:gd name="T40" fmla="*/ 28 w 32"/>
                <a:gd name="T41" fmla="*/ 30 h 32"/>
                <a:gd name="T42" fmla="*/ 28 w 32"/>
                <a:gd name="T43" fmla="*/ 30 h 32"/>
                <a:gd name="T44" fmla="*/ 26 w 32"/>
                <a:gd name="T45" fmla="*/ 32 h 32"/>
                <a:gd name="T46" fmla="*/ 22 w 32"/>
                <a:gd name="T47" fmla="*/ 32 h 32"/>
                <a:gd name="T48" fmla="*/ 22 w 32"/>
                <a:gd name="T4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32">
                  <a:moveTo>
                    <a:pt x="22" y="32"/>
                  </a:moveTo>
                  <a:lnTo>
                    <a:pt x="22" y="32"/>
                  </a:lnTo>
                  <a:lnTo>
                    <a:pt x="18" y="32"/>
                  </a:lnTo>
                  <a:lnTo>
                    <a:pt x="16" y="30"/>
                  </a:lnTo>
                  <a:lnTo>
                    <a:pt x="2" y="16"/>
                  </a:lnTo>
                  <a:lnTo>
                    <a:pt x="2" y="16"/>
                  </a:lnTo>
                  <a:lnTo>
                    <a:pt x="0" y="12"/>
                  </a:lnTo>
                  <a:lnTo>
                    <a:pt x="0" y="10"/>
                  </a:lnTo>
                  <a:lnTo>
                    <a:pt x="0" y="6"/>
                  </a:lnTo>
                  <a:lnTo>
                    <a:pt x="2" y="2"/>
                  </a:lnTo>
                  <a:lnTo>
                    <a:pt x="2" y="2"/>
                  </a:lnTo>
                  <a:lnTo>
                    <a:pt x="6" y="0"/>
                  </a:lnTo>
                  <a:lnTo>
                    <a:pt x="8" y="0"/>
                  </a:lnTo>
                  <a:lnTo>
                    <a:pt x="12" y="0"/>
                  </a:lnTo>
                  <a:lnTo>
                    <a:pt x="14" y="2"/>
                  </a:lnTo>
                  <a:lnTo>
                    <a:pt x="28" y="16"/>
                  </a:lnTo>
                  <a:lnTo>
                    <a:pt x="28" y="16"/>
                  </a:lnTo>
                  <a:lnTo>
                    <a:pt x="30" y="20"/>
                  </a:lnTo>
                  <a:lnTo>
                    <a:pt x="32" y="22"/>
                  </a:lnTo>
                  <a:lnTo>
                    <a:pt x="30" y="26"/>
                  </a:lnTo>
                  <a:lnTo>
                    <a:pt x="28" y="30"/>
                  </a:lnTo>
                  <a:lnTo>
                    <a:pt x="28" y="30"/>
                  </a:lnTo>
                  <a:lnTo>
                    <a:pt x="26" y="32"/>
                  </a:lnTo>
                  <a:lnTo>
                    <a:pt x="22" y="32"/>
                  </a:lnTo>
                  <a:lnTo>
                    <a:pt x="2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31" name="Freeform 60">
              <a:extLst>
                <a:ext uri="{FF2B5EF4-FFF2-40B4-BE49-F238E27FC236}">
                  <a16:creationId xmlns:a16="http://schemas.microsoft.com/office/drawing/2014/main" id="{BFE659CF-BAC9-4DB3-8247-F71AF4EF9D44}"/>
                </a:ext>
              </a:extLst>
            </p:cNvPr>
            <p:cNvSpPr>
              <a:spLocks/>
            </p:cNvSpPr>
            <p:nvPr/>
          </p:nvSpPr>
          <p:spPr bwMode="auto">
            <a:xfrm>
              <a:off x="4466" y="1061"/>
              <a:ext cx="32" cy="32"/>
            </a:xfrm>
            <a:custGeom>
              <a:avLst/>
              <a:gdLst>
                <a:gd name="T0" fmla="*/ 22 w 32"/>
                <a:gd name="T1" fmla="*/ 32 h 32"/>
                <a:gd name="T2" fmla="*/ 22 w 32"/>
                <a:gd name="T3" fmla="*/ 32 h 32"/>
                <a:gd name="T4" fmla="*/ 20 w 32"/>
                <a:gd name="T5" fmla="*/ 32 h 32"/>
                <a:gd name="T6" fmla="*/ 16 w 32"/>
                <a:gd name="T7" fmla="*/ 30 h 32"/>
                <a:gd name="T8" fmla="*/ 2 w 32"/>
                <a:gd name="T9" fmla="*/ 16 h 32"/>
                <a:gd name="T10" fmla="*/ 2 w 32"/>
                <a:gd name="T11" fmla="*/ 16 h 32"/>
                <a:gd name="T12" fmla="*/ 0 w 32"/>
                <a:gd name="T13" fmla="*/ 14 h 32"/>
                <a:gd name="T14" fmla="*/ 0 w 32"/>
                <a:gd name="T15" fmla="*/ 10 h 32"/>
                <a:gd name="T16" fmla="*/ 0 w 32"/>
                <a:gd name="T17" fmla="*/ 6 h 32"/>
                <a:gd name="T18" fmla="*/ 2 w 32"/>
                <a:gd name="T19" fmla="*/ 4 h 32"/>
                <a:gd name="T20" fmla="*/ 2 w 32"/>
                <a:gd name="T21" fmla="*/ 4 h 32"/>
                <a:gd name="T22" fmla="*/ 6 w 32"/>
                <a:gd name="T23" fmla="*/ 2 h 32"/>
                <a:gd name="T24" fmla="*/ 10 w 32"/>
                <a:gd name="T25" fmla="*/ 0 h 32"/>
                <a:gd name="T26" fmla="*/ 12 w 32"/>
                <a:gd name="T27" fmla="*/ 2 h 32"/>
                <a:gd name="T28" fmla="*/ 16 w 32"/>
                <a:gd name="T29" fmla="*/ 4 h 32"/>
                <a:gd name="T30" fmla="*/ 30 w 32"/>
                <a:gd name="T31" fmla="*/ 18 h 32"/>
                <a:gd name="T32" fmla="*/ 30 w 32"/>
                <a:gd name="T33" fmla="*/ 18 h 32"/>
                <a:gd name="T34" fmla="*/ 32 w 32"/>
                <a:gd name="T35" fmla="*/ 20 h 32"/>
                <a:gd name="T36" fmla="*/ 32 w 32"/>
                <a:gd name="T37" fmla="*/ 24 h 32"/>
                <a:gd name="T38" fmla="*/ 32 w 32"/>
                <a:gd name="T39" fmla="*/ 26 h 32"/>
                <a:gd name="T40" fmla="*/ 30 w 32"/>
                <a:gd name="T41" fmla="*/ 30 h 32"/>
                <a:gd name="T42" fmla="*/ 30 w 32"/>
                <a:gd name="T43" fmla="*/ 30 h 32"/>
                <a:gd name="T44" fmla="*/ 26 w 32"/>
                <a:gd name="T45" fmla="*/ 32 h 32"/>
                <a:gd name="T46" fmla="*/ 22 w 32"/>
                <a:gd name="T47" fmla="*/ 32 h 32"/>
                <a:gd name="T48" fmla="*/ 22 w 32"/>
                <a:gd name="T4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32">
                  <a:moveTo>
                    <a:pt x="22" y="32"/>
                  </a:moveTo>
                  <a:lnTo>
                    <a:pt x="22" y="32"/>
                  </a:lnTo>
                  <a:lnTo>
                    <a:pt x="20" y="32"/>
                  </a:lnTo>
                  <a:lnTo>
                    <a:pt x="16" y="30"/>
                  </a:lnTo>
                  <a:lnTo>
                    <a:pt x="2" y="16"/>
                  </a:lnTo>
                  <a:lnTo>
                    <a:pt x="2" y="16"/>
                  </a:lnTo>
                  <a:lnTo>
                    <a:pt x="0" y="14"/>
                  </a:lnTo>
                  <a:lnTo>
                    <a:pt x="0" y="10"/>
                  </a:lnTo>
                  <a:lnTo>
                    <a:pt x="0" y="6"/>
                  </a:lnTo>
                  <a:lnTo>
                    <a:pt x="2" y="4"/>
                  </a:lnTo>
                  <a:lnTo>
                    <a:pt x="2" y="4"/>
                  </a:lnTo>
                  <a:lnTo>
                    <a:pt x="6" y="2"/>
                  </a:lnTo>
                  <a:lnTo>
                    <a:pt x="10" y="0"/>
                  </a:lnTo>
                  <a:lnTo>
                    <a:pt x="12" y="2"/>
                  </a:lnTo>
                  <a:lnTo>
                    <a:pt x="16" y="4"/>
                  </a:lnTo>
                  <a:lnTo>
                    <a:pt x="30" y="18"/>
                  </a:lnTo>
                  <a:lnTo>
                    <a:pt x="30" y="18"/>
                  </a:lnTo>
                  <a:lnTo>
                    <a:pt x="32" y="20"/>
                  </a:lnTo>
                  <a:lnTo>
                    <a:pt x="32" y="24"/>
                  </a:lnTo>
                  <a:lnTo>
                    <a:pt x="32" y="26"/>
                  </a:lnTo>
                  <a:lnTo>
                    <a:pt x="30" y="30"/>
                  </a:lnTo>
                  <a:lnTo>
                    <a:pt x="30" y="30"/>
                  </a:lnTo>
                  <a:lnTo>
                    <a:pt x="26" y="32"/>
                  </a:lnTo>
                  <a:lnTo>
                    <a:pt x="22" y="32"/>
                  </a:lnTo>
                  <a:lnTo>
                    <a:pt x="2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32" name="Freeform 61">
              <a:extLst>
                <a:ext uri="{FF2B5EF4-FFF2-40B4-BE49-F238E27FC236}">
                  <a16:creationId xmlns:a16="http://schemas.microsoft.com/office/drawing/2014/main" id="{29C83F4A-A6F9-4FCD-BB17-AF8B5954E8FE}"/>
                </a:ext>
              </a:extLst>
            </p:cNvPr>
            <p:cNvSpPr>
              <a:spLocks/>
            </p:cNvSpPr>
            <p:nvPr/>
          </p:nvSpPr>
          <p:spPr bwMode="auto">
            <a:xfrm>
              <a:off x="4590" y="1061"/>
              <a:ext cx="32" cy="32"/>
            </a:xfrm>
            <a:custGeom>
              <a:avLst/>
              <a:gdLst>
                <a:gd name="T0" fmla="*/ 8 w 32"/>
                <a:gd name="T1" fmla="*/ 32 h 32"/>
                <a:gd name="T2" fmla="*/ 8 w 32"/>
                <a:gd name="T3" fmla="*/ 32 h 32"/>
                <a:gd name="T4" fmla="*/ 6 w 32"/>
                <a:gd name="T5" fmla="*/ 32 h 32"/>
                <a:gd name="T6" fmla="*/ 2 w 32"/>
                <a:gd name="T7" fmla="*/ 30 h 32"/>
                <a:gd name="T8" fmla="*/ 2 w 32"/>
                <a:gd name="T9" fmla="*/ 30 h 32"/>
                <a:gd name="T10" fmla="*/ 0 w 32"/>
                <a:gd name="T11" fmla="*/ 26 h 32"/>
                <a:gd name="T12" fmla="*/ 0 w 32"/>
                <a:gd name="T13" fmla="*/ 24 h 32"/>
                <a:gd name="T14" fmla="*/ 0 w 32"/>
                <a:gd name="T15" fmla="*/ 20 h 32"/>
                <a:gd name="T16" fmla="*/ 2 w 32"/>
                <a:gd name="T17" fmla="*/ 18 h 32"/>
                <a:gd name="T18" fmla="*/ 16 w 32"/>
                <a:gd name="T19" fmla="*/ 4 h 32"/>
                <a:gd name="T20" fmla="*/ 16 w 32"/>
                <a:gd name="T21" fmla="*/ 4 h 32"/>
                <a:gd name="T22" fmla="*/ 18 w 32"/>
                <a:gd name="T23" fmla="*/ 2 h 32"/>
                <a:gd name="T24" fmla="*/ 22 w 32"/>
                <a:gd name="T25" fmla="*/ 0 h 32"/>
                <a:gd name="T26" fmla="*/ 26 w 32"/>
                <a:gd name="T27" fmla="*/ 2 h 32"/>
                <a:gd name="T28" fmla="*/ 28 w 32"/>
                <a:gd name="T29" fmla="*/ 4 h 32"/>
                <a:gd name="T30" fmla="*/ 28 w 32"/>
                <a:gd name="T31" fmla="*/ 4 h 32"/>
                <a:gd name="T32" fmla="*/ 30 w 32"/>
                <a:gd name="T33" fmla="*/ 6 h 32"/>
                <a:gd name="T34" fmla="*/ 32 w 32"/>
                <a:gd name="T35" fmla="*/ 10 h 32"/>
                <a:gd name="T36" fmla="*/ 30 w 32"/>
                <a:gd name="T37" fmla="*/ 14 h 32"/>
                <a:gd name="T38" fmla="*/ 28 w 32"/>
                <a:gd name="T39" fmla="*/ 16 h 32"/>
                <a:gd name="T40" fmla="*/ 14 w 32"/>
                <a:gd name="T41" fmla="*/ 30 h 32"/>
                <a:gd name="T42" fmla="*/ 14 w 32"/>
                <a:gd name="T43" fmla="*/ 30 h 32"/>
                <a:gd name="T44" fmla="*/ 12 w 32"/>
                <a:gd name="T45" fmla="*/ 32 h 32"/>
                <a:gd name="T46" fmla="*/ 8 w 32"/>
                <a:gd name="T47" fmla="*/ 32 h 32"/>
                <a:gd name="T48" fmla="*/ 8 w 32"/>
                <a:gd name="T4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32">
                  <a:moveTo>
                    <a:pt x="8" y="32"/>
                  </a:moveTo>
                  <a:lnTo>
                    <a:pt x="8" y="32"/>
                  </a:lnTo>
                  <a:lnTo>
                    <a:pt x="6" y="32"/>
                  </a:lnTo>
                  <a:lnTo>
                    <a:pt x="2" y="30"/>
                  </a:lnTo>
                  <a:lnTo>
                    <a:pt x="2" y="30"/>
                  </a:lnTo>
                  <a:lnTo>
                    <a:pt x="0" y="26"/>
                  </a:lnTo>
                  <a:lnTo>
                    <a:pt x="0" y="24"/>
                  </a:lnTo>
                  <a:lnTo>
                    <a:pt x="0" y="20"/>
                  </a:lnTo>
                  <a:lnTo>
                    <a:pt x="2" y="18"/>
                  </a:lnTo>
                  <a:lnTo>
                    <a:pt x="16" y="4"/>
                  </a:lnTo>
                  <a:lnTo>
                    <a:pt x="16" y="4"/>
                  </a:lnTo>
                  <a:lnTo>
                    <a:pt x="18" y="2"/>
                  </a:lnTo>
                  <a:lnTo>
                    <a:pt x="22" y="0"/>
                  </a:lnTo>
                  <a:lnTo>
                    <a:pt x="26" y="2"/>
                  </a:lnTo>
                  <a:lnTo>
                    <a:pt x="28" y="4"/>
                  </a:lnTo>
                  <a:lnTo>
                    <a:pt x="28" y="4"/>
                  </a:lnTo>
                  <a:lnTo>
                    <a:pt x="30" y="6"/>
                  </a:lnTo>
                  <a:lnTo>
                    <a:pt x="32" y="10"/>
                  </a:lnTo>
                  <a:lnTo>
                    <a:pt x="30" y="14"/>
                  </a:lnTo>
                  <a:lnTo>
                    <a:pt x="28" y="16"/>
                  </a:lnTo>
                  <a:lnTo>
                    <a:pt x="14" y="30"/>
                  </a:lnTo>
                  <a:lnTo>
                    <a:pt x="14" y="30"/>
                  </a:lnTo>
                  <a:lnTo>
                    <a:pt x="12" y="32"/>
                  </a:lnTo>
                  <a:lnTo>
                    <a:pt x="8" y="32"/>
                  </a:lnTo>
                  <a:lnTo>
                    <a:pt x="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33" name="Freeform 62">
              <a:extLst>
                <a:ext uri="{FF2B5EF4-FFF2-40B4-BE49-F238E27FC236}">
                  <a16:creationId xmlns:a16="http://schemas.microsoft.com/office/drawing/2014/main" id="{B53CBF15-65C0-427A-A535-8CEFF405E2B8}"/>
                </a:ext>
              </a:extLst>
            </p:cNvPr>
            <p:cNvSpPr>
              <a:spLocks/>
            </p:cNvSpPr>
            <p:nvPr/>
          </p:nvSpPr>
          <p:spPr bwMode="auto">
            <a:xfrm>
              <a:off x="4466" y="1185"/>
              <a:ext cx="32" cy="32"/>
            </a:xfrm>
            <a:custGeom>
              <a:avLst/>
              <a:gdLst>
                <a:gd name="T0" fmla="*/ 10 w 32"/>
                <a:gd name="T1" fmla="*/ 32 h 32"/>
                <a:gd name="T2" fmla="*/ 10 w 32"/>
                <a:gd name="T3" fmla="*/ 32 h 32"/>
                <a:gd name="T4" fmla="*/ 6 w 32"/>
                <a:gd name="T5" fmla="*/ 32 h 32"/>
                <a:gd name="T6" fmla="*/ 2 w 32"/>
                <a:gd name="T7" fmla="*/ 30 h 32"/>
                <a:gd name="T8" fmla="*/ 2 w 32"/>
                <a:gd name="T9" fmla="*/ 30 h 32"/>
                <a:gd name="T10" fmla="*/ 0 w 32"/>
                <a:gd name="T11" fmla="*/ 26 h 32"/>
                <a:gd name="T12" fmla="*/ 0 w 32"/>
                <a:gd name="T13" fmla="*/ 22 h 32"/>
                <a:gd name="T14" fmla="*/ 0 w 32"/>
                <a:gd name="T15" fmla="*/ 20 h 32"/>
                <a:gd name="T16" fmla="*/ 2 w 32"/>
                <a:gd name="T17" fmla="*/ 16 h 32"/>
                <a:gd name="T18" fmla="*/ 16 w 32"/>
                <a:gd name="T19" fmla="*/ 2 h 32"/>
                <a:gd name="T20" fmla="*/ 16 w 32"/>
                <a:gd name="T21" fmla="*/ 2 h 32"/>
                <a:gd name="T22" fmla="*/ 20 w 32"/>
                <a:gd name="T23" fmla="*/ 0 h 32"/>
                <a:gd name="T24" fmla="*/ 22 w 32"/>
                <a:gd name="T25" fmla="*/ 0 h 32"/>
                <a:gd name="T26" fmla="*/ 26 w 32"/>
                <a:gd name="T27" fmla="*/ 0 h 32"/>
                <a:gd name="T28" fmla="*/ 30 w 32"/>
                <a:gd name="T29" fmla="*/ 2 h 32"/>
                <a:gd name="T30" fmla="*/ 30 w 32"/>
                <a:gd name="T31" fmla="*/ 2 h 32"/>
                <a:gd name="T32" fmla="*/ 32 w 32"/>
                <a:gd name="T33" fmla="*/ 6 h 32"/>
                <a:gd name="T34" fmla="*/ 32 w 32"/>
                <a:gd name="T35" fmla="*/ 10 h 32"/>
                <a:gd name="T36" fmla="*/ 32 w 32"/>
                <a:gd name="T37" fmla="*/ 12 h 32"/>
                <a:gd name="T38" fmla="*/ 30 w 32"/>
                <a:gd name="T39" fmla="*/ 16 h 32"/>
                <a:gd name="T40" fmla="*/ 16 w 32"/>
                <a:gd name="T41" fmla="*/ 30 h 32"/>
                <a:gd name="T42" fmla="*/ 16 w 32"/>
                <a:gd name="T43" fmla="*/ 30 h 32"/>
                <a:gd name="T44" fmla="*/ 12 w 32"/>
                <a:gd name="T45" fmla="*/ 32 h 32"/>
                <a:gd name="T46" fmla="*/ 10 w 32"/>
                <a:gd name="T47" fmla="*/ 32 h 32"/>
                <a:gd name="T48" fmla="*/ 10 w 32"/>
                <a:gd name="T4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32">
                  <a:moveTo>
                    <a:pt x="10" y="32"/>
                  </a:moveTo>
                  <a:lnTo>
                    <a:pt x="10" y="32"/>
                  </a:lnTo>
                  <a:lnTo>
                    <a:pt x="6" y="32"/>
                  </a:lnTo>
                  <a:lnTo>
                    <a:pt x="2" y="30"/>
                  </a:lnTo>
                  <a:lnTo>
                    <a:pt x="2" y="30"/>
                  </a:lnTo>
                  <a:lnTo>
                    <a:pt x="0" y="26"/>
                  </a:lnTo>
                  <a:lnTo>
                    <a:pt x="0" y="22"/>
                  </a:lnTo>
                  <a:lnTo>
                    <a:pt x="0" y="20"/>
                  </a:lnTo>
                  <a:lnTo>
                    <a:pt x="2" y="16"/>
                  </a:lnTo>
                  <a:lnTo>
                    <a:pt x="16" y="2"/>
                  </a:lnTo>
                  <a:lnTo>
                    <a:pt x="16" y="2"/>
                  </a:lnTo>
                  <a:lnTo>
                    <a:pt x="20" y="0"/>
                  </a:lnTo>
                  <a:lnTo>
                    <a:pt x="22" y="0"/>
                  </a:lnTo>
                  <a:lnTo>
                    <a:pt x="26" y="0"/>
                  </a:lnTo>
                  <a:lnTo>
                    <a:pt x="30" y="2"/>
                  </a:lnTo>
                  <a:lnTo>
                    <a:pt x="30" y="2"/>
                  </a:lnTo>
                  <a:lnTo>
                    <a:pt x="32" y="6"/>
                  </a:lnTo>
                  <a:lnTo>
                    <a:pt x="32" y="10"/>
                  </a:lnTo>
                  <a:lnTo>
                    <a:pt x="32" y="12"/>
                  </a:lnTo>
                  <a:lnTo>
                    <a:pt x="30" y="16"/>
                  </a:lnTo>
                  <a:lnTo>
                    <a:pt x="16" y="30"/>
                  </a:lnTo>
                  <a:lnTo>
                    <a:pt x="16" y="30"/>
                  </a:lnTo>
                  <a:lnTo>
                    <a:pt x="12" y="32"/>
                  </a:lnTo>
                  <a:lnTo>
                    <a:pt x="10" y="32"/>
                  </a:lnTo>
                  <a:lnTo>
                    <a:pt x="1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34" name="Freeform 63">
              <a:extLst>
                <a:ext uri="{FF2B5EF4-FFF2-40B4-BE49-F238E27FC236}">
                  <a16:creationId xmlns:a16="http://schemas.microsoft.com/office/drawing/2014/main" id="{00D26B92-E6C8-4361-89FA-A6ACA7BE3409}"/>
                </a:ext>
              </a:extLst>
            </p:cNvPr>
            <p:cNvSpPr>
              <a:spLocks/>
            </p:cNvSpPr>
            <p:nvPr/>
          </p:nvSpPr>
          <p:spPr bwMode="auto">
            <a:xfrm>
              <a:off x="5018" y="1101"/>
              <a:ext cx="88" cy="578"/>
            </a:xfrm>
            <a:custGeom>
              <a:avLst/>
              <a:gdLst>
                <a:gd name="T0" fmla="*/ 88 w 88"/>
                <a:gd name="T1" fmla="*/ 578 h 578"/>
                <a:gd name="T2" fmla="*/ 0 w 88"/>
                <a:gd name="T3" fmla="*/ 578 h 578"/>
                <a:gd name="T4" fmla="*/ 16 w 88"/>
                <a:gd name="T5" fmla="*/ 8 h 578"/>
                <a:gd name="T6" fmla="*/ 16 w 88"/>
                <a:gd name="T7" fmla="*/ 8 h 578"/>
                <a:gd name="T8" fmla="*/ 16 w 88"/>
                <a:gd name="T9" fmla="*/ 6 h 578"/>
                <a:gd name="T10" fmla="*/ 18 w 88"/>
                <a:gd name="T11" fmla="*/ 2 h 578"/>
                <a:gd name="T12" fmla="*/ 22 w 88"/>
                <a:gd name="T13" fmla="*/ 0 h 578"/>
                <a:gd name="T14" fmla="*/ 26 w 88"/>
                <a:gd name="T15" fmla="*/ 0 h 578"/>
                <a:gd name="T16" fmla="*/ 26 w 88"/>
                <a:gd name="T17" fmla="*/ 0 h 578"/>
                <a:gd name="T18" fmla="*/ 28 w 88"/>
                <a:gd name="T19" fmla="*/ 0 h 578"/>
                <a:gd name="T20" fmla="*/ 32 w 88"/>
                <a:gd name="T21" fmla="*/ 2 h 578"/>
                <a:gd name="T22" fmla="*/ 34 w 88"/>
                <a:gd name="T23" fmla="*/ 6 h 578"/>
                <a:gd name="T24" fmla="*/ 34 w 88"/>
                <a:gd name="T25" fmla="*/ 10 h 578"/>
                <a:gd name="T26" fmla="*/ 18 w 88"/>
                <a:gd name="T27" fmla="*/ 560 h 578"/>
                <a:gd name="T28" fmla="*/ 70 w 88"/>
                <a:gd name="T29" fmla="*/ 560 h 578"/>
                <a:gd name="T30" fmla="*/ 54 w 88"/>
                <a:gd name="T31" fmla="*/ 10 h 578"/>
                <a:gd name="T32" fmla="*/ 54 w 88"/>
                <a:gd name="T33" fmla="*/ 10 h 578"/>
                <a:gd name="T34" fmla="*/ 54 w 88"/>
                <a:gd name="T35" fmla="*/ 6 h 578"/>
                <a:gd name="T36" fmla="*/ 56 w 88"/>
                <a:gd name="T37" fmla="*/ 4 h 578"/>
                <a:gd name="T38" fmla="*/ 60 w 88"/>
                <a:gd name="T39" fmla="*/ 2 h 578"/>
                <a:gd name="T40" fmla="*/ 62 w 88"/>
                <a:gd name="T41" fmla="*/ 0 h 578"/>
                <a:gd name="T42" fmla="*/ 62 w 88"/>
                <a:gd name="T43" fmla="*/ 0 h 578"/>
                <a:gd name="T44" fmla="*/ 66 w 88"/>
                <a:gd name="T45" fmla="*/ 2 h 578"/>
                <a:gd name="T46" fmla="*/ 70 w 88"/>
                <a:gd name="T47" fmla="*/ 4 h 578"/>
                <a:gd name="T48" fmla="*/ 72 w 88"/>
                <a:gd name="T49" fmla="*/ 6 h 578"/>
                <a:gd name="T50" fmla="*/ 72 w 88"/>
                <a:gd name="T51" fmla="*/ 10 h 578"/>
                <a:gd name="T52" fmla="*/ 88 w 88"/>
                <a:gd name="T53" fmla="*/ 578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578">
                  <a:moveTo>
                    <a:pt x="88" y="578"/>
                  </a:moveTo>
                  <a:lnTo>
                    <a:pt x="0" y="578"/>
                  </a:lnTo>
                  <a:lnTo>
                    <a:pt x="16" y="8"/>
                  </a:lnTo>
                  <a:lnTo>
                    <a:pt x="16" y="8"/>
                  </a:lnTo>
                  <a:lnTo>
                    <a:pt x="16" y="6"/>
                  </a:lnTo>
                  <a:lnTo>
                    <a:pt x="18" y="2"/>
                  </a:lnTo>
                  <a:lnTo>
                    <a:pt x="22" y="0"/>
                  </a:lnTo>
                  <a:lnTo>
                    <a:pt x="26" y="0"/>
                  </a:lnTo>
                  <a:lnTo>
                    <a:pt x="26" y="0"/>
                  </a:lnTo>
                  <a:lnTo>
                    <a:pt x="28" y="0"/>
                  </a:lnTo>
                  <a:lnTo>
                    <a:pt x="32" y="2"/>
                  </a:lnTo>
                  <a:lnTo>
                    <a:pt x="34" y="6"/>
                  </a:lnTo>
                  <a:lnTo>
                    <a:pt x="34" y="10"/>
                  </a:lnTo>
                  <a:lnTo>
                    <a:pt x="18" y="560"/>
                  </a:lnTo>
                  <a:lnTo>
                    <a:pt x="70" y="560"/>
                  </a:lnTo>
                  <a:lnTo>
                    <a:pt x="54" y="10"/>
                  </a:lnTo>
                  <a:lnTo>
                    <a:pt x="54" y="10"/>
                  </a:lnTo>
                  <a:lnTo>
                    <a:pt x="54" y="6"/>
                  </a:lnTo>
                  <a:lnTo>
                    <a:pt x="56" y="4"/>
                  </a:lnTo>
                  <a:lnTo>
                    <a:pt x="60" y="2"/>
                  </a:lnTo>
                  <a:lnTo>
                    <a:pt x="62" y="0"/>
                  </a:lnTo>
                  <a:lnTo>
                    <a:pt x="62" y="0"/>
                  </a:lnTo>
                  <a:lnTo>
                    <a:pt x="66" y="2"/>
                  </a:lnTo>
                  <a:lnTo>
                    <a:pt x="70" y="4"/>
                  </a:lnTo>
                  <a:lnTo>
                    <a:pt x="72" y="6"/>
                  </a:lnTo>
                  <a:lnTo>
                    <a:pt x="72" y="10"/>
                  </a:lnTo>
                  <a:lnTo>
                    <a:pt x="88" y="5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35" name="Freeform 64">
              <a:extLst>
                <a:ext uri="{FF2B5EF4-FFF2-40B4-BE49-F238E27FC236}">
                  <a16:creationId xmlns:a16="http://schemas.microsoft.com/office/drawing/2014/main" id="{CF501CA5-39E6-4ABD-B7AD-6DB86B70EBFC}"/>
                </a:ext>
              </a:extLst>
            </p:cNvPr>
            <p:cNvSpPr>
              <a:spLocks/>
            </p:cNvSpPr>
            <p:nvPr/>
          </p:nvSpPr>
          <p:spPr bwMode="auto">
            <a:xfrm>
              <a:off x="5072" y="1039"/>
              <a:ext cx="278" cy="58"/>
            </a:xfrm>
            <a:custGeom>
              <a:avLst/>
              <a:gdLst>
                <a:gd name="T0" fmla="*/ 26 w 278"/>
                <a:gd name="T1" fmla="*/ 58 h 58"/>
                <a:gd name="T2" fmla="*/ 26 w 278"/>
                <a:gd name="T3" fmla="*/ 58 h 58"/>
                <a:gd name="T4" fmla="*/ 20 w 278"/>
                <a:gd name="T5" fmla="*/ 56 h 58"/>
                <a:gd name="T6" fmla="*/ 16 w 278"/>
                <a:gd name="T7" fmla="*/ 50 h 58"/>
                <a:gd name="T8" fmla="*/ 16 w 278"/>
                <a:gd name="T9" fmla="*/ 50 h 58"/>
                <a:gd name="T10" fmla="*/ 16 w 278"/>
                <a:gd name="T11" fmla="*/ 46 h 58"/>
                <a:gd name="T12" fmla="*/ 18 w 278"/>
                <a:gd name="T13" fmla="*/ 44 h 58"/>
                <a:gd name="T14" fmla="*/ 20 w 278"/>
                <a:gd name="T15" fmla="*/ 42 h 58"/>
                <a:gd name="T16" fmla="*/ 24 w 278"/>
                <a:gd name="T17" fmla="*/ 40 h 58"/>
                <a:gd name="T18" fmla="*/ 156 w 278"/>
                <a:gd name="T19" fmla="*/ 20 h 58"/>
                <a:gd name="T20" fmla="*/ 8 w 278"/>
                <a:gd name="T21" fmla="*/ 18 h 58"/>
                <a:gd name="T22" fmla="*/ 8 w 278"/>
                <a:gd name="T23" fmla="*/ 18 h 58"/>
                <a:gd name="T24" fmla="*/ 4 w 278"/>
                <a:gd name="T25" fmla="*/ 18 h 58"/>
                <a:gd name="T26" fmla="*/ 2 w 278"/>
                <a:gd name="T27" fmla="*/ 16 h 58"/>
                <a:gd name="T28" fmla="*/ 0 w 278"/>
                <a:gd name="T29" fmla="*/ 14 h 58"/>
                <a:gd name="T30" fmla="*/ 0 w 278"/>
                <a:gd name="T31" fmla="*/ 10 h 58"/>
                <a:gd name="T32" fmla="*/ 0 w 278"/>
                <a:gd name="T33" fmla="*/ 10 h 58"/>
                <a:gd name="T34" fmla="*/ 0 w 278"/>
                <a:gd name="T35" fmla="*/ 6 h 58"/>
                <a:gd name="T36" fmla="*/ 2 w 278"/>
                <a:gd name="T37" fmla="*/ 4 h 58"/>
                <a:gd name="T38" fmla="*/ 4 w 278"/>
                <a:gd name="T39" fmla="*/ 2 h 58"/>
                <a:gd name="T40" fmla="*/ 8 w 278"/>
                <a:gd name="T41" fmla="*/ 0 h 58"/>
                <a:gd name="T42" fmla="*/ 8 w 278"/>
                <a:gd name="T43" fmla="*/ 0 h 58"/>
                <a:gd name="T44" fmla="*/ 8 w 278"/>
                <a:gd name="T45" fmla="*/ 0 h 58"/>
                <a:gd name="T46" fmla="*/ 270 w 278"/>
                <a:gd name="T47" fmla="*/ 2 h 58"/>
                <a:gd name="T48" fmla="*/ 270 w 278"/>
                <a:gd name="T49" fmla="*/ 2 h 58"/>
                <a:gd name="T50" fmla="*/ 274 w 278"/>
                <a:gd name="T51" fmla="*/ 4 h 58"/>
                <a:gd name="T52" fmla="*/ 276 w 278"/>
                <a:gd name="T53" fmla="*/ 6 h 58"/>
                <a:gd name="T54" fmla="*/ 278 w 278"/>
                <a:gd name="T55" fmla="*/ 8 h 58"/>
                <a:gd name="T56" fmla="*/ 278 w 278"/>
                <a:gd name="T57" fmla="*/ 12 h 58"/>
                <a:gd name="T58" fmla="*/ 278 w 278"/>
                <a:gd name="T59" fmla="*/ 12 h 58"/>
                <a:gd name="T60" fmla="*/ 278 w 278"/>
                <a:gd name="T61" fmla="*/ 14 h 58"/>
                <a:gd name="T62" fmla="*/ 276 w 278"/>
                <a:gd name="T63" fmla="*/ 18 h 58"/>
                <a:gd name="T64" fmla="*/ 274 w 278"/>
                <a:gd name="T65" fmla="*/ 20 h 58"/>
                <a:gd name="T66" fmla="*/ 270 w 278"/>
                <a:gd name="T67" fmla="*/ 20 h 58"/>
                <a:gd name="T68" fmla="*/ 26 w 278"/>
                <a:gd name="T69" fmla="*/ 58 h 58"/>
                <a:gd name="T70" fmla="*/ 26 w 278"/>
                <a:gd name="T71" fmla="*/ 58 h 58"/>
                <a:gd name="T72" fmla="*/ 26 w 278"/>
                <a:gd name="T73" fmla="*/ 58 h 58"/>
                <a:gd name="T74" fmla="*/ 26 w 278"/>
                <a:gd name="T7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8" h="58">
                  <a:moveTo>
                    <a:pt x="26" y="58"/>
                  </a:moveTo>
                  <a:lnTo>
                    <a:pt x="26" y="58"/>
                  </a:lnTo>
                  <a:lnTo>
                    <a:pt x="20" y="56"/>
                  </a:lnTo>
                  <a:lnTo>
                    <a:pt x="16" y="50"/>
                  </a:lnTo>
                  <a:lnTo>
                    <a:pt x="16" y="50"/>
                  </a:lnTo>
                  <a:lnTo>
                    <a:pt x="16" y="46"/>
                  </a:lnTo>
                  <a:lnTo>
                    <a:pt x="18" y="44"/>
                  </a:lnTo>
                  <a:lnTo>
                    <a:pt x="20" y="42"/>
                  </a:lnTo>
                  <a:lnTo>
                    <a:pt x="24" y="40"/>
                  </a:lnTo>
                  <a:lnTo>
                    <a:pt x="156" y="20"/>
                  </a:lnTo>
                  <a:lnTo>
                    <a:pt x="8" y="18"/>
                  </a:lnTo>
                  <a:lnTo>
                    <a:pt x="8" y="18"/>
                  </a:lnTo>
                  <a:lnTo>
                    <a:pt x="4" y="18"/>
                  </a:lnTo>
                  <a:lnTo>
                    <a:pt x="2" y="16"/>
                  </a:lnTo>
                  <a:lnTo>
                    <a:pt x="0" y="14"/>
                  </a:lnTo>
                  <a:lnTo>
                    <a:pt x="0" y="10"/>
                  </a:lnTo>
                  <a:lnTo>
                    <a:pt x="0" y="10"/>
                  </a:lnTo>
                  <a:lnTo>
                    <a:pt x="0" y="6"/>
                  </a:lnTo>
                  <a:lnTo>
                    <a:pt x="2" y="4"/>
                  </a:lnTo>
                  <a:lnTo>
                    <a:pt x="4" y="2"/>
                  </a:lnTo>
                  <a:lnTo>
                    <a:pt x="8" y="0"/>
                  </a:lnTo>
                  <a:lnTo>
                    <a:pt x="8" y="0"/>
                  </a:lnTo>
                  <a:lnTo>
                    <a:pt x="8" y="0"/>
                  </a:lnTo>
                  <a:lnTo>
                    <a:pt x="270" y="2"/>
                  </a:lnTo>
                  <a:lnTo>
                    <a:pt x="270" y="2"/>
                  </a:lnTo>
                  <a:lnTo>
                    <a:pt x="274" y="4"/>
                  </a:lnTo>
                  <a:lnTo>
                    <a:pt x="276" y="6"/>
                  </a:lnTo>
                  <a:lnTo>
                    <a:pt x="278" y="8"/>
                  </a:lnTo>
                  <a:lnTo>
                    <a:pt x="278" y="12"/>
                  </a:lnTo>
                  <a:lnTo>
                    <a:pt x="278" y="12"/>
                  </a:lnTo>
                  <a:lnTo>
                    <a:pt x="278" y="14"/>
                  </a:lnTo>
                  <a:lnTo>
                    <a:pt x="276" y="18"/>
                  </a:lnTo>
                  <a:lnTo>
                    <a:pt x="274" y="20"/>
                  </a:lnTo>
                  <a:lnTo>
                    <a:pt x="270" y="20"/>
                  </a:lnTo>
                  <a:lnTo>
                    <a:pt x="26" y="58"/>
                  </a:lnTo>
                  <a:lnTo>
                    <a:pt x="26" y="58"/>
                  </a:lnTo>
                  <a:lnTo>
                    <a:pt x="26" y="58"/>
                  </a:lnTo>
                  <a:lnTo>
                    <a:pt x="26"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36" name="Freeform 65">
              <a:extLst>
                <a:ext uri="{FF2B5EF4-FFF2-40B4-BE49-F238E27FC236}">
                  <a16:creationId xmlns:a16="http://schemas.microsoft.com/office/drawing/2014/main" id="{AAC118CC-92EC-4A51-8636-A523C8433003}"/>
                </a:ext>
              </a:extLst>
            </p:cNvPr>
            <p:cNvSpPr>
              <a:spLocks/>
            </p:cNvSpPr>
            <p:nvPr/>
          </p:nvSpPr>
          <p:spPr bwMode="auto">
            <a:xfrm>
              <a:off x="4850" y="1067"/>
              <a:ext cx="200" cy="224"/>
            </a:xfrm>
            <a:custGeom>
              <a:avLst/>
              <a:gdLst>
                <a:gd name="T0" fmla="*/ 8 w 200"/>
                <a:gd name="T1" fmla="*/ 224 h 224"/>
                <a:gd name="T2" fmla="*/ 8 w 200"/>
                <a:gd name="T3" fmla="*/ 224 h 224"/>
                <a:gd name="T4" fmla="*/ 6 w 200"/>
                <a:gd name="T5" fmla="*/ 224 h 224"/>
                <a:gd name="T6" fmla="*/ 2 w 200"/>
                <a:gd name="T7" fmla="*/ 222 h 224"/>
                <a:gd name="T8" fmla="*/ 2 w 200"/>
                <a:gd name="T9" fmla="*/ 222 h 224"/>
                <a:gd name="T10" fmla="*/ 0 w 200"/>
                <a:gd name="T11" fmla="*/ 218 h 224"/>
                <a:gd name="T12" fmla="*/ 0 w 200"/>
                <a:gd name="T13" fmla="*/ 216 h 224"/>
                <a:gd name="T14" fmla="*/ 0 w 200"/>
                <a:gd name="T15" fmla="*/ 212 h 224"/>
                <a:gd name="T16" fmla="*/ 2 w 200"/>
                <a:gd name="T17" fmla="*/ 208 h 224"/>
                <a:gd name="T18" fmla="*/ 170 w 200"/>
                <a:gd name="T19" fmla="*/ 2 h 224"/>
                <a:gd name="T20" fmla="*/ 170 w 200"/>
                <a:gd name="T21" fmla="*/ 2 h 224"/>
                <a:gd name="T22" fmla="*/ 172 w 200"/>
                <a:gd name="T23" fmla="*/ 0 h 224"/>
                <a:gd name="T24" fmla="*/ 176 w 200"/>
                <a:gd name="T25" fmla="*/ 0 h 224"/>
                <a:gd name="T26" fmla="*/ 180 w 200"/>
                <a:gd name="T27" fmla="*/ 0 h 224"/>
                <a:gd name="T28" fmla="*/ 182 w 200"/>
                <a:gd name="T29" fmla="*/ 2 h 224"/>
                <a:gd name="T30" fmla="*/ 182 w 200"/>
                <a:gd name="T31" fmla="*/ 2 h 224"/>
                <a:gd name="T32" fmla="*/ 184 w 200"/>
                <a:gd name="T33" fmla="*/ 4 h 224"/>
                <a:gd name="T34" fmla="*/ 186 w 200"/>
                <a:gd name="T35" fmla="*/ 8 h 224"/>
                <a:gd name="T36" fmla="*/ 186 w 200"/>
                <a:gd name="T37" fmla="*/ 12 h 224"/>
                <a:gd name="T38" fmla="*/ 184 w 200"/>
                <a:gd name="T39" fmla="*/ 14 h 224"/>
                <a:gd name="T40" fmla="*/ 88 w 200"/>
                <a:gd name="T41" fmla="*/ 132 h 224"/>
                <a:gd name="T42" fmla="*/ 184 w 200"/>
                <a:gd name="T43" fmla="*/ 46 h 224"/>
                <a:gd name="T44" fmla="*/ 184 w 200"/>
                <a:gd name="T45" fmla="*/ 46 h 224"/>
                <a:gd name="T46" fmla="*/ 188 w 200"/>
                <a:gd name="T47" fmla="*/ 44 h 224"/>
                <a:gd name="T48" fmla="*/ 190 w 200"/>
                <a:gd name="T49" fmla="*/ 44 h 224"/>
                <a:gd name="T50" fmla="*/ 194 w 200"/>
                <a:gd name="T51" fmla="*/ 44 h 224"/>
                <a:gd name="T52" fmla="*/ 196 w 200"/>
                <a:gd name="T53" fmla="*/ 48 h 224"/>
                <a:gd name="T54" fmla="*/ 196 w 200"/>
                <a:gd name="T55" fmla="*/ 48 h 224"/>
                <a:gd name="T56" fmla="*/ 198 w 200"/>
                <a:gd name="T57" fmla="*/ 50 h 224"/>
                <a:gd name="T58" fmla="*/ 200 w 200"/>
                <a:gd name="T59" fmla="*/ 54 h 224"/>
                <a:gd name="T60" fmla="*/ 198 w 200"/>
                <a:gd name="T61" fmla="*/ 56 h 224"/>
                <a:gd name="T62" fmla="*/ 196 w 200"/>
                <a:gd name="T63" fmla="*/ 60 h 224"/>
                <a:gd name="T64" fmla="*/ 14 w 200"/>
                <a:gd name="T65" fmla="*/ 222 h 224"/>
                <a:gd name="T66" fmla="*/ 14 w 200"/>
                <a:gd name="T67" fmla="*/ 222 h 224"/>
                <a:gd name="T68" fmla="*/ 12 w 200"/>
                <a:gd name="T69" fmla="*/ 224 h 224"/>
                <a:gd name="T70" fmla="*/ 8 w 200"/>
                <a:gd name="T71" fmla="*/ 224 h 224"/>
                <a:gd name="T72" fmla="*/ 8 w 200"/>
                <a:gd name="T73"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 h="224">
                  <a:moveTo>
                    <a:pt x="8" y="224"/>
                  </a:moveTo>
                  <a:lnTo>
                    <a:pt x="8" y="224"/>
                  </a:lnTo>
                  <a:lnTo>
                    <a:pt x="6" y="224"/>
                  </a:lnTo>
                  <a:lnTo>
                    <a:pt x="2" y="222"/>
                  </a:lnTo>
                  <a:lnTo>
                    <a:pt x="2" y="222"/>
                  </a:lnTo>
                  <a:lnTo>
                    <a:pt x="0" y="218"/>
                  </a:lnTo>
                  <a:lnTo>
                    <a:pt x="0" y="216"/>
                  </a:lnTo>
                  <a:lnTo>
                    <a:pt x="0" y="212"/>
                  </a:lnTo>
                  <a:lnTo>
                    <a:pt x="2" y="208"/>
                  </a:lnTo>
                  <a:lnTo>
                    <a:pt x="170" y="2"/>
                  </a:lnTo>
                  <a:lnTo>
                    <a:pt x="170" y="2"/>
                  </a:lnTo>
                  <a:lnTo>
                    <a:pt x="172" y="0"/>
                  </a:lnTo>
                  <a:lnTo>
                    <a:pt x="176" y="0"/>
                  </a:lnTo>
                  <a:lnTo>
                    <a:pt x="180" y="0"/>
                  </a:lnTo>
                  <a:lnTo>
                    <a:pt x="182" y="2"/>
                  </a:lnTo>
                  <a:lnTo>
                    <a:pt x="182" y="2"/>
                  </a:lnTo>
                  <a:lnTo>
                    <a:pt x="184" y="4"/>
                  </a:lnTo>
                  <a:lnTo>
                    <a:pt x="186" y="8"/>
                  </a:lnTo>
                  <a:lnTo>
                    <a:pt x="186" y="12"/>
                  </a:lnTo>
                  <a:lnTo>
                    <a:pt x="184" y="14"/>
                  </a:lnTo>
                  <a:lnTo>
                    <a:pt x="88" y="132"/>
                  </a:lnTo>
                  <a:lnTo>
                    <a:pt x="184" y="46"/>
                  </a:lnTo>
                  <a:lnTo>
                    <a:pt x="184" y="46"/>
                  </a:lnTo>
                  <a:lnTo>
                    <a:pt x="188" y="44"/>
                  </a:lnTo>
                  <a:lnTo>
                    <a:pt x="190" y="44"/>
                  </a:lnTo>
                  <a:lnTo>
                    <a:pt x="194" y="44"/>
                  </a:lnTo>
                  <a:lnTo>
                    <a:pt x="196" y="48"/>
                  </a:lnTo>
                  <a:lnTo>
                    <a:pt x="196" y="48"/>
                  </a:lnTo>
                  <a:lnTo>
                    <a:pt x="198" y="50"/>
                  </a:lnTo>
                  <a:lnTo>
                    <a:pt x="200" y="54"/>
                  </a:lnTo>
                  <a:lnTo>
                    <a:pt x="198" y="56"/>
                  </a:lnTo>
                  <a:lnTo>
                    <a:pt x="196" y="60"/>
                  </a:lnTo>
                  <a:lnTo>
                    <a:pt x="14" y="222"/>
                  </a:lnTo>
                  <a:lnTo>
                    <a:pt x="14" y="222"/>
                  </a:lnTo>
                  <a:lnTo>
                    <a:pt x="12" y="224"/>
                  </a:lnTo>
                  <a:lnTo>
                    <a:pt x="8" y="224"/>
                  </a:lnTo>
                  <a:lnTo>
                    <a:pt x="8"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37" name="Freeform 66">
              <a:extLst>
                <a:ext uri="{FF2B5EF4-FFF2-40B4-BE49-F238E27FC236}">
                  <a16:creationId xmlns:a16="http://schemas.microsoft.com/office/drawing/2014/main" id="{C2892D3F-F5DC-4BCB-BA08-359670D3991F}"/>
                </a:ext>
              </a:extLst>
            </p:cNvPr>
            <p:cNvSpPr>
              <a:spLocks/>
            </p:cNvSpPr>
            <p:nvPr/>
          </p:nvSpPr>
          <p:spPr bwMode="auto">
            <a:xfrm>
              <a:off x="4918" y="809"/>
              <a:ext cx="158" cy="264"/>
            </a:xfrm>
            <a:custGeom>
              <a:avLst/>
              <a:gdLst>
                <a:gd name="T0" fmla="*/ 112 w 158"/>
                <a:gd name="T1" fmla="*/ 264 h 264"/>
                <a:gd name="T2" fmla="*/ 112 w 158"/>
                <a:gd name="T3" fmla="*/ 264 h 264"/>
                <a:gd name="T4" fmla="*/ 106 w 158"/>
                <a:gd name="T5" fmla="*/ 262 h 264"/>
                <a:gd name="T6" fmla="*/ 104 w 158"/>
                <a:gd name="T7" fmla="*/ 258 h 264"/>
                <a:gd name="T8" fmla="*/ 2 w 158"/>
                <a:gd name="T9" fmla="*/ 14 h 264"/>
                <a:gd name="T10" fmla="*/ 2 w 158"/>
                <a:gd name="T11" fmla="*/ 14 h 264"/>
                <a:gd name="T12" fmla="*/ 0 w 158"/>
                <a:gd name="T13" fmla="*/ 10 h 264"/>
                <a:gd name="T14" fmla="*/ 2 w 158"/>
                <a:gd name="T15" fmla="*/ 6 h 264"/>
                <a:gd name="T16" fmla="*/ 2 w 158"/>
                <a:gd name="T17" fmla="*/ 4 h 264"/>
                <a:gd name="T18" fmla="*/ 6 w 158"/>
                <a:gd name="T19" fmla="*/ 2 h 264"/>
                <a:gd name="T20" fmla="*/ 6 w 158"/>
                <a:gd name="T21" fmla="*/ 2 h 264"/>
                <a:gd name="T22" fmla="*/ 8 w 158"/>
                <a:gd name="T23" fmla="*/ 0 h 264"/>
                <a:gd name="T24" fmla="*/ 12 w 158"/>
                <a:gd name="T25" fmla="*/ 0 h 264"/>
                <a:gd name="T26" fmla="*/ 16 w 158"/>
                <a:gd name="T27" fmla="*/ 2 h 264"/>
                <a:gd name="T28" fmla="*/ 18 w 158"/>
                <a:gd name="T29" fmla="*/ 4 h 264"/>
                <a:gd name="T30" fmla="*/ 156 w 158"/>
                <a:gd name="T31" fmla="*/ 232 h 264"/>
                <a:gd name="T32" fmla="*/ 156 w 158"/>
                <a:gd name="T33" fmla="*/ 232 h 264"/>
                <a:gd name="T34" fmla="*/ 158 w 158"/>
                <a:gd name="T35" fmla="*/ 234 h 264"/>
                <a:gd name="T36" fmla="*/ 158 w 158"/>
                <a:gd name="T37" fmla="*/ 238 h 264"/>
                <a:gd name="T38" fmla="*/ 156 w 158"/>
                <a:gd name="T39" fmla="*/ 242 h 264"/>
                <a:gd name="T40" fmla="*/ 154 w 158"/>
                <a:gd name="T41" fmla="*/ 244 h 264"/>
                <a:gd name="T42" fmla="*/ 154 w 158"/>
                <a:gd name="T43" fmla="*/ 244 h 264"/>
                <a:gd name="T44" fmla="*/ 150 w 158"/>
                <a:gd name="T45" fmla="*/ 246 h 264"/>
                <a:gd name="T46" fmla="*/ 146 w 158"/>
                <a:gd name="T47" fmla="*/ 244 h 264"/>
                <a:gd name="T48" fmla="*/ 144 w 158"/>
                <a:gd name="T49" fmla="*/ 244 h 264"/>
                <a:gd name="T50" fmla="*/ 142 w 158"/>
                <a:gd name="T51" fmla="*/ 240 h 264"/>
                <a:gd name="T52" fmla="*/ 62 w 158"/>
                <a:gd name="T53" fmla="*/ 110 h 264"/>
                <a:gd name="T54" fmla="*/ 120 w 158"/>
                <a:gd name="T55" fmla="*/ 252 h 264"/>
                <a:gd name="T56" fmla="*/ 120 w 158"/>
                <a:gd name="T57" fmla="*/ 252 h 264"/>
                <a:gd name="T58" fmla="*/ 120 w 158"/>
                <a:gd name="T59" fmla="*/ 256 h 264"/>
                <a:gd name="T60" fmla="*/ 120 w 158"/>
                <a:gd name="T61" fmla="*/ 258 h 264"/>
                <a:gd name="T62" fmla="*/ 118 w 158"/>
                <a:gd name="T63" fmla="*/ 262 h 264"/>
                <a:gd name="T64" fmla="*/ 114 w 158"/>
                <a:gd name="T65" fmla="*/ 264 h 264"/>
                <a:gd name="T66" fmla="*/ 114 w 158"/>
                <a:gd name="T67" fmla="*/ 264 h 264"/>
                <a:gd name="T68" fmla="*/ 112 w 158"/>
                <a:gd name="T69" fmla="*/ 264 h 264"/>
                <a:gd name="T70" fmla="*/ 112 w 158"/>
                <a:gd name="T71"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8" h="264">
                  <a:moveTo>
                    <a:pt x="112" y="264"/>
                  </a:moveTo>
                  <a:lnTo>
                    <a:pt x="112" y="264"/>
                  </a:lnTo>
                  <a:lnTo>
                    <a:pt x="106" y="262"/>
                  </a:lnTo>
                  <a:lnTo>
                    <a:pt x="104" y="258"/>
                  </a:lnTo>
                  <a:lnTo>
                    <a:pt x="2" y="14"/>
                  </a:lnTo>
                  <a:lnTo>
                    <a:pt x="2" y="14"/>
                  </a:lnTo>
                  <a:lnTo>
                    <a:pt x="0" y="10"/>
                  </a:lnTo>
                  <a:lnTo>
                    <a:pt x="2" y="6"/>
                  </a:lnTo>
                  <a:lnTo>
                    <a:pt x="2" y="4"/>
                  </a:lnTo>
                  <a:lnTo>
                    <a:pt x="6" y="2"/>
                  </a:lnTo>
                  <a:lnTo>
                    <a:pt x="6" y="2"/>
                  </a:lnTo>
                  <a:lnTo>
                    <a:pt x="8" y="0"/>
                  </a:lnTo>
                  <a:lnTo>
                    <a:pt x="12" y="0"/>
                  </a:lnTo>
                  <a:lnTo>
                    <a:pt x="16" y="2"/>
                  </a:lnTo>
                  <a:lnTo>
                    <a:pt x="18" y="4"/>
                  </a:lnTo>
                  <a:lnTo>
                    <a:pt x="156" y="232"/>
                  </a:lnTo>
                  <a:lnTo>
                    <a:pt x="156" y="232"/>
                  </a:lnTo>
                  <a:lnTo>
                    <a:pt x="158" y="234"/>
                  </a:lnTo>
                  <a:lnTo>
                    <a:pt x="158" y="238"/>
                  </a:lnTo>
                  <a:lnTo>
                    <a:pt x="156" y="242"/>
                  </a:lnTo>
                  <a:lnTo>
                    <a:pt x="154" y="244"/>
                  </a:lnTo>
                  <a:lnTo>
                    <a:pt x="154" y="244"/>
                  </a:lnTo>
                  <a:lnTo>
                    <a:pt x="150" y="246"/>
                  </a:lnTo>
                  <a:lnTo>
                    <a:pt x="146" y="244"/>
                  </a:lnTo>
                  <a:lnTo>
                    <a:pt x="144" y="244"/>
                  </a:lnTo>
                  <a:lnTo>
                    <a:pt x="142" y="240"/>
                  </a:lnTo>
                  <a:lnTo>
                    <a:pt x="62" y="110"/>
                  </a:lnTo>
                  <a:lnTo>
                    <a:pt x="120" y="252"/>
                  </a:lnTo>
                  <a:lnTo>
                    <a:pt x="120" y="252"/>
                  </a:lnTo>
                  <a:lnTo>
                    <a:pt x="120" y="256"/>
                  </a:lnTo>
                  <a:lnTo>
                    <a:pt x="120" y="258"/>
                  </a:lnTo>
                  <a:lnTo>
                    <a:pt x="118" y="262"/>
                  </a:lnTo>
                  <a:lnTo>
                    <a:pt x="114" y="264"/>
                  </a:lnTo>
                  <a:lnTo>
                    <a:pt x="114" y="264"/>
                  </a:lnTo>
                  <a:lnTo>
                    <a:pt x="112" y="264"/>
                  </a:lnTo>
                  <a:lnTo>
                    <a:pt x="112"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38" name="Freeform 67">
              <a:extLst>
                <a:ext uri="{FF2B5EF4-FFF2-40B4-BE49-F238E27FC236}">
                  <a16:creationId xmlns:a16="http://schemas.microsoft.com/office/drawing/2014/main" id="{A0DE834A-E8F5-4EBB-B6F6-8B129F6AA1FC}"/>
                </a:ext>
              </a:extLst>
            </p:cNvPr>
            <p:cNvSpPr>
              <a:spLocks noEditPoints="1"/>
            </p:cNvSpPr>
            <p:nvPr/>
          </p:nvSpPr>
          <p:spPr bwMode="auto">
            <a:xfrm>
              <a:off x="5020" y="1035"/>
              <a:ext cx="84" cy="84"/>
            </a:xfrm>
            <a:custGeom>
              <a:avLst/>
              <a:gdLst>
                <a:gd name="T0" fmla="*/ 42 w 84"/>
                <a:gd name="T1" fmla="*/ 84 h 84"/>
                <a:gd name="T2" fmla="*/ 42 w 84"/>
                <a:gd name="T3" fmla="*/ 84 h 84"/>
                <a:gd name="T4" fmla="*/ 34 w 84"/>
                <a:gd name="T5" fmla="*/ 84 h 84"/>
                <a:gd name="T6" fmla="*/ 26 w 84"/>
                <a:gd name="T7" fmla="*/ 82 h 84"/>
                <a:gd name="T8" fmla="*/ 18 w 84"/>
                <a:gd name="T9" fmla="*/ 78 h 84"/>
                <a:gd name="T10" fmla="*/ 12 w 84"/>
                <a:gd name="T11" fmla="*/ 72 h 84"/>
                <a:gd name="T12" fmla="*/ 8 w 84"/>
                <a:gd name="T13" fmla="*/ 66 h 84"/>
                <a:gd name="T14" fmla="*/ 4 w 84"/>
                <a:gd name="T15" fmla="*/ 60 h 84"/>
                <a:gd name="T16" fmla="*/ 0 w 84"/>
                <a:gd name="T17" fmla="*/ 52 h 84"/>
                <a:gd name="T18" fmla="*/ 0 w 84"/>
                <a:gd name="T19" fmla="*/ 42 h 84"/>
                <a:gd name="T20" fmla="*/ 0 w 84"/>
                <a:gd name="T21" fmla="*/ 42 h 84"/>
                <a:gd name="T22" fmla="*/ 0 w 84"/>
                <a:gd name="T23" fmla="*/ 34 h 84"/>
                <a:gd name="T24" fmla="*/ 4 w 84"/>
                <a:gd name="T25" fmla="*/ 26 h 84"/>
                <a:gd name="T26" fmla="*/ 8 w 84"/>
                <a:gd name="T27" fmla="*/ 20 h 84"/>
                <a:gd name="T28" fmla="*/ 12 w 84"/>
                <a:gd name="T29" fmla="*/ 14 h 84"/>
                <a:gd name="T30" fmla="*/ 18 w 84"/>
                <a:gd name="T31" fmla="*/ 8 h 84"/>
                <a:gd name="T32" fmla="*/ 26 w 84"/>
                <a:gd name="T33" fmla="*/ 4 h 84"/>
                <a:gd name="T34" fmla="*/ 34 w 84"/>
                <a:gd name="T35" fmla="*/ 2 h 84"/>
                <a:gd name="T36" fmla="*/ 42 w 84"/>
                <a:gd name="T37" fmla="*/ 0 h 84"/>
                <a:gd name="T38" fmla="*/ 42 w 84"/>
                <a:gd name="T39" fmla="*/ 0 h 84"/>
                <a:gd name="T40" fmla="*/ 50 w 84"/>
                <a:gd name="T41" fmla="*/ 2 h 84"/>
                <a:gd name="T42" fmla="*/ 58 w 84"/>
                <a:gd name="T43" fmla="*/ 4 h 84"/>
                <a:gd name="T44" fmla="*/ 66 w 84"/>
                <a:gd name="T45" fmla="*/ 8 h 84"/>
                <a:gd name="T46" fmla="*/ 72 w 84"/>
                <a:gd name="T47" fmla="*/ 14 h 84"/>
                <a:gd name="T48" fmla="*/ 76 w 84"/>
                <a:gd name="T49" fmla="*/ 20 h 84"/>
                <a:gd name="T50" fmla="*/ 80 w 84"/>
                <a:gd name="T51" fmla="*/ 26 h 84"/>
                <a:gd name="T52" fmla="*/ 84 w 84"/>
                <a:gd name="T53" fmla="*/ 34 h 84"/>
                <a:gd name="T54" fmla="*/ 84 w 84"/>
                <a:gd name="T55" fmla="*/ 42 h 84"/>
                <a:gd name="T56" fmla="*/ 84 w 84"/>
                <a:gd name="T57" fmla="*/ 42 h 84"/>
                <a:gd name="T58" fmla="*/ 84 w 84"/>
                <a:gd name="T59" fmla="*/ 52 h 84"/>
                <a:gd name="T60" fmla="*/ 80 w 84"/>
                <a:gd name="T61" fmla="*/ 60 h 84"/>
                <a:gd name="T62" fmla="*/ 76 w 84"/>
                <a:gd name="T63" fmla="*/ 66 h 84"/>
                <a:gd name="T64" fmla="*/ 72 w 84"/>
                <a:gd name="T65" fmla="*/ 72 h 84"/>
                <a:gd name="T66" fmla="*/ 66 w 84"/>
                <a:gd name="T67" fmla="*/ 78 h 84"/>
                <a:gd name="T68" fmla="*/ 58 w 84"/>
                <a:gd name="T69" fmla="*/ 82 h 84"/>
                <a:gd name="T70" fmla="*/ 50 w 84"/>
                <a:gd name="T71" fmla="*/ 84 h 84"/>
                <a:gd name="T72" fmla="*/ 42 w 84"/>
                <a:gd name="T73" fmla="*/ 84 h 84"/>
                <a:gd name="T74" fmla="*/ 42 w 84"/>
                <a:gd name="T75" fmla="*/ 84 h 84"/>
                <a:gd name="T76" fmla="*/ 42 w 84"/>
                <a:gd name="T77" fmla="*/ 18 h 84"/>
                <a:gd name="T78" fmla="*/ 42 w 84"/>
                <a:gd name="T79" fmla="*/ 18 h 84"/>
                <a:gd name="T80" fmla="*/ 32 w 84"/>
                <a:gd name="T81" fmla="*/ 20 h 84"/>
                <a:gd name="T82" fmla="*/ 24 w 84"/>
                <a:gd name="T83" fmla="*/ 26 h 84"/>
                <a:gd name="T84" fmla="*/ 20 w 84"/>
                <a:gd name="T85" fmla="*/ 34 h 84"/>
                <a:gd name="T86" fmla="*/ 18 w 84"/>
                <a:gd name="T87" fmla="*/ 42 h 84"/>
                <a:gd name="T88" fmla="*/ 18 w 84"/>
                <a:gd name="T89" fmla="*/ 42 h 84"/>
                <a:gd name="T90" fmla="*/ 20 w 84"/>
                <a:gd name="T91" fmla="*/ 52 h 84"/>
                <a:gd name="T92" fmla="*/ 24 w 84"/>
                <a:gd name="T93" fmla="*/ 60 h 84"/>
                <a:gd name="T94" fmla="*/ 32 w 84"/>
                <a:gd name="T95" fmla="*/ 64 h 84"/>
                <a:gd name="T96" fmla="*/ 42 w 84"/>
                <a:gd name="T97" fmla="*/ 66 h 84"/>
                <a:gd name="T98" fmla="*/ 42 w 84"/>
                <a:gd name="T99" fmla="*/ 66 h 84"/>
                <a:gd name="T100" fmla="*/ 52 w 84"/>
                <a:gd name="T101" fmla="*/ 64 h 84"/>
                <a:gd name="T102" fmla="*/ 58 w 84"/>
                <a:gd name="T103" fmla="*/ 60 h 84"/>
                <a:gd name="T104" fmla="*/ 64 w 84"/>
                <a:gd name="T105" fmla="*/ 52 h 84"/>
                <a:gd name="T106" fmla="*/ 66 w 84"/>
                <a:gd name="T107" fmla="*/ 42 h 84"/>
                <a:gd name="T108" fmla="*/ 66 w 84"/>
                <a:gd name="T109" fmla="*/ 42 h 84"/>
                <a:gd name="T110" fmla="*/ 64 w 84"/>
                <a:gd name="T111" fmla="*/ 34 h 84"/>
                <a:gd name="T112" fmla="*/ 58 w 84"/>
                <a:gd name="T113" fmla="*/ 26 h 84"/>
                <a:gd name="T114" fmla="*/ 52 w 84"/>
                <a:gd name="T115" fmla="*/ 20 h 84"/>
                <a:gd name="T116" fmla="*/ 42 w 84"/>
                <a:gd name="T117" fmla="*/ 18 h 84"/>
                <a:gd name="T118" fmla="*/ 42 w 84"/>
                <a:gd name="T119" fmla="*/ 1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 h="84">
                  <a:moveTo>
                    <a:pt x="42" y="84"/>
                  </a:moveTo>
                  <a:lnTo>
                    <a:pt x="42" y="84"/>
                  </a:lnTo>
                  <a:lnTo>
                    <a:pt x="34" y="84"/>
                  </a:lnTo>
                  <a:lnTo>
                    <a:pt x="26" y="82"/>
                  </a:lnTo>
                  <a:lnTo>
                    <a:pt x="18" y="78"/>
                  </a:lnTo>
                  <a:lnTo>
                    <a:pt x="12" y="72"/>
                  </a:lnTo>
                  <a:lnTo>
                    <a:pt x="8" y="66"/>
                  </a:lnTo>
                  <a:lnTo>
                    <a:pt x="4" y="60"/>
                  </a:lnTo>
                  <a:lnTo>
                    <a:pt x="0" y="52"/>
                  </a:lnTo>
                  <a:lnTo>
                    <a:pt x="0" y="42"/>
                  </a:lnTo>
                  <a:lnTo>
                    <a:pt x="0" y="42"/>
                  </a:lnTo>
                  <a:lnTo>
                    <a:pt x="0" y="34"/>
                  </a:lnTo>
                  <a:lnTo>
                    <a:pt x="4" y="26"/>
                  </a:lnTo>
                  <a:lnTo>
                    <a:pt x="8" y="20"/>
                  </a:lnTo>
                  <a:lnTo>
                    <a:pt x="12" y="14"/>
                  </a:lnTo>
                  <a:lnTo>
                    <a:pt x="18" y="8"/>
                  </a:lnTo>
                  <a:lnTo>
                    <a:pt x="26" y="4"/>
                  </a:lnTo>
                  <a:lnTo>
                    <a:pt x="34" y="2"/>
                  </a:lnTo>
                  <a:lnTo>
                    <a:pt x="42" y="0"/>
                  </a:lnTo>
                  <a:lnTo>
                    <a:pt x="42" y="0"/>
                  </a:lnTo>
                  <a:lnTo>
                    <a:pt x="50" y="2"/>
                  </a:lnTo>
                  <a:lnTo>
                    <a:pt x="58" y="4"/>
                  </a:lnTo>
                  <a:lnTo>
                    <a:pt x="66" y="8"/>
                  </a:lnTo>
                  <a:lnTo>
                    <a:pt x="72" y="14"/>
                  </a:lnTo>
                  <a:lnTo>
                    <a:pt x="76" y="20"/>
                  </a:lnTo>
                  <a:lnTo>
                    <a:pt x="80" y="26"/>
                  </a:lnTo>
                  <a:lnTo>
                    <a:pt x="84" y="34"/>
                  </a:lnTo>
                  <a:lnTo>
                    <a:pt x="84" y="42"/>
                  </a:lnTo>
                  <a:lnTo>
                    <a:pt x="84" y="42"/>
                  </a:lnTo>
                  <a:lnTo>
                    <a:pt x="84" y="52"/>
                  </a:lnTo>
                  <a:lnTo>
                    <a:pt x="80" y="60"/>
                  </a:lnTo>
                  <a:lnTo>
                    <a:pt x="76" y="66"/>
                  </a:lnTo>
                  <a:lnTo>
                    <a:pt x="72" y="72"/>
                  </a:lnTo>
                  <a:lnTo>
                    <a:pt x="66" y="78"/>
                  </a:lnTo>
                  <a:lnTo>
                    <a:pt x="58" y="82"/>
                  </a:lnTo>
                  <a:lnTo>
                    <a:pt x="50" y="84"/>
                  </a:lnTo>
                  <a:lnTo>
                    <a:pt x="42" y="84"/>
                  </a:lnTo>
                  <a:lnTo>
                    <a:pt x="42" y="84"/>
                  </a:lnTo>
                  <a:close/>
                  <a:moveTo>
                    <a:pt x="42" y="18"/>
                  </a:moveTo>
                  <a:lnTo>
                    <a:pt x="42" y="18"/>
                  </a:lnTo>
                  <a:lnTo>
                    <a:pt x="32" y="20"/>
                  </a:lnTo>
                  <a:lnTo>
                    <a:pt x="24" y="26"/>
                  </a:lnTo>
                  <a:lnTo>
                    <a:pt x="20" y="34"/>
                  </a:lnTo>
                  <a:lnTo>
                    <a:pt x="18" y="42"/>
                  </a:lnTo>
                  <a:lnTo>
                    <a:pt x="18" y="42"/>
                  </a:lnTo>
                  <a:lnTo>
                    <a:pt x="20" y="52"/>
                  </a:lnTo>
                  <a:lnTo>
                    <a:pt x="24" y="60"/>
                  </a:lnTo>
                  <a:lnTo>
                    <a:pt x="32" y="64"/>
                  </a:lnTo>
                  <a:lnTo>
                    <a:pt x="42" y="66"/>
                  </a:lnTo>
                  <a:lnTo>
                    <a:pt x="42" y="66"/>
                  </a:lnTo>
                  <a:lnTo>
                    <a:pt x="52" y="64"/>
                  </a:lnTo>
                  <a:lnTo>
                    <a:pt x="58" y="60"/>
                  </a:lnTo>
                  <a:lnTo>
                    <a:pt x="64" y="52"/>
                  </a:lnTo>
                  <a:lnTo>
                    <a:pt x="66" y="42"/>
                  </a:lnTo>
                  <a:lnTo>
                    <a:pt x="66" y="42"/>
                  </a:lnTo>
                  <a:lnTo>
                    <a:pt x="64" y="34"/>
                  </a:lnTo>
                  <a:lnTo>
                    <a:pt x="58" y="26"/>
                  </a:lnTo>
                  <a:lnTo>
                    <a:pt x="52" y="20"/>
                  </a:lnTo>
                  <a:lnTo>
                    <a:pt x="42" y="18"/>
                  </a:lnTo>
                  <a:lnTo>
                    <a:pt x="4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grpSp>
      <p:pic>
        <p:nvPicPr>
          <p:cNvPr id="39" name="Picture 38">
            <a:extLst>
              <a:ext uri="{FF2B5EF4-FFF2-40B4-BE49-F238E27FC236}">
                <a16:creationId xmlns:a16="http://schemas.microsoft.com/office/drawing/2014/main" id="{77B4CC92-CDEF-4CDE-A5ED-747204FC413D}"/>
              </a:ext>
            </a:extLst>
          </p:cNvPr>
          <p:cNvPicPr>
            <a:picLocks noChangeAspect="1"/>
          </p:cNvPicPr>
          <p:nvPr/>
        </p:nvPicPr>
        <p:blipFill>
          <a:blip r:embed="rId4"/>
          <a:stretch>
            <a:fillRect/>
          </a:stretch>
        </p:blipFill>
        <p:spPr>
          <a:xfrm>
            <a:off x="6918239" y="1178722"/>
            <a:ext cx="774306" cy="606965"/>
          </a:xfrm>
          <a:prstGeom prst="rect">
            <a:avLst/>
          </a:prstGeom>
        </p:spPr>
      </p:pic>
      <p:pic>
        <p:nvPicPr>
          <p:cNvPr id="63" name="Picture 62">
            <a:extLst>
              <a:ext uri="{FF2B5EF4-FFF2-40B4-BE49-F238E27FC236}">
                <a16:creationId xmlns:a16="http://schemas.microsoft.com/office/drawing/2014/main" id="{29564C30-5E88-48BF-A2FC-76D2060EC1F9}"/>
              </a:ext>
            </a:extLst>
          </p:cNvPr>
          <p:cNvPicPr>
            <a:picLocks noChangeAspect="1"/>
          </p:cNvPicPr>
          <p:nvPr/>
        </p:nvPicPr>
        <p:blipFill>
          <a:blip r:embed="rId5"/>
          <a:stretch>
            <a:fillRect/>
          </a:stretch>
        </p:blipFill>
        <p:spPr>
          <a:xfrm>
            <a:off x="10593091" y="2687895"/>
            <a:ext cx="1090032" cy="1187647"/>
          </a:xfrm>
          <a:prstGeom prst="rect">
            <a:avLst/>
          </a:prstGeom>
        </p:spPr>
      </p:pic>
      <p:pic>
        <p:nvPicPr>
          <p:cNvPr id="83" name="Picture 2">
            <a:extLst>
              <a:ext uri="{FF2B5EF4-FFF2-40B4-BE49-F238E27FC236}">
                <a16:creationId xmlns:a16="http://schemas.microsoft.com/office/drawing/2014/main" id="{B7C80C71-7EA1-41C3-A6FB-2E939D2F24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8801" y="3775836"/>
            <a:ext cx="285654" cy="289794"/>
          </a:xfrm>
          <a:prstGeom prst="rect">
            <a:avLst/>
          </a:prstGeom>
          <a:solidFill>
            <a:srgbClr val="CC99FF"/>
          </a:solidFill>
          <a:ln>
            <a:noFill/>
          </a:ln>
        </p:spPr>
      </p:pic>
      <p:sp>
        <p:nvSpPr>
          <p:cNvPr id="101" name="TextBox 100">
            <a:extLst>
              <a:ext uri="{FF2B5EF4-FFF2-40B4-BE49-F238E27FC236}">
                <a16:creationId xmlns:a16="http://schemas.microsoft.com/office/drawing/2014/main" id="{6B6A7412-4B2A-4786-A6E8-7BB43F5FE5FF}"/>
              </a:ext>
            </a:extLst>
          </p:cNvPr>
          <p:cNvSpPr txBox="1"/>
          <p:nvPr/>
        </p:nvSpPr>
        <p:spPr>
          <a:xfrm>
            <a:off x="5776871" y="1067192"/>
            <a:ext cx="827234" cy="972235"/>
          </a:xfrm>
          <a:prstGeom prst="rect">
            <a:avLst/>
          </a:prstGeom>
          <a:solidFill>
            <a:srgbClr val="31859C"/>
          </a:solidFill>
        </p:spPr>
        <p:txBody>
          <a:bodyPr wrap="square" rtlCol="0" anchor="ctr">
            <a:noAutofit/>
          </a:bodyPr>
          <a:lstStyle>
            <a:defPPr>
              <a:defRPr lang="en-US"/>
            </a:defPPr>
            <a:lvl1pPr marR="0" lvl="0" indent="0" fontAlgn="auto">
              <a:lnSpc>
                <a:spcPct val="100000"/>
              </a:lnSpc>
              <a:spcBef>
                <a:spcPts val="0"/>
              </a:spcBef>
              <a:spcAft>
                <a:spcPts val="0"/>
              </a:spcAft>
              <a:buClrTx/>
              <a:buSzTx/>
              <a:buFontTx/>
              <a:buNone/>
              <a:tabLst/>
              <a:defRPr sz="1050">
                <a:effectLst/>
                <a:latin typeface="Century Gothic" panose="020B0502020202020204" pitchFamily="34" charset="0"/>
                <a:ea typeface="Arial" panose="020B0604020202020204" pitchFamily="34" charset="0"/>
                <a:cs typeface="Arial" panose="020B0604020202020204" pitchFamily="34" charset="0"/>
              </a:defRPr>
            </a:lvl1pPr>
          </a:lstStyle>
          <a:p>
            <a:pPr algn="ctr"/>
            <a:r>
              <a:rPr lang="en-ZA" sz="900" dirty="0">
                <a:solidFill>
                  <a:schemeClr val="bg1"/>
                </a:solidFill>
                <a:effectLst>
                  <a:outerShdw blurRad="38100" dist="38100" dir="2700000" algn="tl">
                    <a:srgbClr val="000000">
                      <a:alpha val="43137"/>
                    </a:srgbClr>
                  </a:outerShdw>
                </a:effectLst>
              </a:rPr>
              <a:t>Amended Supply Agreement </a:t>
            </a:r>
          </a:p>
        </p:txBody>
      </p:sp>
      <p:sp>
        <p:nvSpPr>
          <p:cNvPr id="103" name="TextBox 102">
            <a:extLst>
              <a:ext uri="{FF2B5EF4-FFF2-40B4-BE49-F238E27FC236}">
                <a16:creationId xmlns:a16="http://schemas.microsoft.com/office/drawing/2014/main" id="{A484F893-9D86-4596-A915-1C94450071D4}"/>
              </a:ext>
            </a:extLst>
          </p:cNvPr>
          <p:cNvSpPr txBox="1"/>
          <p:nvPr/>
        </p:nvSpPr>
        <p:spPr>
          <a:xfrm>
            <a:off x="5744644" y="3964610"/>
            <a:ext cx="827234" cy="837016"/>
          </a:xfrm>
          <a:prstGeom prst="rect">
            <a:avLst/>
          </a:prstGeom>
          <a:solidFill>
            <a:srgbClr val="31859C"/>
          </a:solidFill>
        </p:spPr>
        <p:txBody>
          <a:bodyPr wrap="square" rtlCol="0" anchor="ctr">
            <a:noAutofit/>
          </a:bodyPr>
          <a:lstStyle>
            <a:defPPr>
              <a:defRPr lang="en-US"/>
            </a:defPPr>
            <a:lvl1pPr marR="0" lvl="0" indent="0" fontAlgn="auto">
              <a:lnSpc>
                <a:spcPct val="100000"/>
              </a:lnSpc>
              <a:spcBef>
                <a:spcPts val="0"/>
              </a:spcBef>
              <a:spcAft>
                <a:spcPts val="0"/>
              </a:spcAft>
              <a:buClrTx/>
              <a:buSzTx/>
              <a:buFontTx/>
              <a:buNone/>
              <a:tabLst/>
              <a:defRPr sz="1050">
                <a:effectLst/>
                <a:latin typeface="Century Gothic" panose="020B0502020202020204" pitchFamily="34" charset="0"/>
                <a:ea typeface="Arial" panose="020B0604020202020204" pitchFamily="34" charset="0"/>
                <a:cs typeface="Arial" panose="020B0604020202020204" pitchFamily="34" charset="0"/>
              </a:defRPr>
            </a:lvl1pPr>
          </a:lstStyle>
          <a:p>
            <a:pPr algn="ctr"/>
            <a:r>
              <a:rPr lang="en-ZA" sz="900">
                <a:solidFill>
                  <a:schemeClr val="bg1"/>
                </a:solidFill>
                <a:effectLst>
                  <a:outerShdw blurRad="38100" dist="38100" dir="2700000" algn="tl">
                    <a:srgbClr val="000000">
                      <a:alpha val="43137"/>
                    </a:srgbClr>
                  </a:outerShdw>
                </a:effectLst>
              </a:rPr>
              <a:t>Power Purchase Agreement</a:t>
            </a:r>
          </a:p>
        </p:txBody>
      </p:sp>
      <p:sp>
        <p:nvSpPr>
          <p:cNvPr id="102" name="TextBox 101">
            <a:extLst>
              <a:ext uri="{FF2B5EF4-FFF2-40B4-BE49-F238E27FC236}">
                <a16:creationId xmlns:a16="http://schemas.microsoft.com/office/drawing/2014/main" id="{BC383BB1-4E6F-4745-BF63-EE478B08CB2A}"/>
              </a:ext>
            </a:extLst>
          </p:cNvPr>
          <p:cNvSpPr txBox="1"/>
          <p:nvPr/>
        </p:nvSpPr>
        <p:spPr>
          <a:xfrm>
            <a:off x="9225344" y="922039"/>
            <a:ext cx="827234" cy="921807"/>
          </a:xfrm>
          <a:prstGeom prst="rect">
            <a:avLst/>
          </a:prstGeom>
          <a:solidFill>
            <a:srgbClr val="31859C"/>
          </a:solidFill>
        </p:spPr>
        <p:txBody>
          <a:bodyPr wrap="square" rtlCol="0" anchor="ctr">
            <a:noAutofit/>
          </a:bodyPr>
          <a:lstStyle>
            <a:defPPr>
              <a:defRPr lang="en-US"/>
            </a:defPPr>
            <a:lvl1pPr marR="0" lvl="0" indent="0" fontAlgn="auto">
              <a:lnSpc>
                <a:spcPct val="100000"/>
              </a:lnSpc>
              <a:spcBef>
                <a:spcPts val="0"/>
              </a:spcBef>
              <a:spcAft>
                <a:spcPts val="0"/>
              </a:spcAft>
              <a:buClrTx/>
              <a:buSzTx/>
              <a:buFontTx/>
              <a:buNone/>
              <a:tabLst/>
              <a:defRPr sz="1050">
                <a:effectLst/>
                <a:latin typeface="Century Gothic" panose="020B0502020202020204" pitchFamily="34" charset="0"/>
                <a:ea typeface="Arial" panose="020B0604020202020204" pitchFamily="34" charset="0"/>
                <a:cs typeface="Arial" panose="020B0604020202020204" pitchFamily="34" charset="0"/>
              </a:defRPr>
            </a:lvl1pPr>
          </a:lstStyle>
          <a:p>
            <a:pPr algn="ctr"/>
            <a:r>
              <a:rPr lang="en-ZA" sz="900" dirty="0">
                <a:solidFill>
                  <a:schemeClr val="bg1"/>
                </a:solidFill>
                <a:effectLst>
                  <a:outerShdw blurRad="38100" dist="38100" dir="2700000" algn="tl">
                    <a:srgbClr val="000000">
                      <a:alpha val="43137"/>
                    </a:srgbClr>
                  </a:outerShdw>
                </a:effectLst>
              </a:rPr>
              <a:t>Amended Supply Agreement </a:t>
            </a:r>
          </a:p>
        </p:txBody>
      </p:sp>
      <p:pic>
        <p:nvPicPr>
          <p:cNvPr id="106" name="Picture 2">
            <a:extLst>
              <a:ext uri="{FF2B5EF4-FFF2-40B4-BE49-F238E27FC236}">
                <a16:creationId xmlns:a16="http://schemas.microsoft.com/office/drawing/2014/main" id="{609C8146-7F14-4E23-92B1-9522D7B3F9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98735" y="3895308"/>
            <a:ext cx="285654" cy="289794"/>
          </a:xfrm>
          <a:prstGeom prst="rect">
            <a:avLst/>
          </a:prstGeom>
          <a:solidFill>
            <a:srgbClr val="CC99FF"/>
          </a:solidFill>
          <a:ln>
            <a:noFill/>
          </a:ln>
        </p:spPr>
      </p:pic>
      <p:pic>
        <p:nvPicPr>
          <p:cNvPr id="108" name="Picture 2">
            <a:extLst>
              <a:ext uri="{FF2B5EF4-FFF2-40B4-BE49-F238E27FC236}">
                <a16:creationId xmlns:a16="http://schemas.microsoft.com/office/drawing/2014/main" id="{FBFF8535-D681-4821-9DEE-A8A9AD27DB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3407" y="1622444"/>
            <a:ext cx="285654" cy="289794"/>
          </a:xfrm>
          <a:prstGeom prst="rect">
            <a:avLst/>
          </a:prstGeom>
          <a:solidFill>
            <a:srgbClr val="CC99FF"/>
          </a:solidFill>
          <a:ln>
            <a:noFill/>
          </a:ln>
        </p:spPr>
      </p:pic>
      <p:pic>
        <p:nvPicPr>
          <p:cNvPr id="109" name="Picture 2">
            <a:extLst>
              <a:ext uri="{FF2B5EF4-FFF2-40B4-BE49-F238E27FC236}">
                <a16:creationId xmlns:a16="http://schemas.microsoft.com/office/drawing/2014/main" id="{465E69CE-53CB-4EE2-BBF5-0B5C1A4501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4085" y="1622444"/>
            <a:ext cx="285654" cy="289794"/>
          </a:xfrm>
          <a:prstGeom prst="rect">
            <a:avLst/>
          </a:prstGeom>
          <a:solidFill>
            <a:srgbClr val="CC99FF"/>
          </a:solidFill>
          <a:ln>
            <a:noFill/>
          </a:ln>
        </p:spPr>
      </p:pic>
      <p:sp>
        <p:nvSpPr>
          <p:cNvPr id="115" name="Rectangle 114">
            <a:extLst>
              <a:ext uri="{FF2B5EF4-FFF2-40B4-BE49-F238E27FC236}">
                <a16:creationId xmlns:a16="http://schemas.microsoft.com/office/drawing/2014/main" id="{CB610096-0CA1-492B-97F2-AC09CE68BDC3}"/>
              </a:ext>
            </a:extLst>
          </p:cNvPr>
          <p:cNvSpPr/>
          <p:nvPr/>
        </p:nvSpPr>
        <p:spPr>
          <a:xfrm>
            <a:off x="5570399" y="2575719"/>
            <a:ext cx="1108920" cy="837016"/>
          </a:xfrm>
          <a:prstGeom prst="rect">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spc="0" normalizeH="0" baseline="0" noProof="0" dirty="0">
                <a:ln>
                  <a:noFill/>
                </a:ln>
                <a:solidFill>
                  <a:schemeClr val="tx1"/>
                </a:solidFill>
                <a:uLnTx/>
                <a:uFillTx/>
                <a:latin typeface="Century Gothic" panose="020B0502020202020204" pitchFamily="34" charset="0"/>
              </a:rPr>
              <a:t>Tariff: </a:t>
            </a:r>
            <a:r>
              <a:rPr kumimoji="0" lang="en-ZA" sz="800" b="0" i="0" u="none" strike="noStrike" kern="1200" cap="none" spc="0" normalizeH="0" baseline="0" noProof="0" dirty="0">
                <a:ln>
                  <a:noFill/>
                </a:ln>
                <a:solidFill>
                  <a:schemeClr val="tx1"/>
                </a:solidFill>
                <a:uLnTx/>
                <a:uFillTx/>
                <a:latin typeface="Century Gothic" panose="020B0502020202020204" pitchFamily="34" charset="0"/>
              </a:rPr>
              <a:t>Eskom tariff &amp; WEPS (credit) for energy wheeled</a:t>
            </a:r>
          </a:p>
        </p:txBody>
      </p:sp>
      <p:sp>
        <p:nvSpPr>
          <p:cNvPr id="116" name="Rectangle 115">
            <a:extLst>
              <a:ext uri="{FF2B5EF4-FFF2-40B4-BE49-F238E27FC236}">
                <a16:creationId xmlns:a16="http://schemas.microsoft.com/office/drawing/2014/main" id="{6F0FBBF0-E4A2-4C89-921F-3B823D9BE836}"/>
              </a:ext>
            </a:extLst>
          </p:cNvPr>
          <p:cNvSpPr/>
          <p:nvPr/>
        </p:nvSpPr>
        <p:spPr>
          <a:xfrm>
            <a:off x="5573349" y="2097024"/>
            <a:ext cx="1108920" cy="479518"/>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spc="0" normalizeH="0" baseline="0" noProof="0" dirty="0">
                <a:ln>
                  <a:noFill/>
                </a:ln>
                <a:solidFill>
                  <a:prstClr val="black">
                    <a:lumMod val="85000"/>
                    <a:lumOff val="15000"/>
                  </a:prstClr>
                </a:solidFill>
                <a:uLnTx/>
                <a:uFillTx/>
                <a:latin typeface="Century Gothic" panose="020B0502020202020204" pitchFamily="34" charset="0"/>
              </a:rPr>
              <a:t>Invoice from Eskom to Munic</a:t>
            </a:r>
            <a:endParaRPr kumimoji="0" lang="en-ZA" sz="800" b="0" i="0" u="none" strike="noStrike" kern="1200" cap="none" spc="0" normalizeH="0" baseline="0" noProof="0" dirty="0">
              <a:ln>
                <a:noFill/>
              </a:ln>
              <a:solidFill>
                <a:prstClr val="black">
                  <a:lumMod val="85000"/>
                  <a:lumOff val="15000"/>
                </a:prstClr>
              </a:solidFill>
              <a:uLnTx/>
              <a:uFillTx/>
              <a:latin typeface="Century Gothic" panose="020B0502020202020204" pitchFamily="34" charset="0"/>
            </a:endParaRPr>
          </a:p>
        </p:txBody>
      </p:sp>
      <p:sp>
        <p:nvSpPr>
          <p:cNvPr id="123" name="Rectangle 122">
            <a:extLst>
              <a:ext uri="{FF2B5EF4-FFF2-40B4-BE49-F238E27FC236}">
                <a16:creationId xmlns:a16="http://schemas.microsoft.com/office/drawing/2014/main" id="{CB25B377-EC01-4860-A734-95476FFBDDCE}"/>
              </a:ext>
            </a:extLst>
          </p:cNvPr>
          <p:cNvSpPr/>
          <p:nvPr/>
        </p:nvSpPr>
        <p:spPr>
          <a:xfrm>
            <a:off x="5596912" y="5372299"/>
            <a:ext cx="1160060" cy="837016"/>
          </a:xfrm>
          <a:prstGeom prst="rect">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spc="0" normalizeH="0" baseline="0" noProof="0" dirty="0">
                <a:ln>
                  <a:noFill/>
                </a:ln>
                <a:solidFill>
                  <a:schemeClr val="tx1"/>
                </a:solidFill>
                <a:uLnTx/>
                <a:uFillTx/>
                <a:latin typeface="Century Gothic" panose="020B0502020202020204" pitchFamily="34" charset="0"/>
              </a:rPr>
              <a:t>Tariff: </a:t>
            </a:r>
            <a:r>
              <a:rPr kumimoji="0" lang="en-ZA" sz="800" b="0" i="0" u="none" strike="noStrike" kern="1200" cap="none" spc="0" normalizeH="0" baseline="0" noProof="0" dirty="0">
                <a:ln>
                  <a:noFill/>
                </a:ln>
                <a:solidFill>
                  <a:schemeClr val="tx1"/>
                </a:solidFill>
                <a:uLnTx/>
                <a:uFillTx/>
                <a:latin typeface="Century Gothic" panose="020B0502020202020204" pitchFamily="34" charset="0"/>
              </a:rPr>
              <a:t>As agreed with customer in PPA</a:t>
            </a:r>
          </a:p>
        </p:txBody>
      </p:sp>
      <p:sp>
        <p:nvSpPr>
          <p:cNvPr id="124" name="Rectangle 123">
            <a:extLst>
              <a:ext uri="{FF2B5EF4-FFF2-40B4-BE49-F238E27FC236}">
                <a16:creationId xmlns:a16="http://schemas.microsoft.com/office/drawing/2014/main" id="{21218107-2B8E-4913-BCF4-D10CCC300A54}"/>
              </a:ext>
            </a:extLst>
          </p:cNvPr>
          <p:cNvSpPr/>
          <p:nvPr/>
        </p:nvSpPr>
        <p:spPr>
          <a:xfrm>
            <a:off x="5597045" y="4895392"/>
            <a:ext cx="1160060" cy="479518"/>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spc="0" normalizeH="0" baseline="0" noProof="0" dirty="0">
                <a:ln>
                  <a:noFill/>
                </a:ln>
                <a:solidFill>
                  <a:prstClr val="black">
                    <a:lumMod val="85000"/>
                    <a:lumOff val="15000"/>
                  </a:prstClr>
                </a:solidFill>
                <a:uLnTx/>
                <a:uFillTx/>
                <a:latin typeface="Century Gothic" panose="020B0502020202020204" pitchFamily="34" charset="0"/>
              </a:rPr>
              <a:t>Invoice from Generator to Customer</a:t>
            </a:r>
            <a:endParaRPr kumimoji="0" lang="en-ZA" sz="800" b="0" i="0" u="none" strike="noStrike" kern="1200" cap="none" spc="0" normalizeH="0" baseline="0" noProof="0" dirty="0">
              <a:ln>
                <a:noFill/>
              </a:ln>
              <a:solidFill>
                <a:prstClr val="black">
                  <a:lumMod val="85000"/>
                  <a:lumOff val="15000"/>
                </a:prstClr>
              </a:solidFill>
              <a:uLnTx/>
              <a:uFillTx/>
              <a:latin typeface="Century Gothic" panose="020B0502020202020204" pitchFamily="34" charset="0"/>
            </a:endParaRPr>
          </a:p>
        </p:txBody>
      </p:sp>
      <p:sp>
        <p:nvSpPr>
          <p:cNvPr id="125" name="Rectangle 124">
            <a:extLst>
              <a:ext uri="{FF2B5EF4-FFF2-40B4-BE49-F238E27FC236}">
                <a16:creationId xmlns:a16="http://schemas.microsoft.com/office/drawing/2014/main" id="{2E995CFB-6EDA-4FF5-A88D-6283D8CD0A4F}"/>
              </a:ext>
            </a:extLst>
          </p:cNvPr>
          <p:cNvSpPr/>
          <p:nvPr/>
        </p:nvSpPr>
        <p:spPr>
          <a:xfrm>
            <a:off x="8693150" y="2990258"/>
            <a:ext cx="1463677" cy="1265544"/>
          </a:xfrm>
          <a:prstGeom prst="rect">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defTabSz="914400" rtl="0" eaLnBrk="1" fontAlgn="auto" latinLnBrk="0" hangingPunct="1">
              <a:lnSpc>
                <a:spcPct val="100000"/>
              </a:lnSpc>
              <a:spcBef>
                <a:spcPts val="0"/>
              </a:spcBef>
              <a:spcAft>
                <a:spcPts val="0"/>
              </a:spcAft>
              <a:buClrTx/>
              <a:buSzTx/>
              <a:tabLst/>
              <a:defRPr/>
            </a:pPr>
            <a:r>
              <a:rPr kumimoji="0" lang="en-ZA" sz="700" b="1" i="0" u="none" strike="noStrike" kern="1200" cap="none" spc="0" normalizeH="0" baseline="0" noProof="0" dirty="0">
                <a:ln>
                  <a:noFill/>
                </a:ln>
                <a:solidFill>
                  <a:schemeClr val="tx1"/>
                </a:solidFill>
                <a:uLnTx/>
                <a:uFillTx/>
                <a:latin typeface="Century Gothic" panose="020B0502020202020204" pitchFamily="34" charset="0"/>
              </a:rPr>
              <a:t>Tariff: </a:t>
            </a:r>
            <a:r>
              <a:rPr kumimoji="0" lang="en-ZA" sz="700" b="0" i="0" u="none" strike="noStrike" kern="1200" cap="none" spc="0" normalizeH="0" baseline="0" noProof="0" dirty="0">
                <a:ln>
                  <a:noFill/>
                </a:ln>
                <a:solidFill>
                  <a:schemeClr val="tx1"/>
                </a:solidFill>
                <a:uLnTx/>
                <a:uFillTx/>
                <a:latin typeface="Century Gothic" panose="020B0502020202020204" pitchFamily="34" charset="0"/>
              </a:rPr>
              <a:t>Wheeling tariff / Muni tariff &amp; WEPS credit:</a:t>
            </a:r>
          </a:p>
          <a:p>
            <a:pPr marL="88900" marR="0" lvl="0" indent="-88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700" b="0" i="0" u="none" strike="noStrike" kern="1200" cap="none" spc="0" normalizeH="0" baseline="0" noProof="0" dirty="0">
                <a:ln>
                  <a:noFill/>
                </a:ln>
                <a:solidFill>
                  <a:schemeClr val="tx1"/>
                </a:solidFill>
                <a:uLnTx/>
                <a:uFillTx/>
                <a:latin typeface="Century Gothic" panose="020B0502020202020204" pitchFamily="34" charset="0"/>
              </a:rPr>
              <a:t>100% energy supplied to connection point incl. losses as part of wheeling costs</a:t>
            </a:r>
          </a:p>
          <a:p>
            <a:pPr marL="88900" marR="0" lvl="0" indent="-88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700" b="0" i="0" u="none" strike="noStrike" kern="1200" cap="none" spc="0" normalizeH="0" baseline="0" noProof="0" dirty="0">
                <a:ln>
                  <a:noFill/>
                </a:ln>
                <a:solidFill>
                  <a:schemeClr val="tx1"/>
                </a:solidFill>
                <a:uLnTx/>
                <a:uFillTx/>
                <a:latin typeface="Century Gothic" panose="020B0502020202020204" pitchFamily="34" charset="0"/>
              </a:rPr>
              <a:t>Credit for green energy imported @ WEPS rate</a:t>
            </a:r>
          </a:p>
          <a:p>
            <a:pPr marL="88900" marR="0" lvl="0" indent="-88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700" b="0" i="0" u="none" strike="noStrike" kern="1200" cap="none" spc="0" normalizeH="0" baseline="0" noProof="0" dirty="0">
                <a:ln>
                  <a:noFill/>
                </a:ln>
                <a:solidFill>
                  <a:schemeClr val="tx1"/>
                </a:solidFill>
                <a:uLnTx/>
                <a:uFillTx/>
                <a:latin typeface="Century Gothic" panose="020B0502020202020204" pitchFamily="34" charset="0"/>
              </a:rPr>
              <a:t>Wheeling charges: Administration charge and affordability subsidy rebate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700" b="0" i="0" u="none" strike="noStrike" kern="1200" cap="none" spc="0" normalizeH="0" baseline="0" noProof="0" dirty="0">
              <a:ln>
                <a:noFill/>
              </a:ln>
              <a:solidFill>
                <a:schemeClr val="tx1"/>
              </a:solidFill>
              <a:uLnTx/>
              <a:uFillTx/>
              <a:latin typeface="Century Gothic" panose="020B0502020202020204" pitchFamily="34" charset="0"/>
            </a:endParaRPr>
          </a:p>
        </p:txBody>
      </p:sp>
      <p:sp>
        <p:nvSpPr>
          <p:cNvPr id="126" name="Rectangle 125">
            <a:extLst>
              <a:ext uri="{FF2B5EF4-FFF2-40B4-BE49-F238E27FC236}">
                <a16:creationId xmlns:a16="http://schemas.microsoft.com/office/drawing/2014/main" id="{2140AA00-D968-497D-BBF4-7963F44E9D11}"/>
              </a:ext>
            </a:extLst>
          </p:cNvPr>
          <p:cNvSpPr/>
          <p:nvPr/>
        </p:nvSpPr>
        <p:spPr>
          <a:xfrm>
            <a:off x="8690457" y="2582593"/>
            <a:ext cx="1463677" cy="407665"/>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spc="0" normalizeH="0" baseline="0" noProof="0" dirty="0">
                <a:ln>
                  <a:noFill/>
                </a:ln>
                <a:solidFill>
                  <a:prstClr val="black">
                    <a:lumMod val="85000"/>
                    <a:lumOff val="15000"/>
                  </a:prstClr>
                </a:solidFill>
                <a:uLnTx/>
                <a:uFillTx/>
                <a:latin typeface="Century Gothic" panose="020B0502020202020204" pitchFamily="34" charset="0"/>
              </a:rPr>
              <a:t>Invoice from Munic to Customer</a:t>
            </a:r>
            <a:endParaRPr kumimoji="0" lang="en-ZA" sz="800" b="0" i="0" u="none" strike="noStrike" kern="1200" cap="none" spc="0" normalizeH="0" baseline="0" noProof="0" dirty="0">
              <a:ln>
                <a:noFill/>
              </a:ln>
              <a:solidFill>
                <a:prstClr val="black">
                  <a:lumMod val="85000"/>
                  <a:lumOff val="15000"/>
                </a:prstClr>
              </a:solidFill>
              <a:uLnTx/>
              <a:uFillTx/>
              <a:latin typeface="Century Gothic" panose="020B0502020202020204" pitchFamily="34" charset="0"/>
            </a:endParaRPr>
          </a:p>
        </p:txBody>
      </p:sp>
      <p:cxnSp>
        <p:nvCxnSpPr>
          <p:cNvPr id="132" name="Straight Arrow Connector 131">
            <a:extLst>
              <a:ext uri="{FF2B5EF4-FFF2-40B4-BE49-F238E27FC236}">
                <a16:creationId xmlns:a16="http://schemas.microsoft.com/office/drawing/2014/main" id="{FC04AE00-1561-47F0-97A4-6E0083178C8D}"/>
              </a:ext>
            </a:extLst>
          </p:cNvPr>
          <p:cNvCxnSpPr>
            <a:cxnSpLocks/>
          </p:cNvCxnSpPr>
          <p:nvPr/>
        </p:nvCxnSpPr>
        <p:spPr>
          <a:xfrm flipV="1">
            <a:off x="1633251" y="1735597"/>
            <a:ext cx="2834529" cy="120749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490B7C16-A27D-4FAD-9501-D077BA358388}"/>
              </a:ext>
            </a:extLst>
          </p:cNvPr>
          <p:cNvCxnSpPr>
            <a:cxnSpLocks/>
          </p:cNvCxnSpPr>
          <p:nvPr/>
        </p:nvCxnSpPr>
        <p:spPr>
          <a:xfrm flipV="1">
            <a:off x="1329791" y="1271429"/>
            <a:ext cx="2535421" cy="987214"/>
          </a:xfrm>
          <a:prstGeom prst="straightConnector1">
            <a:avLst/>
          </a:prstGeom>
          <a:ln w="38100">
            <a:solidFill>
              <a:srgbClr val="31859C"/>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BF993BBF-643E-4D35-A03D-8ECD654AFFEE}"/>
              </a:ext>
            </a:extLst>
          </p:cNvPr>
          <p:cNvSpPr txBox="1"/>
          <p:nvPr/>
        </p:nvSpPr>
        <p:spPr>
          <a:xfrm>
            <a:off x="2256891" y="1088855"/>
            <a:ext cx="882556" cy="921807"/>
          </a:xfrm>
          <a:prstGeom prst="rect">
            <a:avLst/>
          </a:prstGeom>
          <a:solidFill>
            <a:srgbClr val="31859C"/>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900" dirty="0">
                <a:solidFill>
                  <a:schemeClr val="bg1"/>
                </a:solidFill>
                <a:effectLst>
                  <a:outerShdw blurRad="38100" dist="38100" dir="2700000" algn="tl">
                    <a:srgbClr val="000000">
                      <a:alpha val="43137"/>
                    </a:srgbClr>
                  </a:outerShdw>
                </a:effectLst>
                <a:latin typeface="Century Gothic" panose="020B0502020202020204" pitchFamily="34" charset="0"/>
                <a:ea typeface="Arial" panose="020B0604020202020204" pitchFamily="34" charset="0"/>
                <a:cs typeface="Arial" panose="020B0604020202020204" pitchFamily="34" charset="0"/>
              </a:rPr>
              <a:t>Connection and Use of Systems Agreement (+ Wheeling Annex)</a:t>
            </a:r>
            <a:endParaRPr kumimoji="0" lang="en-ZA" sz="9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ndParaRPr>
          </a:p>
        </p:txBody>
      </p:sp>
      <p:cxnSp>
        <p:nvCxnSpPr>
          <p:cNvPr id="94" name="Straight Arrow Connector 93">
            <a:extLst>
              <a:ext uri="{FF2B5EF4-FFF2-40B4-BE49-F238E27FC236}">
                <a16:creationId xmlns:a16="http://schemas.microsoft.com/office/drawing/2014/main" id="{6F377B0E-1F27-46D3-BF06-D96FBAB01F3A}"/>
              </a:ext>
            </a:extLst>
          </p:cNvPr>
          <p:cNvCxnSpPr>
            <a:cxnSpLocks/>
          </p:cNvCxnSpPr>
          <p:nvPr/>
        </p:nvCxnSpPr>
        <p:spPr>
          <a:xfrm>
            <a:off x="7856686" y="1593065"/>
            <a:ext cx="2944772" cy="751412"/>
          </a:xfrm>
          <a:prstGeom prst="straightConnector1">
            <a:avLst/>
          </a:prstGeom>
          <a:ln w="3810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1CEEAB13-284B-445E-90B5-0BBC227EF54C}"/>
              </a:ext>
            </a:extLst>
          </p:cNvPr>
          <p:cNvCxnSpPr>
            <a:cxnSpLocks/>
          </p:cNvCxnSpPr>
          <p:nvPr/>
        </p:nvCxnSpPr>
        <p:spPr>
          <a:xfrm flipV="1">
            <a:off x="4928343" y="819603"/>
            <a:ext cx="2417233" cy="3862"/>
          </a:xfrm>
          <a:prstGeom prst="straightConnector1">
            <a:avLst/>
          </a:prstGeom>
          <a:ln w="3810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A9B3480F-CF39-43C4-A2CD-0BE6C9CF1DCA}"/>
              </a:ext>
            </a:extLst>
          </p:cNvPr>
          <p:cNvSpPr/>
          <p:nvPr/>
        </p:nvSpPr>
        <p:spPr>
          <a:xfrm>
            <a:off x="750364" y="4041004"/>
            <a:ext cx="1205182" cy="154828"/>
          </a:xfrm>
          <a:prstGeom prst="rect">
            <a:avLst/>
          </a:prstGeom>
          <a:solidFill>
            <a:srgbClr val="CC99FF"/>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600" b="1" dirty="0">
                <a:solidFill>
                  <a:schemeClr val="bg1"/>
                </a:solidFill>
                <a:effectLst>
                  <a:outerShdw blurRad="38100" dist="38100" dir="2700000" algn="tl">
                    <a:srgbClr val="000000">
                      <a:alpha val="43137"/>
                    </a:srgbClr>
                  </a:outerShdw>
                </a:effectLst>
                <a:latin typeface="Century Gothic" panose="020B0502020202020204" pitchFamily="34" charset="0"/>
              </a:rPr>
              <a:t>Smart Meter @ Generator</a:t>
            </a:r>
            <a:endParaRPr kumimoji="0" lang="en-ZA" sz="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ndParaRPr>
          </a:p>
        </p:txBody>
      </p:sp>
      <p:sp>
        <p:nvSpPr>
          <p:cNvPr id="118" name="Rectangle 117">
            <a:extLst>
              <a:ext uri="{FF2B5EF4-FFF2-40B4-BE49-F238E27FC236}">
                <a16:creationId xmlns:a16="http://schemas.microsoft.com/office/drawing/2014/main" id="{E14181F5-19D6-4B45-85C0-53CC30D3C5C8}"/>
              </a:ext>
            </a:extLst>
          </p:cNvPr>
          <p:cNvSpPr/>
          <p:nvPr/>
        </p:nvSpPr>
        <p:spPr>
          <a:xfrm>
            <a:off x="4536287" y="1884600"/>
            <a:ext cx="1205182" cy="154828"/>
          </a:xfrm>
          <a:prstGeom prst="rect">
            <a:avLst/>
          </a:prstGeom>
          <a:solidFill>
            <a:srgbClr val="CC99FF"/>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600" b="1" dirty="0">
                <a:solidFill>
                  <a:schemeClr val="bg1"/>
                </a:solidFill>
                <a:effectLst>
                  <a:outerShdw blurRad="38100" dist="38100" dir="2700000" algn="tl">
                    <a:srgbClr val="000000">
                      <a:alpha val="43137"/>
                    </a:srgbClr>
                  </a:outerShdw>
                </a:effectLst>
                <a:latin typeface="Century Gothic" panose="020B0502020202020204" pitchFamily="34" charset="0"/>
              </a:rPr>
              <a:t>Smart Meter @ POD</a:t>
            </a:r>
            <a:endParaRPr kumimoji="0" lang="en-ZA" sz="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ndParaRPr>
          </a:p>
        </p:txBody>
      </p:sp>
      <p:sp>
        <p:nvSpPr>
          <p:cNvPr id="121" name="Rectangle 120">
            <a:extLst>
              <a:ext uri="{FF2B5EF4-FFF2-40B4-BE49-F238E27FC236}">
                <a16:creationId xmlns:a16="http://schemas.microsoft.com/office/drawing/2014/main" id="{B2F7425D-92E9-4AF5-8A9D-5982F82B31EF}"/>
              </a:ext>
            </a:extLst>
          </p:cNvPr>
          <p:cNvSpPr/>
          <p:nvPr/>
        </p:nvSpPr>
        <p:spPr>
          <a:xfrm>
            <a:off x="6612569" y="1911246"/>
            <a:ext cx="1205182" cy="154828"/>
          </a:xfrm>
          <a:prstGeom prst="rect">
            <a:avLst/>
          </a:prstGeom>
          <a:solidFill>
            <a:srgbClr val="CC99FF"/>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600" b="1" dirty="0">
                <a:solidFill>
                  <a:schemeClr val="bg1"/>
                </a:solidFill>
                <a:effectLst>
                  <a:outerShdw blurRad="38100" dist="38100" dir="2700000" algn="tl">
                    <a:srgbClr val="000000">
                      <a:alpha val="43137"/>
                    </a:srgbClr>
                  </a:outerShdw>
                </a:effectLst>
                <a:latin typeface="Century Gothic" panose="020B0502020202020204" pitchFamily="34" charset="0"/>
              </a:rPr>
              <a:t>Check Smart Meter @ POD</a:t>
            </a:r>
            <a:endParaRPr kumimoji="0" lang="en-ZA" sz="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ndParaRPr>
          </a:p>
        </p:txBody>
      </p:sp>
      <p:sp>
        <p:nvSpPr>
          <p:cNvPr id="122" name="Rectangle 121">
            <a:extLst>
              <a:ext uri="{FF2B5EF4-FFF2-40B4-BE49-F238E27FC236}">
                <a16:creationId xmlns:a16="http://schemas.microsoft.com/office/drawing/2014/main" id="{2847B4E6-D93B-44DF-ABEE-4307FA6CDA2D}"/>
              </a:ext>
            </a:extLst>
          </p:cNvPr>
          <p:cNvSpPr/>
          <p:nvPr/>
        </p:nvSpPr>
        <p:spPr>
          <a:xfrm>
            <a:off x="10498735" y="4173888"/>
            <a:ext cx="1383122" cy="154828"/>
          </a:xfrm>
          <a:prstGeom prst="rect">
            <a:avLst/>
          </a:prstGeom>
          <a:solidFill>
            <a:srgbClr val="CC99FF"/>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600" b="1" dirty="0">
                <a:solidFill>
                  <a:schemeClr val="bg1"/>
                </a:solidFill>
                <a:effectLst>
                  <a:outerShdw blurRad="38100" dist="38100" dir="2700000" algn="tl">
                    <a:srgbClr val="000000">
                      <a:alpha val="43137"/>
                    </a:srgbClr>
                  </a:outerShdw>
                </a:effectLst>
                <a:latin typeface="Century Gothic" panose="020B0502020202020204" pitchFamily="34" charset="0"/>
              </a:rPr>
              <a:t>Munic Smart Meter @ Customer</a:t>
            </a:r>
            <a:endParaRPr kumimoji="0" lang="en-ZA" sz="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ndParaRPr>
          </a:p>
        </p:txBody>
      </p:sp>
      <p:grpSp>
        <p:nvGrpSpPr>
          <p:cNvPr id="59" name="Group 58">
            <a:extLst>
              <a:ext uri="{FF2B5EF4-FFF2-40B4-BE49-F238E27FC236}">
                <a16:creationId xmlns:a16="http://schemas.microsoft.com/office/drawing/2014/main" id="{B0045D86-FAA6-4121-AE5E-E57D74ECEE05}"/>
              </a:ext>
            </a:extLst>
          </p:cNvPr>
          <p:cNvGrpSpPr/>
          <p:nvPr/>
        </p:nvGrpSpPr>
        <p:grpSpPr>
          <a:xfrm>
            <a:off x="518767" y="4836231"/>
            <a:ext cx="2620680" cy="865528"/>
            <a:chOff x="475775" y="3986637"/>
            <a:chExt cx="2090226" cy="865528"/>
          </a:xfrm>
        </p:grpSpPr>
        <p:cxnSp>
          <p:nvCxnSpPr>
            <p:cNvPr id="127" name="Straight Arrow Connector 126">
              <a:extLst>
                <a:ext uri="{FF2B5EF4-FFF2-40B4-BE49-F238E27FC236}">
                  <a16:creationId xmlns:a16="http://schemas.microsoft.com/office/drawing/2014/main" id="{473A0059-355C-40C6-B9D0-A016042ACC53}"/>
                </a:ext>
              </a:extLst>
            </p:cNvPr>
            <p:cNvCxnSpPr>
              <a:cxnSpLocks/>
            </p:cNvCxnSpPr>
            <p:nvPr/>
          </p:nvCxnSpPr>
          <p:spPr>
            <a:xfrm>
              <a:off x="502704" y="4306715"/>
              <a:ext cx="643343"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21B8C262-D020-4756-8105-CC571545A576}"/>
                </a:ext>
              </a:extLst>
            </p:cNvPr>
            <p:cNvCxnSpPr>
              <a:cxnSpLocks/>
            </p:cNvCxnSpPr>
            <p:nvPr/>
          </p:nvCxnSpPr>
          <p:spPr>
            <a:xfrm>
              <a:off x="475775" y="4072824"/>
              <a:ext cx="661610" cy="0"/>
            </a:xfrm>
            <a:prstGeom prst="straightConnector1">
              <a:avLst/>
            </a:prstGeom>
            <a:ln w="38100">
              <a:solidFill>
                <a:srgbClr val="31859C"/>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96971773-4403-4CE5-A5A9-A2475376B115}"/>
                </a:ext>
              </a:extLst>
            </p:cNvPr>
            <p:cNvCxnSpPr>
              <a:cxnSpLocks/>
            </p:cNvCxnSpPr>
            <p:nvPr/>
          </p:nvCxnSpPr>
          <p:spPr>
            <a:xfrm>
              <a:off x="502704" y="4543153"/>
              <a:ext cx="611309" cy="0"/>
            </a:xfrm>
            <a:prstGeom prst="straightConnector1">
              <a:avLst/>
            </a:prstGeom>
            <a:ln w="3810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5099D295-1590-466E-8E28-51590DDB0238}"/>
                </a:ext>
              </a:extLst>
            </p:cNvPr>
            <p:cNvCxnSpPr>
              <a:cxnSpLocks/>
            </p:cNvCxnSpPr>
            <p:nvPr/>
          </p:nvCxnSpPr>
          <p:spPr>
            <a:xfrm>
              <a:off x="495009" y="4774751"/>
              <a:ext cx="667478" cy="0"/>
            </a:xfrm>
            <a:prstGeom prst="straightConnector1">
              <a:avLst/>
            </a:prstGeom>
            <a:ln w="381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3" name="Rectangle 132">
              <a:extLst>
                <a:ext uri="{FF2B5EF4-FFF2-40B4-BE49-F238E27FC236}">
                  <a16:creationId xmlns:a16="http://schemas.microsoft.com/office/drawing/2014/main" id="{09E4F330-0C41-451D-BC51-DD04F90BCFC8}"/>
                </a:ext>
              </a:extLst>
            </p:cNvPr>
            <p:cNvSpPr/>
            <p:nvPr/>
          </p:nvSpPr>
          <p:spPr>
            <a:xfrm>
              <a:off x="1109101" y="3986637"/>
              <a:ext cx="1441218" cy="15482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ZA" sz="800" b="1" dirty="0">
                  <a:solidFill>
                    <a:prstClr val="black">
                      <a:lumMod val="85000"/>
                      <a:lumOff val="15000"/>
                    </a:prstClr>
                  </a:solidFill>
                  <a:latin typeface="Century Gothic" panose="020B0502020202020204" pitchFamily="34" charset="0"/>
                </a:rPr>
                <a:t>Contractual Arrangement</a:t>
              </a:r>
              <a:endParaRPr kumimoji="0" lang="en-ZA" sz="800" b="1" i="0" u="none" strike="noStrike" kern="1200" cap="none" spc="0" normalizeH="0" baseline="0" noProof="0" dirty="0">
                <a:ln>
                  <a:noFill/>
                </a:ln>
                <a:solidFill>
                  <a:prstClr val="black">
                    <a:lumMod val="85000"/>
                    <a:lumOff val="15000"/>
                  </a:prstClr>
                </a:solidFill>
                <a:uLnTx/>
                <a:uFillTx/>
                <a:latin typeface="Century Gothic" panose="020B0502020202020204" pitchFamily="34" charset="0"/>
              </a:endParaRPr>
            </a:p>
          </p:txBody>
        </p:sp>
        <p:sp>
          <p:nvSpPr>
            <p:cNvPr id="134" name="Rectangle 133">
              <a:extLst>
                <a:ext uri="{FF2B5EF4-FFF2-40B4-BE49-F238E27FC236}">
                  <a16:creationId xmlns:a16="http://schemas.microsoft.com/office/drawing/2014/main" id="{1428D7F2-442C-419E-952E-CA59C35FE1C0}"/>
                </a:ext>
              </a:extLst>
            </p:cNvPr>
            <p:cNvSpPr/>
            <p:nvPr/>
          </p:nvSpPr>
          <p:spPr>
            <a:xfrm>
              <a:off x="1103196" y="4229301"/>
              <a:ext cx="1441218" cy="15482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ZA" sz="800" b="1" dirty="0">
                  <a:solidFill>
                    <a:prstClr val="black">
                      <a:lumMod val="85000"/>
                      <a:lumOff val="15000"/>
                    </a:prstClr>
                  </a:solidFill>
                  <a:latin typeface="Century Gothic" panose="020B0502020202020204" pitchFamily="34" charset="0"/>
                </a:rPr>
                <a:t>Actual Electricity Flow</a:t>
              </a:r>
              <a:endParaRPr kumimoji="0" lang="en-ZA" sz="800" b="1" i="0" u="none" strike="noStrike" kern="1200" cap="none" spc="0" normalizeH="0" baseline="0" noProof="0" dirty="0">
                <a:ln>
                  <a:noFill/>
                </a:ln>
                <a:solidFill>
                  <a:prstClr val="black">
                    <a:lumMod val="85000"/>
                    <a:lumOff val="15000"/>
                  </a:prstClr>
                </a:solidFill>
                <a:uLnTx/>
                <a:uFillTx/>
                <a:latin typeface="Century Gothic" panose="020B0502020202020204" pitchFamily="34" charset="0"/>
              </a:endParaRPr>
            </a:p>
          </p:txBody>
        </p:sp>
        <p:sp>
          <p:nvSpPr>
            <p:cNvPr id="135" name="Rectangle 134">
              <a:extLst>
                <a:ext uri="{FF2B5EF4-FFF2-40B4-BE49-F238E27FC236}">
                  <a16:creationId xmlns:a16="http://schemas.microsoft.com/office/drawing/2014/main" id="{068E8230-F0F9-47B9-BFAD-54A7582EBE9D}"/>
                </a:ext>
              </a:extLst>
            </p:cNvPr>
            <p:cNvSpPr/>
            <p:nvPr/>
          </p:nvSpPr>
          <p:spPr>
            <a:xfrm>
              <a:off x="1115974" y="4471187"/>
              <a:ext cx="1441218" cy="15482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ZA" sz="800" b="1" dirty="0">
                  <a:solidFill>
                    <a:prstClr val="black">
                      <a:lumMod val="85000"/>
                      <a:lumOff val="15000"/>
                    </a:prstClr>
                  </a:solidFill>
                  <a:latin typeface="Century Gothic" panose="020B0502020202020204" pitchFamily="34" charset="0"/>
                </a:rPr>
                <a:t>Contracted Electricity Flow</a:t>
              </a:r>
              <a:endParaRPr kumimoji="0" lang="en-ZA" sz="800" b="1" i="0" u="none" strike="noStrike" kern="1200" cap="none" spc="0" normalizeH="0" baseline="0" noProof="0" dirty="0">
                <a:ln>
                  <a:noFill/>
                </a:ln>
                <a:solidFill>
                  <a:prstClr val="black">
                    <a:lumMod val="85000"/>
                    <a:lumOff val="15000"/>
                  </a:prstClr>
                </a:solidFill>
                <a:uLnTx/>
                <a:uFillTx/>
                <a:latin typeface="Century Gothic" panose="020B0502020202020204" pitchFamily="34" charset="0"/>
              </a:endParaRPr>
            </a:p>
          </p:txBody>
        </p:sp>
        <p:sp>
          <p:nvSpPr>
            <p:cNvPr id="136" name="Rectangle 135">
              <a:extLst>
                <a:ext uri="{FF2B5EF4-FFF2-40B4-BE49-F238E27FC236}">
                  <a16:creationId xmlns:a16="http://schemas.microsoft.com/office/drawing/2014/main" id="{CAB35356-D9A3-4342-8170-C38887EB86C1}"/>
                </a:ext>
              </a:extLst>
            </p:cNvPr>
            <p:cNvSpPr/>
            <p:nvPr/>
          </p:nvSpPr>
          <p:spPr>
            <a:xfrm>
              <a:off x="1124783" y="4697337"/>
              <a:ext cx="1441218" cy="15482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spc="0" normalizeH="0" baseline="0" noProof="0" dirty="0">
                  <a:ln>
                    <a:noFill/>
                  </a:ln>
                  <a:solidFill>
                    <a:prstClr val="black">
                      <a:lumMod val="85000"/>
                      <a:lumOff val="15000"/>
                    </a:prstClr>
                  </a:solidFill>
                  <a:uLnTx/>
                  <a:uFillTx/>
                  <a:latin typeface="Century Gothic" panose="020B0502020202020204" pitchFamily="34" charset="0"/>
                </a:rPr>
                <a:t>Invoicing And Payment </a:t>
              </a:r>
              <a:r>
                <a:rPr lang="en-ZA" sz="800" b="1" dirty="0">
                  <a:solidFill>
                    <a:prstClr val="black">
                      <a:lumMod val="85000"/>
                      <a:lumOff val="15000"/>
                    </a:prstClr>
                  </a:solidFill>
                  <a:latin typeface="Century Gothic" panose="020B0502020202020204" pitchFamily="34" charset="0"/>
                </a:rPr>
                <a:t>Flow</a:t>
              </a:r>
              <a:endParaRPr kumimoji="0" lang="en-ZA" sz="800" b="1" i="0" u="none" strike="noStrike" kern="1200" cap="none" spc="0" normalizeH="0" baseline="0" noProof="0" dirty="0">
                <a:ln>
                  <a:noFill/>
                </a:ln>
                <a:solidFill>
                  <a:prstClr val="black">
                    <a:lumMod val="85000"/>
                    <a:lumOff val="15000"/>
                  </a:prstClr>
                </a:solidFill>
                <a:uLnTx/>
                <a:uFillTx/>
                <a:latin typeface="Century Gothic" panose="020B0502020202020204" pitchFamily="34" charset="0"/>
              </a:endParaRPr>
            </a:p>
          </p:txBody>
        </p:sp>
      </p:grpSp>
      <p:sp>
        <p:nvSpPr>
          <p:cNvPr id="156" name="Rectangle 155">
            <a:extLst>
              <a:ext uri="{FF2B5EF4-FFF2-40B4-BE49-F238E27FC236}">
                <a16:creationId xmlns:a16="http://schemas.microsoft.com/office/drawing/2014/main" id="{FDA4F57E-135A-4076-8884-4F0B02393C03}"/>
              </a:ext>
            </a:extLst>
          </p:cNvPr>
          <p:cNvSpPr/>
          <p:nvPr/>
        </p:nvSpPr>
        <p:spPr>
          <a:xfrm>
            <a:off x="605875" y="2160310"/>
            <a:ext cx="537585" cy="15482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ZA" sz="1600" b="1" u="sng" dirty="0">
                <a:solidFill>
                  <a:prstClr val="black">
                    <a:lumMod val="85000"/>
                    <a:lumOff val="15000"/>
                  </a:prstClr>
                </a:solidFill>
                <a:latin typeface="Century Gothic" panose="020B0502020202020204" pitchFamily="34" charset="0"/>
              </a:rPr>
              <a:t>IPP:</a:t>
            </a:r>
            <a:endParaRPr kumimoji="0" lang="en-ZA" sz="1600" b="1" i="0" u="sng" strike="noStrike" kern="1200" cap="none" spc="0" normalizeH="0" baseline="0" noProof="0" dirty="0">
              <a:ln>
                <a:noFill/>
              </a:ln>
              <a:solidFill>
                <a:prstClr val="black">
                  <a:lumMod val="85000"/>
                  <a:lumOff val="15000"/>
                </a:prstClr>
              </a:solidFill>
              <a:uLnTx/>
              <a:uFillTx/>
              <a:latin typeface="Century Gothic" panose="020B0502020202020204" pitchFamily="34" charset="0"/>
            </a:endParaRPr>
          </a:p>
        </p:txBody>
      </p:sp>
      <p:sp>
        <p:nvSpPr>
          <p:cNvPr id="157" name="Rectangle 156">
            <a:extLst>
              <a:ext uri="{FF2B5EF4-FFF2-40B4-BE49-F238E27FC236}">
                <a16:creationId xmlns:a16="http://schemas.microsoft.com/office/drawing/2014/main" id="{7F24A8CE-3015-48FA-AFF7-B1FE80B021A3}"/>
              </a:ext>
            </a:extLst>
          </p:cNvPr>
          <p:cNvSpPr/>
          <p:nvPr/>
        </p:nvSpPr>
        <p:spPr>
          <a:xfrm>
            <a:off x="87156" y="172033"/>
            <a:ext cx="1762680" cy="17464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ZA" sz="1600" b="1" u="sng" dirty="0">
                <a:solidFill>
                  <a:prstClr val="black">
                    <a:lumMod val="85000"/>
                    <a:lumOff val="15000"/>
                  </a:prstClr>
                </a:solidFill>
                <a:latin typeface="Century Gothic" panose="020B0502020202020204" pitchFamily="34" charset="0"/>
              </a:rPr>
              <a:t>Scenario 1</a:t>
            </a:r>
            <a:endParaRPr kumimoji="0" lang="en-ZA" sz="1600" b="1" i="0" u="sng" strike="noStrike" kern="1200" cap="none" spc="0" normalizeH="0" baseline="0" noProof="0" dirty="0">
              <a:ln>
                <a:noFill/>
              </a:ln>
              <a:solidFill>
                <a:prstClr val="black">
                  <a:lumMod val="85000"/>
                  <a:lumOff val="15000"/>
                </a:prstClr>
              </a:solidFill>
              <a:uLnTx/>
              <a:uFillTx/>
              <a:latin typeface="Century Gothic" panose="020B0502020202020204" pitchFamily="34" charset="0"/>
            </a:endParaRPr>
          </a:p>
        </p:txBody>
      </p:sp>
      <p:sp>
        <p:nvSpPr>
          <p:cNvPr id="158" name="Rectangle 157">
            <a:extLst>
              <a:ext uri="{FF2B5EF4-FFF2-40B4-BE49-F238E27FC236}">
                <a16:creationId xmlns:a16="http://schemas.microsoft.com/office/drawing/2014/main" id="{B56D278B-0FD9-4EA7-9063-EE5D79584484}"/>
              </a:ext>
            </a:extLst>
          </p:cNvPr>
          <p:cNvSpPr/>
          <p:nvPr/>
        </p:nvSpPr>
        <p:spPr>
          <a:xfrm>
            <a:off x="7478995" y="827217"/>
            <a:ext cx="1762680" cy="17464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ZA" sz="1600" b="1" u="sng" dirty="0">
                <a:solidFill>
                  <a:prstClr val="black">
                    <a:lumMod val="85000"/>
                    <a:lumOff val="15000"/>
                  </a:prstClr>
                </a:solidFill>
                <a:latin typeface="Century Gothic" panose="020B0502020202020204" pitchFamily="34" charset="0"/>
              </a:rPr>
              <a:t>Munic network</a:t>
            </a:r>
            <a:endParaRPr kumimoji="0" lang="en-ZA" sz="1600" b="1" i="0" u="sng" strike="noStrike" kern="1200" cap="none" spc="0" normalizeH="0" baseline="0" noProof="0" dirty="0">
              <a:ln>
                <a:noFill/>
              </a:ln>
              <a:solidFill>
                <a:prstClr val="black">
                  <a:lumMod val="85000"/>
                  <a:lumOff val="15000"/>
                </a:prstClr>
              </a:solidFill>
              <a:uLnTx/>
              <a:uFillTx/>
              <a:latin typeface="Century Gothic" panose="020B0502020202020204" pitchFamily="34" charset="0"/>
            </a:endParaRPr>
          </a:p>
        </p:txBody>
      </p:sp>
      <p:sp>
        <p:nvSpPr>
          <p:cNvPr id="159" name="Rectangle 158">
            <a:extLst>
              <a:ext uri="{FF2B5EF4-FFF2-40B4-BE49-F238E27FC236}">
                <a16:creationId xmlns:a16="http://schemas.microsoft.com/office/drawing/2014/main" id="{927A5FC8-3847-4721-8396-9722E8FC9395}"/>
              </a:ext>
            </a:extLst>
          </p:cNvPr>
          <p:cNvSpPr/>
          <p:nvPr/>
        </p:nvSpPr>
        <p:spPr>
          <a:xfrm>
            <a:off x="10824772" y="2336783"/>
            <a:ext cx="1436138" cy="17464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ZA" sz="1600" b="1" u="sng" dirty="0">
                <a:solidFill>
                  <a:prstClr val="black">
                    <a:lumMod val="85000"/>
                    <a:lumOff val="15000"/>
                  </a:prstClr>
                </a:solidFill>
                <a:latin typeface="Century Gothic" panose="020B0502020202020204" pitchFamily="34" charset="0"/>
              </a:rPr>
              <a:t>Customer &amp; Off taker</a:t>
            </a:r>
            <a:endParaRPr kumimoji="0" lang="en-ZA" sz="1600" b="1" i="0" u="sng" strike="noStrike" kern="1200" cap="none" spc="0" normalizeH="0" baseline="0" noProof="0" dirty="0">
              <a:ln>
                <a:noFill/>
              </a:ln>
              <a:solidFill>
                <a:prstClr val="black">
                  <a:lumMod val="85000"/>
                  <a:lumOff val="15000"/>
                </a:prstClr>
              </a:solidFill>
              <a:uLnTx/>
              <a:uFillTx/>
              <a:latin typeface="Century Gothic" panose="020B0502020202020204" pitchFamily="34" charset="0"/>
            </a:endParaRPr>
          </a:p>
        </p:txBody>
      </p:sp>
      <p:sp>
        <p:nvSpPr>
          <p:cNvPr id="160" name="Rectangle 159">
            <a:extLst>
              <a:ext uri="{FF2B5EF4-FFF2-40B4-BE49-F238E27FC236}">
                <a16:creationId xmlns:a16="http://schemas.microsoft.com/office/drawing/2014/main" id="{B5D3528E-3A7B-4A4D-B7EE-2DDF235BEDC4}"/>
              </a:ext>
            </a:extLst>
          </p:cNvPr>
          <p:cNvSpPr/>
          <p:nvPr/>
        </p:nvSpPr>
        <p:spPr>
          <a:xfrm>
            <a:off x="3375891" y="966226"/>
            <a:ext cx="1762680" cy="17464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ZA" sz="1600" b="1" u="sng" dirty="0">
                <a:solidFill>
                  <a:prstClr val="black">
                    <a:lumMod val="85000"/>
                    <a:lumOff val="15000"/>
                  </a:prstClr>
                </a:solidFill>
                <a:latin typeface="Century Gothic" panose="020B0502020202020204" pitchFamily="34" charset="0"/>
              </a:rPr>
              <a:t>Eskom network</a:t>
            </a:r>
            <a:endParaRPr kumimoji="0" lang="en-ZA" sz="1600" b="1" i="0" u="sng" strike="noStrike" kern="1200" cap="none" spc="0" normalizeH="0" baseline="0" noProof="0" dirty="0">
              <a:ln>
                <a:noFill/>
              </a:ln>
              <a:solidFill>
                <a:prstClr val="black">
                  <a:lumMod val="85000"/>
                  <a:lumOff val="15000"/>
                </a:prstClr>
              </a:solidFill>
              <a:uLnTx/>
              <a:uFillTx/>
              <a:latin typeface="Century Gothic" panose="020B0502020202020204" pitchFamily="34" charset="0"/>
            </a:endParaRPr>
          </a:p>
        </p:txBody>
      </p:sp>
    </p:spTree>
    <p:extLst>
      <p:ext uri="{BB962C8B-B14F-4D97-AF65-F5344CB8AC3E}">
        <p14:creationId xmlns:p14="http://schemas.microsoft.com/office/powerpoint/2010/main" val="1831696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D01F5E4-96D0-03BC-6956-305824C3EE28}"/>
              </a:ext>
            </a:extLst>
          </p:cNvPr>
          <p:cNvSpPr txBox="1"/>
          <p:nvPr/>
        </p:nvSpPr>
        <p:spPr>
          <a:xfrm>
            <a:off x="3809011" y="848785"/>
            <a:ext cx="8142843" cy="5663089"/>
          </a:xfrm>
          <a:prstGeom prst="rect">
            <a:avLst/>
          </a:prstGeom>
          <a:noFill/>
        </p:spPr>
        <p:txBody>
          <a:bodyPr wrap="square">
            <a:spAutoFit/>
          </a:bodyPr>
          <a:lstStyle/>
          <a:p>
            <a:pPr marL="342900" lvl="0" indent="-342900">
              <a:spcBef>
                <a:spcPts val="600"/>
              </a:spcBef>
              <a:spcAft>
                <a:spcPts val="600"/>
              </a:spcAft>
              <a:buSzPts val="1000"/>
              <a:buFont typeface="Symbol" panose="05050102010706020507" pitchFamily="18" charset="2"/>
              <a:buChar char=""/>
              <a:tabLst>
                <a:tab pos="228600" algn="l"/>
              </a:tabLst>
            </a:pPr>
            <a:r>
              <a:rPr lang="en-ZA" sz="2000" dirty="0">
                <a:latin typeface="Century Gothic" panose="020B0502020202020204" pitchFamily="34" charset="0"/>
                <a:ea typeface="Calibri" panose="020F0502020204030204" pitchFamily="34" charset="0"/>
                <a:cs typeface="Times New Roman" panose="02020603050405020304" pitchFamily="18" charset="0"/>
              </a:rPr>
              <a:t>Welcome, introduction to participants &amp; overview of the training agenda – Rashid Khan (15 min)</a:t>
            </a:r>
          </a:p>
          <a:p>
            <a:pPr marL="342900" lvl="0" indent="-342900">
              <a:spcBef>
                <a:spcPts val="600"/>
              </a:spcBef>
              <a:spcAft>
                <a:spcPts val="600"/>
              </a:spcAft>
              <a:buSzPts val="1000"/>
              <a:buFont typeface="Symbol" panose="05050102010706020507" pitchFamily="18" charset="2"/>
              <a:buChar char=""/>
              <a:tabLst>
                <a:tab pos="228600" algn="l"/>
              </a:tabLst>
            </a:pPr>
            <a:r>
              <a:rPr lang="en-ZA" sz="2000" dirty="0">
                <a:latin typeface="Century Gothic" panose="020B0502020202020204" pitchFamily="34" charset="0"/>
                <a:ea typeface="Calibri" panose="020F0502020204030204" pitchFamily="34" charset="0"/>
                <a:cs typeface="Times New Roman" panose="02020603050405020304" pitchFamily="18" charset="0"/>
              </a:rPr>
              <a:t>What is wheeling, importance &amp; benefits – Josh Dippenaar (30min) </a:t>
            </a:r>
          </a:p>
          <a:p>
            <a:pPr marL="342900" lvl="0" indent="-342900">
              <a:spcBef>
                <a:spcPts val="600"/>
              </a:spcBef>
              <a:spcAft>
                <a:spcPts val="600"/>
              </a:spcAft>
              <a:buSzPts val="1000"/>
              <a:buFont typeface="Symbol" panose="05050102010706020507" pitchFamily="18" charset="2"/>
              <a:buChar char=""/>
              <a:tabLst>
                <a:tab pos="228600" algn="l"/>
              </a:tabLst>
            </a:pPr>
            <a:r>
              <a:rPr lang="en-ZA" sz="2000" dirty="0">
                <a:latin typeface="Century Gothic" panose="020B0502020202020204" pitchFamily="34" charset="0"/>
                <a:ea typeface="Calibri" panose="020F0502020204030204" pitchFamily="34" charset="0"/>
                <a:cs typeface="Times New Roman" panose="02020603050405020304" pitchFamily="18" charset="0"/>
              </a:rPr>
              <a:t>Barriers - Bernhard Teuteberg (30min) </a:t>
            </a:r>
            <a:endParaRPr lang="en-ZA" sz="3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spcBef>
                <a:spcPts val="600"/>
              </a:spcBef>
              <a:spcAft>
                <a:spcPts val="600"/>
              </a:spcAft>
              <a:buSzPts val="1000"/>
              <a:buFont typeface="Symbol" panose="05050102010706020507" pitchFamily="18" charset="2"/>
              <a:buChar char=""/>
              <a:tabLst>
                <a:tab pos="228600" algn="l"/>
              </a:tabLst>
            </a:pPr>
            <a:r>
              <a:rPr lang="en-ZA" sz="2000" dirty="0">
                <a:latin typeface="Century Gothic" panose="020B0502020202020204" pitchFamily="34" charset="0"/>
                <a:ea typeface="Calibri" panose="020F0502020204030204" pitchFamily="34" charset="0"/>
                <a:cs typeface="Times New Roman" panose="02020603050405020304" pitchFamily="18" charset="0"/>
              </a:rPr>
              <a:t>Toolkits - Rashid Khan &amp; Bernhard Teuteberg (30min) </a:t>
            </a:r>
            <a:endParaRPr lang="en-ZA"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600"/>
              </a:spcBef>
              <a:spcAft>
                <a:spcPts val="600"/>
              </a:spcAft>
              <a:buSzPts val="1000"/>
              <a:buFont typeface="Symbol" panose="05050102010706020507" pitchFamily="18" charset="2"/>
              <a:buChar char=""/>
              <a:tabLst>
                <a:tab pos="228600" algn="l"/>
              </a:tabLst>
            </a:pPr>
            <a:r>
              <a:rPr lang="en-ZA" sz="2000" dirty="0">
                <a:latin typeface="Century Gothic" panose="020B0502020202020204" pitchFamily="34" charset="0"/>
                <a:ea typeface="Calibri" panose="020F0502020204030204" pitchFamily="34" charset="0"/>
                <a:cs typeface="Times New Roman" panose="02020603050405020304" pitchFamily="18" charset="0"/>
              </a:rPr>
              <a:t>Steps to enable wheeling in the municipality – Josh Dippenaar (15 min)</a:t>
            </a:r>
            <a:endParaRPr lang="en-ZA" sz="3200" dirty="0">
              <a:latin typeface="Calibri" panose="020F0502020204030204" pitchFamily="34" charset="0"/>
              <a:ea typeface="Calibri" panose="020F0502020204030204" pitchFamily="34" charset="0"/>
              <a:cs typeface="Times New Roman" panose="02020603050405020304" pitchFamily="18" charset="0"/>
            </a:endParaRPr>
          </a:p>
          <a:p>
            <a:pPr marL="285750" indent="-285750">
              <a:spcBef>
                <a:spcPts val="600"/>
              </a:spcBef>
              <a:spcAft>
                <a:spcPts val="600"/>
              </a:spcAft>
              <a:buSzPts val="1000"/>
              <a:buFont typeface="Symbol" panose="05050102010706020507" pitchFamily="18" charset="2"/>
              <a:buChar char=""/>
              <a:tabLst>
                <a:tab pos="685800" algn="l"/>
              </a:tabLst>
            </a:pPr>
            <a:r>
              <a:rPr lang="en-ZA" sz="2000" dirty="0">
                <a:latin typeface="Century Gothic" panose="020B0502020202020204" pitchFamily="34" charset="0"/>
                <a:ea typeface="Calibri" panose="020F0502020204030204" pitchFamily="34" charset="0"/>
                <a:cs typeface="Times New Roman" panose="02020603050405020304" pitchFamily="18" charset="0"/>
              </a:rPr>
              <a:t>Staff buy in – Josh Dippenaar  (15 min)</a:t>
            </a:r>
          </a:p>
          <a:p>
            <a:pPr marL="285750" indent="-285750">
              <a:spcBef>
                <a:spcPts val="600"/>
              </a:spcBef>
              <a:spcAft>
                <a:spcPts val="600"/>
              </a:spcAft>
              <a:buSzPts val="1000"/>
              <a:buFont typeface="Symbol" panose="05050102010706020507" pitchFamily="18" charset="2"/>
              <a:buChar char=""/>
              <a:tabLst>
                <a:tab pos="685800" algn="l"/>
              </a:tabLst>
            </a:pPr>
            <a:r>
              <a:rPr lang="en-ZA" sz="2000" dirty="0">
                <a:latin typeface="Century Gothic" panose="020B0502020202020204" pitchFamily="34" charset="0"/>
                <a:ea typeface="Calibri" panose="020F0502020204030204" pitchFamily="34" charset="0"/>
                <a:cs typeface="Times New Roman" panose="02020603050405020304" pitchFamily="18" charset="0"/>
              </a:rPr>
              <a:t>Municipal guideline – Rashid Khan (45 min)</a:t>
            </a:r>
          </a:p>
          <a:p>
            <a:pPr marL="285750" indent="-285750">
              <a:spcBef>
                <a:spcPts val="600"/>
              </a:spcBef>
              <a:spcAft>
                <a:spcPts val="600"/>
              </a:spcAft>
              <a:buSzPts val="1000"/>
              <a:buFont typeface="Symbol" panose="05050102010706020507" pitchFamily="18" charset="2"/>
              <a:buChar char=""/>
              <a:tabLst>
                <a:tab pos="685800" algn="l"/>
              </a:tabLst>
            </a:pPr>
            <a:r>
              <a:rPr lang="en-ZA" sz="2000" dirty="0">
                <a:latin typeface="Century Gothic" panose="020B0502020202020204" pitchFamily="34" charset="0"/>
                <a:ea typeface="Calibri" panose="020F0502020204030204" pitchFamily="34" charset="0"/>
                <a:cs typeface="Times New Roman" panose="02020603050405020304" pitchFamily="18" charset="0"/>
              </a:rPr>
              <a:t>Council approval – Frans Brandow (30 min)</a:t>
            </a:r>
          </a:p>
          <a:p>
            <a:pPr marL="285750" indent="-285750">
              <a:spcBef>
                <a:spcPts val="600"/>
              </a:spcBef>
              <a:spcAft>
                <a:spcPts val="600"/>
              </a:spcAft>
              <a:buSzPts val="1000"/>
              <a:buFont typeface="Symbol" panose="05050102010706020507" pitchFamily="18" charset="2"/>
              <a:buChar char=""/>
              <a:tabLst>
                <a:tab pos="685800" algn="l"/>
              </a:tabLst>
            </a:pPr>
            <a:r>
              <a:rPr lang="en-ZA" sz="2000" dirty="0">
                <a:latin typeface="Century Gothic" panose="020B0502020202020204" pitchFamily="34" charset="0"/>
                <a:cs typeface="Times New Roman" panose="02020603050405020304" pitchFamily="18" charset="0"/>
              </a:rPr>
              <a:t>Q&amp;A – All </a:t>
            </a:r>
            <a:r>
              <a:rPr lang="en-ZA" sz="2000" dirty="0">
                <a:latin typeface="Century Gothic" panose="020B0502020202020204" pitchFamily="34" charset="0"/>
                <a:ea typeface="Calibri" panose="020F0502020204030204" pitchFamily="34" charset="0"/>
                <a:cs typeface="Times New Roman" panose="02020603050405020304" pitchFamily="18" charset="0"/>
              </a:rPr>
              <a:t>(30 min)</a:t>
            </a:r>
            <a:endParaRPr lang="en-ZA" sz="2000" dirty="0">
              <a:latin typeface="Century Gothic" panose="020B0502020202020204" pitchFamily="34" charset="0"/>
              <a:cs typeface="Times New Roman" panose="02020603050405020304" pitchFamily="18" charset="0"/>
            </a:endParaRPr>
          </a:p>
          <a:p>
            <a:pPr marL="285750" indent="-285750">
              <a:spcBef>
                <a:spcPts val="600"/>
              </a:spcBef>
              <a:spcAft>
                <a:spcPts val="600"/>
              </a:spcAft>
              <a:buSzPts val="1000"/>
              <a:buFont typeface="Symbol" panose="05050102010706020507" pitchFamily="18" charset="2"/>
              <a:buChar char=""/>
              <a:tabLst>
                <a:tab pos="685800" algn="l"/>
              </a:tabLst>
            </a:pPr>
            <a:endParaRPr lang="en-ZA"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1FC7566D-E96E-5A21-E2A3-50E4FA96E308}"/>
              </a:ext>
            </a:extLst>
          </p:cNvPr>
          <p:cNvSpPr txBox="1"/>
          <p:nvPr/>
        </p:nvSpPr>
        <p:spPr>
          <a:xfrm>
            <a:off x="0" y="0"/>
            <a:ext cx="3643086" cy="6858000"/>
          </a:xfrm>
          <a:prstGeom prst="rect">
            <a:avLst/>
          </a:prstGeom>
          <a:solidFill>
            <a:srgbClr val="31859C"/>
          </a:solidFill>
        </p:spPr>
        <p:txBody>
          <a:bodyPr wrap="square" anchor="ctr">
            <a:noAutofit/>
          </a:bodyPr>
          <a:lstStyle/>
          <a:p>
            <a:pPr>
              <a:lnSpc>
                <a:spcPct val="107000"/>
              </a:lnSpc>
              <a:spcBef>
                <a:spcPts val="200"/>
              </a:spcBef>
              <a:spcAft>
                <a:spcPts val="200"/>
              </a:spcAft>
            </a:pPr>
            <a:r>
              <a:rPr lang="en-ZA" sz="3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Day 1: Understanding Third-Party Wheeling and How to Enable </a:t>
            </a:r>
            <a:endParaRPr lang="en-ZA"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38399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1" name="Straight Arrow Connector 140">
            <a:extLst>
              <a:ext uri="{FF2B5EF4-FFF2-40B4-BE49-F238E27FC236}">
                <a16:creationId xmlns:a16="http://schemas.microsoft.com/office/drawing/2014/main" id="{FC43C039-ABE7-43A3-8030-51A6CE0B20AB}"/>
              </a:ext>
            </a:extLst>
          </p:cNvPr>
          <p:cNvCxnSpPr>
            <a:cxnSpLocks/>
            <a:stCxn id="107" idx="12"/>
            <a:endCxn id="39" idx="2"/>
          </p:cNvCxnSpPr>
          <p:nvPr/>
        </p:nvCxnSpPr>
        <p:spPr>
          <a:xfrm flipV="1">
            <a:off x="6420202" y="1785687"/>
            <a:ext cx="885190" cy="3257258"/>
          </a:xfrm>
          <a:prstGeom prst="straightConnector1">
            <a:avLst/>
          </a:prstGeom>
          <a:ln w="38100">
            <a:solidFill>
              <a:srgbClr val="31859C"/>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11399886-9B17-4B60-8249-D300594E6D1F}"/>
              </a:ext>
            </a:extLst>
          </p:cNvPr>
          <p:cNvCxnSpPr>
            <a:cxnSpLocks/>
          </p:cNvCxnSpPr>
          <p:nvPr/>
        </p:nvCxnSpPr>
        <p:spPr>
          <a:xfrm>
            <a:off x="1668801" y="4366523"/>
            <a:ext cx="4089903" cy="847406"/>
          </a:xfrm>
          <a:prstGeom prst="straightConnector1">
            <a:avLst/>
          </a:prstGeom>
          <a:ln w="38100">
            <a:solidFill>
              <a:srgbClr val="31859C"/>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0955EDCD-8799-4E62-8395-7B49D4388B58}"/>
              </a:ext>
            </a:extLst>
          </p:cNvPr>
          <p:cNvCxnSpPr>
            <a:cxnSpLocks/>
          </p:cNvCxnSpPr>
          <p:nvPr/>
        </p:nvCxnSpPr>
        <p:spPr>
          <a:xfrm>
            <a:off x="7837554" y="1108059"/>
            <a:ext cx="3243360" cy="832173"/>
          </a:xfrm>
          <a:prstGeom prst="straightConnector1">
            <a:avLst/>
          </a:prstGeom>
          <a:ln w="38100">
            <a:solidFill>
              <a:srgbClr val="31859C"/>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5A21EF85-1EA8-4AFA-A5B5-7B8637EDA1B3}"/>
              </a:ext>
            </a:extLst>
          </p:cNvPr>
          <p:cNvCxnSpPr>
            <a:cxnSpLocks/>
          </p:cNvCxnSpPr>
          <p:nvPr/>
        </p:nvCxnSpPr>
        <p:spPr>
          <a:xfrm flipH="1" flipV="1">
            <a:off x="1954455" y="4174186"/>
            <a:ext cx="3920567" cy="851283"/>
          </a:xfrm>
          <a:prstGeom prst="straightConnector1">
            <a:avLst/>
          </a:prstGeom>
          <a:ln w="381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84" name="Picture 30" descr="Logo, company name&#10;&#10;Description automatically generated">
            <a:extLst>
              <a:ext uri="{FF2B5EF4-FFF2-40B4-BE49-F238E27FC236}">
                <a16:creationId xmlns:a16="http://schemas.microsoft.com/office/drawing/2014/main" id="{7B0B867C-EDD7-4A55-8247-9E6CFA14AB2A}"/>
              </a:ext>
            </a:extLst>
          </p:cNvPr>
          <p:cNvPicPr>
            <a:picLocks noChangeAspect="1"/>
          </p:cNvPicPr>
          <p:nvPr/>
        </p:nvPicPr>
        <p:blipFill>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3921230" y="1049780"/>
            <a:ext cx="1697716" cy="921807"/>
          </a:xfrm>
          <a:prstGeom prst="rect">
            <a:avLst/>
          </a:prstGeom>
        </p:spPr>
      </p:pic>
      <p:cxnSp>
        <p:nvCxnSpPr>
          <p:cNvPr id="137" name="Straight Arrow Connector 136">
            <a:extLst>
              <a:ext uri="{FF2B5EF4-FFF2-40B4-BE49-F238E27FC236}">
                <a16:creationId xmlns:a16="http://schemas.microsoft.com/office/drawing/2014/main" id="{622C791B-23A1-4695-B6AC-2B4D7F18B8D4}"/>
              </a:ext>
            </a:extLst>
          </p:cNvPr>
          <p:cNvCxnSpPr>
            <a:cxnSpLocks/>
          </p:cNvCxnSpPr>
          <p:nvPr/>
        </p:nvCxnSpPr>
        <p:spPr>
          <a:xfrm flipH="1">
            <a:off x="4986171" y="981079"/>
            <a:ext cx="2219658" cy="0"/>
          </a:xfrm>
          <a:prstGeom prst="straightConnector1">
            <a:avLst/>
          </a:prstGeom>
          <a:ln w="381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AD623601-0742-4325-A476-A9D3E14EC3F8}"/>
              </a:ext>
            </a:extLst>
          </p:cNvPr>
          <p:cNvCxnSpPr>
            <a:cxnSpLocks/>
          </p:cNvCxnSpPr>
          <p:nvPr/>
        </p:nvCxnSpPr>
        <p:spPr>
          <a:xfrm flipH="1" flipV="1">
            <a:off x="7701101" y="1805453"/>
            <a:ext cx="2891990" cy="739489"/>
          </a:xfrm>
          <a:prstGeom prst="straightConnector1">
            <a:avLst/>
          </a:prstGeom>
          <a:ln w="381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DE510909-8B59-4FEF-A4A1-3CDCB7816B1A}"/>
              </a:ext>
            </a:extLst>
          </p:cNvPr>
          <p:cNvGrpSpPr>
            <a:grpSpLocks noChangeAspect="1"/>
          </p:cNvGrpSpPr>
          <p:nvPr/>
        </p:nvGrpSpPr>
        <p:grpSpPr bwMode="auto">
          <a:xfrm>
            <a:off x="446056" y="2407273"/>
            <a:ext cx="1376117" cy="1171450"/>
            <a:chOff x="4328" y="809"/>
            <a:chExt cx="1022" cy="870"/>
          </a:xfrm>
          <a:solidFill>
            <a:srgbClr val="2E2E38"/>
          </a:solidFill>
        </p:grpSpPr>
        <p:sp>
          <p:nvSpPr>
            <p:cNvPr id="9" name="Freeform 38">
              <a:extLst>
                <a:ext uri="{FF2B5EF4-FFF2-40B4-BE49-F238E27FC236}">
                  <a16:creationId xmlns:a16="http://schemas.microsoft.com/office/drawing/2014/main" id="{FD7A7B81-FD48-4562-8FD3-82E441CB88AF}"/>
                </a:ext>
              </a:extLst>
            </p:cNvPr>
            <p:cNvSpPr>
              <a:spLocks noEditPoints="1"/>
            </p:cNvSpPr>
            <p:nvPr/>
          </p:nvSpPr>
          <p:spPr bwMode="auto">
            <a:xfrm>
              <a:off x="4530" y="1341"/>
              <a:ext cx="202" cy="264"/>
            </a:xfrm>
            <a:custGeom>
              <a:avLst/>
              <a:gdLst>
                <a:gd name="T0" fmla="*/ 202 w 202"/>
                <a:gd name="T1" fmla="*/ 264 h 264"/>
                <a:gd name="T2" fmla="*/ 0 w 202"/>
                <a:gd name="T3" fmla="*/ 264 h 264"/>
                <a:gd name="T4" fmla="*/ 36 w 202"/>
                <a:gd name="T5" fmla="*/ 0 h 264"/>
                <a:gd name="T6" fmla="*/ 168 w 202"/>
                <a:gd name="T7" fmla="*/ 0 h 264"/>
                <a:gd name="T8" fmla="*/ 202 w 202"/>
                <a:gd name="T9" fmla="*/ 264 h 264"/>
                <a:gd name="T10" fmla="*/ 22 w 202"/>
                <a:gd name="T11" fmla="*/ 246 h 264"/>
                <a:gd name="T12" fmla="*/ 182 w 202"/>
                <a:gd name="T13" fmla="*/ 246 h 264"/>
                <a:gd name="T14" fmla="*/ 152 w 202"/>
                <a:gd name="T15" fmla="*/ 18 h 264"/>
                <a:gd name="T16" fmla="*/ 52 w 202"/>
                <a:gd name="T17" fmla="*/ 18 h 264"/>
                <a:gd name="T18" fmla="*/ 22 w 202"/>
                <a:gd name="T19" fmla="*/ 24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264">
                  <a:moveTo>
                    <a:pt x="202" y="264"/>
                  </a:moveTo>
                  <a:lnTo>
                    <a:pt x="0" y="264"/>
                  </a:lnTo>
                  <a:lnTo>
                    <a:pt x="36" y="0"/>
                  </a:lnTo>
                  <a:lnTo>
                    <a:pt x="168" y="0"/>
                  </a:lnTo>
                  <a:lnTo>
                    <a:pt x="202" y="264"/>
                  </a:lnTo>
                  <a:close/>
                  <a:moveTo>
                    <a:pt x="22" y="246"/>
                  </a:moveTo>
                  <a:lnTo>
                    <a:pt x="182" y="246"/>
                  </a:lnTo>
                  <a:lnTo>
                    <a:pt x="152" y="18"/>
                  </a:lnTo>
                  <a:lnTo>
                    <a:pt x="52" y="18"/>
                  </a:lnTo>
                  <a:lnTo>
                    <a:pt x="22"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0" name="Freeform 39">
              <a:extLst>
                <a:ext uri="{FF2B5EF4-FFF2-40B4-BE49-F238E27FC236}">
                  <a16:creationId xmlns:a16="http://schemas.microsoft.com/office/drawing/2014/main" id="{FAD20266-48F7-4AAC-BE5B-D94BF9330860}"/>
                </a:ext>
              </a:extLst>
            </p:cNvPr>
            <p:cNvSpPr>
              <a:spLocks noEditPoints="1"/>
            </p:cNvSpPr>
            <p:nvPr/>
          </p:nvSpPr>
          <p:spPr bwMode="auto">
            <a:xfrm>
              <a:off x="4732" y="1341"/>
              <a:ext cx="202" cy="264"/>
            </a:xfrm>
            <a:custGeom>
              <a:avLst/>
              <a:gdLst>
                <a:gd name="T0" fmla="*/ 202 w 202"/>
                <a:gd name="T1" fmla="*/ 264 h 264"/>
                <a:gd name="T2" fmla="*/ 36 w 202"/>
                <a:gd name="T3" fmla="*/ 264 h 264"/>
                <a:gd name="T4" fmla="*/ 0 w 202"/>
                <a:gd name="T5" fmla="*/ 0 h 264"/>
                <a:gd name="T6" fmla="*/ 134 w 202"/>
                <a:gd name="T7" fmla="*/ 0 h 264"/>
                <a:gd name="T8" fmla="*/ 202 w 202"/>
                <a:gd name="T9" fmla="*/ 264 h 264"/>
                <a:gd name="T10" fmla="*/ 50 w 202"/>
                <a:gd name="T11" fmla="*/ 246 h 264"/>
                <a:gd name="T12" fmla="*/ 180 w 202"/>
                <a:gd name="T13" fmla="*/ 246 h 264"/>
                <a:gd name="T14" fmla="*/ 120 w 202"/>
                <a:gd name="T15" fmla="*/ 18 h 264"/>
                <a:gd name="T16" fmla="*/ 20 w 202"/>
                <a:gd name="T17" fmla="*/ 18 h 264"/>
                <a:gd name="T18" fmla="*/ 50 w 202"/>
                <a:gd name="T19" fmla="*/ 24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264">
                  <a:moveTo>
                    <a:pt x="202" y="264"/>
                  </a:moveTo>
                  <a:lnTo>
                    <a:pt x="36" y="264"/>
                  </a:lnTo>
                  <a:lnTo>
                    <a:pt x="0" y="0"/>
                  </a:lnTo>
                  <a:lnTo>
                    <a:pt x="134" y="0"/>
                  </a:lnTo>
                  <a:lnTo>
                    <a:pt x="202" y="264"/>
                  </a:lnTo>
                  <a:close/>
                  <a:moveTo>
                    <a:pt x="50" y="246"/>
                  </a:moveTo>
                  <a:lnTo>
                    <a:pt x="180" y="246"/>
                  </a:lnTo>
                  <a:lnTo>
                    <a:pt x="120" y="18"/>
                  </a:lnTo>
                  <a:lnTo>
                    <a:pt x="20" y="18"/>
                  </a:lnTo>
                  <a:lnTo>
                    <a:pt x="50"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1" name="Freeform 40">
              <a:extLst>
                <a:ext uri="{FF2B5EF4-FFF2-40B4-BE49-F238E27FC236}">
                  <a16:creationId xmlns:a16="http://schemas.microsoft.com/office/drawing/2014/main" id="{9132C7E1-8294-4F83-8A20-8BB495B7495C}"/>
                </a:ext>
              </a:extLst>
            </p:cNvPr>
            <p:cNvSpPr>
              <a:spLocks noEditPoints="1"/>
            </p:cNvSpPr>
            <p:nvPr/>
          </p:nvSpPr>
          <p:spPr bwMode="auto">
            <a:xfrm>
              <a:off x="4328" y="1341"/>
              <a:ext cx="202" cy="264"/>
            </a:xfrm>
            <a:custGeom>
              <a:avLst/>
              <a:gdLst>
                <a:gd name="T0" fmla="*/ 168 w 202"/>
                <a:gd name="T1" fmla="*/ 264 h 264"/>
                <a:gd name="T2" fmla="*/ 0 w 202"/>
                <a:gd name="T3" fmla="*/ 264 h 264"/>
                <a:gd name="T4" fmla="*/ 70 w 202"/>
                <a:gd name="T5" fmla="*/ 0 h 264"/>
                <a:gd name="T6" fmla="*/ 202 w 202"/>
                <a:gd name="T7" fmla="*/ 0 h 264"/>
                <a:gd name="T8" fmla="*/ 168 w 202"/>
                <a:gd name="T9" fmla="*/ 264 h 264"/>
                <a:gd name="T10" fmla="*/ 24 w 202"/>
                <a:gd name="T11" fmla="*/ 246 h 264"/>
                <a:gd name="T12" fmla="*/ 152 w 202"/>
                <a:gd name="T13" fmla="*/ 246 h 264"/>
                <a:gd name="T14" fmla="*/ 182 w 202"/>
                <a:gd name="T15" fmla="*/ 18 h 264"/>
                <a:gd name="T16" fmla="*/ 84 w 202"/>
                <a:gd name="T17" fmla="*/ 18 h 264"/>
                <a:gd name="T18" fmla="*/ 24 w 202"/>
                <a:gd name="T19" fmla="*/ 24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264">
                  <a:moveTo>
                    <a:pt x="168" y="264"/>
                  </a:moveTo>
                  <a:lnTo>
                    <a:pt x="0" y="264"/>
                  </a:lnTo>
                  <a:lnTo>
                    <a:pt x="70" y="0"/>
                  </a:lnTo>
                  <a:lnTo>
                    <a:pt x="202" y="0"/>
                  </a:lnTo>
                  <a:lnTo>
                    <a:pt x="168" y="264"/>
                  </a:lnTo>
                  <a:close/>
                  <a:moveTo>
                    <a:pt x="24" y="246"/>
                  </a:moveTo>
                  <a:lnTo>
                    <a:pt x="152" y="246"/>
                  </a:lnTo>
                  <a:lnTo>
                    <a:pt x="182" y="18"/>
                  </a:lnTo>
                  <a:lnTo>
                    <a:pt x="84" y="18"/>
                  </a:lnTo>
                  <a:lnTo>
                    <a:pt x="24"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2" name="Rectangle 11">
              <a:extLst>
                <a:ext uri="{FF2B5EF4-FFF2-40B4-BE49-F238E27FC236}">
                  <a16:creationId xmlns:a16="http://schemas.microsoft.com/office/drawing/2014/main" id="{2E02BA7B-EA07-4625-B7A6-0B828BF5E194}"/>
                </a:ext>
              </a:extLst>
            </p:cNvPr>
            <p:cNvSpPr>
              <a:spLocks noChangeArrowheads="1"/>
            </p:cNvSpPr>
            <p:nvPr/>
          </p:nvSpPr>
          <p:spPr bwMode="auto">
            <a:xfrm>
              <a:off x="4408" y="1587"/>
              <a:ext cx="18" cy="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3" name="Rectangle 12">
              <a:extLst>
                <a:ext uri="{FF2B5EF4-FFF2-40B4-BE49-F238E27FC236}">
                  <a16:creationId xmlns:a16="http://schemas.microsoft.com/office/drawing/2014/main" id="{64C3B553-253C-4C13-A2E7-95873347D056}"/>
                </a:ext>
              </a:extLst>
            </p:cNvPr>
            <p:cNvSpPr>
              <a:spLocks noChangeArrowheads="1"/>
            </p:cNvSpPr>
            <p:nvPr/>
          </p:nvSpPr>
          <p:spPr bwMode="auto">
            <a:xfrm>
              <a:off x="4622" y="1587"/>
              <a:ext cx="18" cy="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4" name="Rectangle 13">
              <a:extLst>
                <a:ext uri="{FF2B5EF4-FFF2-40B4-BE49-F238E27FC236}">
                  <a16:creationId xmlns:a16="http://schemas.microsoft.com/office/drawing/2014/main" id="{19A27FC5-C808-4F73-A1DD-F72DBDB270D7}"/>
                </a:ext>
              </a:extLst>
            </p:cNvPr>
            <p:cNvSpPr>
              <a:spLocks noChangeArrowheads="1"/>
            </p:cNvSpPr>
            <p:nvPr/>
          </p:nvSpPr>
          <p:spPr bwMode="auto">
            <a:xfrm>
              <a:off x="4842" y="1587"/>
              <a:ext cx="18" cy="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5" name="Rectangle 14">
              <a:extLst>
                <a:ext uri="{FF2B5EF4-FFF2-40B4-BE49-F238E27FC236}">
                  <a16:creationId xmlns:a16="http://schemas.microsoft.com/office/drawing/2014/main" id="{5BC6F36E-5D51-4ED9-8FA6-EE88B894AACC}"/>
                </a:ext>
              </a:extLst>
            </p:cNvPr>
            <p:cNvSpPr>
              <a:spLocks noChangeArrowheads="1"/>
            </p:cNvSpPr>
            <p:nvPr/>
          </p:nvSpPr>
          <p:spPr bwMode="auto">
            <a:xfrm>
              <a:off x="4382" y="1413"/>
              <a:ext cx="132"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6" name="Rectangle 15">
              <a:extLst>
                <a:ext uri="{FF2B5EF4-FFF2-40B4-BE49-F238E27FC236}">
                  <a16:creationId xmlns:a16="http://schemas.microsoft.com/office/drawing/2014/main" id="{4C0ACD06-6F8D-4521-B531-BF367B8B6E7E}"/>
                </a:ext>
              </a:extLst>
            </p:cNvPr>
            <p:cNvSpPr>
              <a:spLocks noChangeArrowheads="1"/>
            </p:cNvSpPr>
            <p:nvPr/>
          </p:nvSpPr>
          <p:spPr bwMode="auto">
            <a:xfrm>
              <a:off x="4368" y="1467"/>
              <a:ext cx="132"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7" name="Rectangle 16">
              <a:extLst>
                <a:ext uri="{FF2B5EF4-FFF2-40B4-BE49-F238E27FC236}">
                  <a16:creationId xmlns:a16="http://schemas.microsoft.com/office/drawing/2014/main" id="{C21C18BF-7453-4047-ACF8-60413FB186CB}"/>
                </a:ext>
              </a:extLst>
            </p:cNvPr>
            <p:cNvSpPr>
              <a:spLocks noChangeArrowheads="1"/>
            </p:cNvSpPr>
            <p:nvPr/>
          </p:nvSpPr>
          <p:spPr bwMode="auto">
            <a:xfrm>
              <a:off x="4356" y="1521"/>
              <a:ext cx="144"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8" name="Rectangle 17">
              <a:extLst>
                <a:ext uri="{FF2B5EF4-FFF2-40B4-BE49-F238E27FC236}">
                  <a16:creationId xmlns:a16="http://schemas.microsoft.com/office/drawing/2014/main" id="{03B89CA3-9E29-45E0-A2C0-7799D6FA4DD2}"/>
                </a:ext>
              </a:extLst>
            </p:cNvPr>
            <p:cNvSpPr>
              <a:spLocks noChangeArrowheads="1"/>
            </p:cNvSpPr>
            <p:nvPr/>
          </p:nvSpPr>
          <p:spPr bwMode="auto">
            <a:xfrm>
              <a:off x="4566" y="1413"/>
              <a:ext cx="132"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9" name="Rectangle 18">
              <a:extLst>
                <a:ext uri="{FF2B5EF4-FFF2-40B4-BE49-F238E27FC236}">
                  <a16:creationId xmlns:a16="http://schemas.microsoft.com/office/drawing/2014/main" id="{4E0BEFCD-A238-40A6-94D0-70103422FE28}"/>
                </a:ext>
              </a:extLst>
            </p:cNvPr>
            <p:cNvSpPr>
              <a:spLocks noChangeArrowheads="1"/>
            </p:cNvSpPr>
            <p:nvPr/>
          </p:nvSpPr>
          <p:spPr bwMode="auto">
            <a:xfrm>
              <a:off x="4554" y="1467"/>
              <a:ext cx="156"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0" name="Rectangle 19">
              <a:extLst>
                <a:ext uri="{FF2B5EF4-FFF2-40B4-BE49-F238E27FC236}">
                  <a16:creationId xmlns:a16="http://schemas.microsoft.com/office/drawing/2014/main" id="{F08CE38A-DE2E-4AAB-91FE-5EFC54838F8F}"/>
                </a:ext>
              </a:extLst>
            </p:cNvPr>
            <p:cNvSpPr>
              <a:spLocks noChangeArrowheads="1"/>
            </p:cNvSpPr>
            <p:nvPr/>
          </p:nvSpPr>
          <p:spPr bwMode="auto">
            <a:xfrm>
              <a:off x="4548" y="1521"/>
              <a:ext cx="168"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1" name="Rectangle 20">
              <a:extLst>
                <a:ext uri="{FF2B5EF4-FFF2-40B4-BE49-F238E27FC236}">
                  <a16:creationId xmlns:a16="http://schemas.microsoft.com/office/drawing/2014/main" id="{E387BF96-C186-4B91-9AC5-7A7FD85B29E1}"/>
                </a:ext>
              </a:extLst>
            </p:cNvPr>
            <p:cNvSpPr>
              <a:spLocks noChangeArrowheads="1"/>
            </p:cNvSpPr>
            <p:nvPr/>
          </p:nvSpPr>
          <p:spPr bwMode="auto">
            <a:xfrm>
              <a:off x="4748" y="1413"/>
              <a:ext cx="134"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2" name="Rectangle 21">
              <a:extLst>
                <a:ext uri="{FF2B5EF4-FFF2-40B4-BE49-F238E27FC236}">
                  <a16:creationId xmlns:a16="http://schemas.microsoft.com/office/drawing/2014/main" id="{DDB7B735-01AC-443E-BDD5-6686FBCC2A3B}"/>
                </a:ext>
              </a:extLst>
            </p:cNvPr>
            <p:cNvSpPr>
              <a:spLocks noChangeArrowheads="1"/>
            </p:cNvSpPr>
            <p:nvPr/>
          </p:nvSpPr>
          <p:spPr bwMode="auto">
            <a:xfrm>
              <a:off x="4756" y="1467"/>
              <a:ext cx="134"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3" name="Rectangle 22">
              <a:extLst>
                <a:ext uri="{FF2B5EF4-FFF2-40B4-BE49-F238E27FC236}">
                  <a16:creationId xmlns:a16="http://schemas.microsoft.com/office/drawing/2014/main" id="{18F204A2-182E-49F4-86A7-89FEAAFAD8CF}"/>
                </a:ext>
              </a:extLst>
            </p:cNvPr>
            <p:cNvSpPr>
              <a:spLocks noChangeArrowheads="1"/>
            </p:cNvSpPr>
            <p:nvPr/>
          </p:nvSpPr>
          <p:spPr bwMode="auto">
            <a:xfrm>
              <a:off x="4764" y="1521"/>
              <a:ext cx="144"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4" name="Rectangle 23">
              <a:extLst>
                <a:ext uri="{FF2B5EF4-FFF2-40B4-BE49-F238E27FC236}">
                  <a16:creationId xmlns:a16="http://schemas.microsoft.com/office/drawing/2014/main" id="{20308CAB-F1DF-4785-9C8D-78A45443AF9D}"/>
                </a:ext>
              </a:extLst>
            </p:cNvPr>
            <p:cNvSpPr>
              <a:spLocks noChangeArrowheads="1"/>
            </p:cNvSpPr>
            <p:nvPr/>
          </p:nvSpPr>
          <p:spPr bwMode="auto">
            <a:xfrm>
              <a:off x="4330" y="1661"/>
              <a:ext cx="854"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5" name="Freeform 54">
              <a:extLst>
                <a:ext uri="{FF2B5EF4-FFF2-40B4-BE49-F238E27FC236}">
                  <a16:creationId xmlns:a16="http://schemas.microsoft.com/office/drawing/2014/main" id="{947FF810-AD29-4611-A289-59C241FFFBE6}"/>
                </a:ext>
              </a:extLst>
            </p:cNvPr>
            <p:cNvSpPr>
              <a:spLocks noEditPoints="1"/>
            </p:cNvSpPr>
            <p:nvPr/>
          </p:nvSpPr>
          <p:spPr bwMode="auto">
            <a:xfrm>
              <a:off x="4486" y="1085"/>
              <a:ext cx="110" cy="108"/>
            </a:xfrm>
            <a:custGeom>
              <a:avLst/>
              <a:gdLst>
                <a:gd name="T0" fmla="*/ 56 w 110"/>
                <a:gd name="T1" fmla="*/ 108 h 108"/>
                <a:gd name="T2" fmla="*/ 34 w 110"/>
                <a:gd name="T3" fmla="*/ 104 h 108"/>
                <a:gd name="T4" fmla="*/ 16 w 110"/>
                <a:gd name="T5" fmla="*/ 92 h 108"/>
                <a:gd name="T6" fmla="*/ 6 w 110"/>
                <a:gd name="T7" fmla="*/ 76 h 108"/>
                <a:gd name="T8" fmla="*/ 0 w 110"/>
                <a:gd name="T9" fmla="*/ 54 h 108"/>
                <a:gd name="T10" fmla="*/ 2 w 110"/>
                <a:gd name="T11" fmla="*/ 44 h 108"/>
                <a:gd name="T12" fmla="*/ 10 w 110"/>
                <a:gd name="T13" fmla="*/ 24 h 108"/>
                <a:gd name="T14" fmla="*/ 24 w 110"/>
                <a:gd name="T15" fmla="*/ 10 h 108"/>
                <a:gd name="T16" fmla="*/ 44 w 110"/>
                <a:gd name="T17" fmla="*/ 2 h 108"/>
                <a:gd name="T18" fmla="*/ 56 w 110"/>
                <a:gd name="T19" fmla="*/ 0 h 108"/>
                <a:gd name="T20" fmla="*/ 76 w 110"/>
                <a:gd name="T21" fmla="*/ 4 h 108"/>
                <a:gd name="T22" fmla="*/ 94 w 110"/>
                <a:gd name="T23" fmla="*/ 16 h 108"/>
                <a:gd name="T24" fmla="*/ 104 w 110"/>
                <a:gd name="T25" fmla="*/ 34 h 108"/>
                <a:gd name="T26" fmla="*/ 110 w 110"/>
                <a:gd name="T27" fmla="*/ 54 h 108"/>
                <a:gd name="T28" fmla="*/ 108 w 110"/>
                <a:gd name="T29" fmla="*/ 66 h 108"/>
                <a:gd name="T30" fmla="*/ 100 w 110"/>
                <a:gd name="T31" fmla="*/ 84 h 108"/>
                <a:gd name="T32" fmla="*/ 86 w 110"/>
                <a:gd name="T33" fmla="*/ 100 h 108"/>
                <a:gd name="T34" fmla="*/ 66 w 110"/>
                <a:gd name="T35" fmla="*/ 108 h 108"/>
                <a:gd name="T36" fmla="*/ 56 w 110"/>
                <a:gd name="T37" fmla="*/ 108 h 108"/>
                <a:gd name="T38" fmla="*/ 56 w 110"/>
                <a:gd name="T39" fmla="*/ 18 h 108"/>
                <a:gd name="T40" fmla="*/ 42 w 110"/>
                <a:gd name="T41" fmla="*/ 22 h 108"/>
                <a:gd name="T42" fmla="*/ 30 w 110"/>
                <a:gd name="T43" fmla="*/ 28 h 108"/>
                <a:gd name="T44" fmla="*/ 22 w 110"/>
                <a:gd name="T45" fmla="*/ 40 h 108"/>
                <a:gd name="T46" fmla="*/ 18 w 110"/>
                <a:gd name="T47" fmla="*/ 54 h 108"/>
                <a:gd name="T48" fmla="*/ 20 w 110"/>
                <a:gd name="T49" fmla="*/ 62 h 108"/>
                <a:gd name="T50" fmla="*/ 26 w 110"/>
                <a:gd name="T51" fmla="*/ 74 h 108"/>
                <a:gd name="T52" fmla="*/ 34 w 110"/>
                <a:gd name="T53" fmla="*/ 84 h 108"/>
                <a:gd name="T54" fmla="*/ 48 w 110"/>
                <a:gd name="T55" fmla="*/ 90 h 108"/>
                <a:gd name="T56" fmla="*/ 56 w 110"/>
                <a:gd name="T57" fmla="*/ 90 h 108"/>
                <a:gd name="T58" fmla="*/ 70 w 110"/>
                <a:gd name="T59" fmla="*/ 88 h 108"/>
                <a:gd name="T60" fmla="*/ 80 w 110"/>
                <a:gd name="T61" fmla="*/ 80 h 108"/>
                <a:gd name="T62" fmla="*/ 88 w 110"/>
                <a:gd name="T63" fmla="*/ 68 h 108"/>
                <a:gd name="T64" fmla="*/ 92 w 110"/>
                <a:gd name="T65" fmla="*/ 54 h 108"/>
                <a:gd name="T66" fmla="*/ 90 w 110"/>
                <a:gd name="T67" fmla="*/ 48 h 108"/>
                <a:gd name="T68" fmla="*/ 84 w 110"/>
                <a:gd name="T69" fmla="*/ 34 h 108"/>
                <a:gd name="T70" fmla="*/ 76 w 110"/>
                <a:gd name="T71" fmla="*/ 24 h 108"/>
                <a:gd name="T72" fmla="*/ 62 w 110"/>
                <a:gd name="T73" fmla="*/ 20 h 108"/>
                <a:gd name="T74" fmla="*/ 56 w 110"/>
                <a:gd name="T75" fmla="*/ 1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 h="108">
                  <a:moveTo>
                    <a:pt x="56" y="108"/>
                  </a:moveTo>
                  <a:lnTo>
                    <a:pt x="56" y="108"/>
                  </a:lnTo>
                  <a:lnTo>
                    <a:pt x="44" y="108"/>
                  </a:lnTo>
                  <a:lnTo>
                    <a:pt x="34" y="104"/>
                  </a:lnTo>
                  <a:lnTo>
                    <a:pt x="24" y="100"/>
                  </a:lnTo>
                  <a:lnTo>
                    <a:pt x="16" y="92"/>
                  </a:lnTo>
                  <a:lnTo>
                    <a:pt x="10" y="84"/>
                  </a:lnTo>
                  <a:lnTo>
                    <a:pt x="6" y="76"/>
                  </a:lnTo>
                  <a:lnTo>
                    <a:pt x="2" y="66"/>
                  </a:lnTo>
                  <a:lnTo>
                    <a:pt x="0" y="54"/>
                  </a:lnTo>
                  <a:lnTo>
                    <a:pt x="0" y="54"/>
                  </a:lnTo>
                  <a:lnTo>
                    <a:pt x="2" y="44"/>
                  </a:lnTo>
                  <a:lnTo>
                    <a:pt x="6" y="34"/>
                  </a:lnTo>
                  <a:lnTo>
                    <a:pt x="10" y="24"/>
                  </a:lnTo>
                  <a:lnTo>
                    <a:pt x="16" y="16"/>
                  </a:lnTo>
                  <a:lnTo>
                    <a:pt x="24" y="10"/>
                  </a:lnTo>
                  <a:lnTo>
                    <a:pt x="34" y="4"/>
                  </a:lnTo>
                  <a:lnTo>
                    <a:pt x="44" y="2"/>
                  </a:lnTo>
                  <a:lnTo>
                    <a:pt x="56" y="0"/>
                  </a:lnTo>
                  <a:lnTo>
                    <a:pt x="56" y="0"/>
                  </a:lnTo>
                  <a:lnTo>
                    <a:pt x="66" y="2"/>
                  </a:lnTo>
                  <a:lnTo>
                    <a:pt x="76" y="4"/>
                  </a:lnTo>
                  <a:lnTo>
                    <a:pt x="86" y="10"/>
                  </a:lnTo>
                  <a:lnTo>
                    <a:pt x="94" y="16"/>
                  </a:lnTo>
                  <a:lnTo>
                    <a:pt x="100" y="24"/>
                  </a:lnTo>
                  <a:lnTo>
                    <a:pt x="104" y="34"/>
                  </a:lnTo>
                  <a:lnTo>
                    <a:pt x="108" y="44"/>
                  </a:lnTo>
                  <a:lnTo>
                    <a:pt x="110" y="54"/>
                  </a:lnTo>
                  <a:lnTo>
                    <a:pt x="110" y="54"/>
                  </a:lnTo>
                  <a:lnTo>
                    <a:pt x="108" y="66"/>
                  </a:lnTo>
                  <a:lnTo>
                    <a:pt x="104" y="76"/>
                  </a:lnTo>
                  <a:lnTo>
                    <a:pt x="100" y="84"/>
                  </a:lnTo>
                  <a:lnTo>
                    <a:pt x="94" y="92"/>
                  </a:lnTo>
                  <a:lnTo>
                    <a:pt x="86" y="100"/>
                  </a:lnTo>
                  <a:lnTo>
                    <a:pt x="76" y="104"/>
                  </a:lnTo>
                  <a:lnTo>
                    <a:pt x="66" y="108"/>
                  </a:lnTo>
                  <a:lnTo>
                    <a:pt x="56" y="108"/>
                  </a:lnTo>
                  <a:lnTo>
                    <a:pt x="56" y="108"/>
                  </a:lnTo>
                  <a:close/>
                  <a:moveTo>
                    <a:pt x="56" y="18"/>
                  </a:moveTo>
                  <a:lnTo>
                    <a:pt x="56" y="18"/>
                  </a:lnTo>
                  <a:lnTo>
                    <a:pt x="48" y="20"/>
                  </a:lnTo>
                  <a:lnTo>
                    <a:pt x="42" y="22"/>
                  </a:lnTo>
                  <a:lnTo>
                    <a:pt x="34" y="24"/>
                  </a:lnTo>
                  <a:lnTo>
                    <a:pt x="30" y="28"/>
                  </a:lnTo>
                  <a:lnTo>
                    <a:pt x="26" y="34"/>
                  </a:lnTo>
                  <a:lnTo>
                    <a:pt x="22" y="40"/>
                  </a:lnTo>
                  <a:lnTo>
                    <a:pt x="20" y="48"/>
                  </a:lnTo>
                  <a:lnTo>
                    <a:pt x="18" y="54"/>
                  </a:lnTo>
                  <a:lnTo>
                    <a:pt x="18" y="54"/>
                  </a:lnTo>
                  <a:lnTo>
                    <a:pt x="20" y="62"/>
                  </a:lnTo>
                  <a:lnTo>
                    <a:pt x="22" y="68"/>
                  </a:lnTo>
                  <a:lnTo>
                    <a:pt x="26" y="74"/>
                  </a:lnTo>
                  <a:lnTo>
                    <a:pt x="30" y="80"/>
                  </a:lnTo>
                  <a:lnTo>
                    <a:pt x="34" y="84"/>
                  </a:lnTo>
                  <a:lnTo>
                    <a:pt x="42" y="88"/>
                  </a:lnTo>
                  <a:lnTo>
                    <a:pt x="48" y="90"/>
                  </a:lnTo>
                  <a:lnTo>
                    <a:pt x="56" y="90"/>
                  </a:lnTo>
                  <a:lnTo>
                    <a:pt x="56" y="90"/>
                  </a:lnTo>
                  <a:lnTo>
                    <a:pt x="62" y="90"/>
                  </a:lnTo>
                  <a:lnTo>
                    <a:pt x="70" y="88"/>
                  </a:lnTo>
                  <a:lnTo>
                    <a:pt x="76" y="84"/>
                  </a:lnTo>
                  <a:lnTo>
                    <a:pt x="80" y="80"/>
                  </a:lnTo>
                  <a:lnTo>
                    <a:pt x="84" y="74"/>
                  </a:lnTo>
                  <a:lnTo>
                    <a:pt x="88" y="68"/>
                  </a:lnTo>
                  <a:lnTo>
                    <a:pt x="90" y="62"/>
                  </a:lnTo>
                  <a:lnTo>
                    <a:pt x="92" y="54"/>
                  </a:lnTo>
                  <a:lnTo>
                    <a:pt x="92" y="54"/>
                  </a:lnTo>
                  <a:lnTo>
                    <a:pt x="90" y="48"/>
                  </a:lnTo>
                  <a:lnTo>
                    <a:pt x="88" y="40"/>
                  </a:lnTo>
                  <a:lnTo>
                    <a:pt x="84" y="34"/>
                  </a:lnTo>
                  <a:lnTo>
                    <a:pt x="80" y="28"/>
                  </a:lnTo>
                  <a:lnTo>
                    <a:pt x="76" y="24"/>
                  </a:lnTo>
                  <a:lnTo>
                    <a:pt x="70" y="22"/>
                  </a:lnTo>
                  <a:lnTo>
                    <a:pt x="62" y="20"/>
                  </a:lnTo>
                  <a:lnTo>
                    <a:pt x="56" y="18"/>
                  </a:lnTo>
                  <a:lnTo>
                    <a:pt x="56"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6" name="Freeform 55">
              <a:extLst>
                <a:ext uri="{FF2B5EF4-FFF2-40B4-BE49-F238E27FC236}">
                  <a16:creationId xmlns:a16="http://schemas.microsoft.com/office/drawing/2014/main" id="{93C3BDDB-8623-4CDC-A9D6-7B54F98C724C}"/>
                </a:ext>
              </a:extLst>
            </p:cNvPr>
            <p:cNvSpPr>
              <a:spLocks/>
            </p:cNvSpPr>
            <p:nvPr/>
          </p:nvSpPr>
          <p:spPr bwMode="auto">
            <a:xfrm>
              <a:off x="4534" y="1033"/>
              <a:ext cx="18" cy="38"/>
            </a:xfrm>
            <a:custGeom>
              <a:avLst/>
              <a:gdLst>
                <a:gd name="T0" fmla="*/ 10 w 18"/>
                <a:gd name="T1" fmla="*/ 38 h 38"/>
                <a:gd name="T2" fmla="*/ 10 w 18"/>
                <a:gd name="T3" fmla="*/ 38 h 38"/>
                <a:gd name="T4" fmla="*/ 6 w 18"/>
                <a:gd name="T5" fmla="*/ 38 h 38"/>
                <a:gd name="T6" fmla="*/ 4 w 18"/>
                <a:gd name="T7" fmla="*/ 36 h 38"/>
                <a:gd name="T8" fmla="*/ 2 w 18"/>
                <a:gd name="T9" fmla="*/ 32 h 38"/>
                <a:gd name="T10" fmla="*/ 0 w 18"/>
                <a:gd name="T11" fmla="*/ 28 h 38"/>
                <a:gd name="T12" fmla="*/ 0 w 18"/>
                <a:gd name="T13" fmla="*/ 10 h 38"/>
                <a:gd name="T14" fmla="*/ 0 w 18"/>
                <a:gd name="T15" fmla="*/ 10 h 38"/>
                <a:gd name="T16" fmla="*/ 2 w 18"/>
                <a:gd name="T17" fmla="*/ 6 h 38"/>
                <a:gd name="T18" fmla="*/ 4 w 18"/>
                <a:gd name="T19" fmla="*/ 4 h 38"/>
                <a:gd name="T20" fmla="*/ 6 w 18"/>
                <a:gd name="T21" fmla="*/ 2 h 38"/>
                <a:gd name="T22" fmla="*/ 10 w 18"/>
                <a:gd name="T23" fmla="*/ 0 h 38"/>
                <a:gd name="T24" fmla="*/ 10 w 18"/>
                <a:gd name="T25" fmla="*/ 0 h 38"/>
                <a:gd name="T26" fmla="*/ 14 w 18"/>
                <a:gd name="T27" fmla="*/ 2 h 38"/>
                <a:gd name="T28" fmla="*/ 16 w 18"/>
                <a:gd name="T29" fmla="*/ 4 h 38"/>
                <a:gd name="T30" fmla="*/ 18 w 18"/>
                <a:gd name="T31" fmla="*/ 6 h 38"/>
                <a:gd name="T32" fmla="*/ 18 w 18"/>
                <a:gd name="T33" fmla="*/ 10 h 38"/>
                <a:gd name="T34" fmla="*/ 18 w 18"/>
                <a:gd name="T35" fmla="*/ 28 h 38"/>
                <a:gd name="T36" fmla="*/ 18 w 18"/>
                <a:gd name="T37" fmla="*/ 28 h 38"/>
                <a:gd name="T38" fmla="*/ 18 w 18"/>
                <a:gd name="T39" fmla="*/ 32 h 38"/>
                <a:gd name="T40" fmla="*/ 16 w 18"/>
                <a:gd name="T41" fmla="*/ 36 h 38"/>
                <a:gd name="T42" fmla="*/ 14 w 18"/>
                <a:gd name="T43" fmla="*/ 38 h 38"/>
                <a:gd name="T44" fmla="*/ 10 w 18"/>
                <a:gd name="T45" fmla="*/ 38 h 38"/>
                <a:gd name="T46" fmla="*/ 10 w 18"/>
                <a:gd name="T4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38">
                  <a:moveTo>
                    <a:pt x="10" y="38"/>
                  </a:moveTo>
                  <a:lnTo>
                    <a:pt x="10" y="38"/>
                  </a:lnTo>
                  <a:lnTo>
                    <a:pt x="6" y="38"/>
                  </a:lnTo>
                  <a:lnTo>
                    <a:pt x="4" y="36"/>
                  </a:lnTo>
                  <a:lnTo>
                    <a:pt x="2" y="32"/>
                  </a:lnTo>
                  <a:lnTo>
                    <a:pt x="0" y="28"/>
                  </a:lnTo>
                  <a:lnTo>
                    <a:pt x="0" y="10"/>
                  </a:lnTo>
                  <a:lnTo>
                    <a:pt x="0" y="10"/>
                  </a:lnTo>
                  <a:lnTo>
                    <a:pt x="2" y="6"/>
                  </a:lnTo>
                  <a:lnTo>
                    <a:pt x="4" y="4"/>
                  </a:lnTo>
                  <a:lnTo>
                    <a:pt x="6" y="2"/>
                  </a:lnTo>
                  <a:lnTo>
                    <a:pt x="10" y="0"/>
                  </a:lnTo>
                  <a:lnTo>
                    <a:pt x="10" y="0"/>
                  </a:lnTo>
                  <a:lnTo>
                    <a:pt x="14" y="2"/>
                  </a:lnTo>
                  <a:lnTo>
                    <a:pt x="16" y="4"/>
                  </a:lnTo>
                  <a:lnTo>
                    <a:pt x="18" y="6"/>
                  </a:lnTo>
                  <a:lnTo>
                    <a:pt x="18" y="10"/>
                  </a:lnTo>
                  <a:lnTo>
                    <a:pt x="18" y="28"/>
                  </a:lnTo>
                  <a:lnTo>
                    <a:pt x="18" y="28"/>
                  </a:lnTo>
                  <a:lnTo>
                    <a:pt x="18" y="32"/>
                  </a:lnTo>
                  <a:lnTo>
                    <a:pt x="16" y="36"/>
                  </a:lnTo>
                  <a:lnTo>
                    <a:pt x="14" y="38"/>
                  </a:lnTo>
                  <a:lnTo>
                    <a:pt x="10" y="38"/>
                  </a:lnTo>
                  <a:lnTo>
                    <a:pt x="1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7" name="Freeform 56">
              <a:extLst>
                <a:ext uri="{FF2B5EF4-FFF2-40B4-BE49-F238E27FC236}">
                  <a16:creationId xmlns:a16="http://schemas.microsoft.com/office/drawing/2014/main" id="{DF5FCD0B-578B-4A8E-A65B-0769EB35586A}"/>
                </a:ext>
              </a:extLst>
            </p:cNvPr>
            <p:cNvSpPr>
              <a:spLocks/>
            </p:cNvSpPr>
            <p:nvPr/>
          </p:nvSpPr>
          <p:spPr bwMode="auto">
            <a:xfrm>
              <a:off x="4534" y="1207"/>
              <a:ext cx="18" cy="38"/>
            </a:xfrm>
            <a:custGeom>
              <a:avLst/>
              <a:gdLst>
                <a:gd name="T0" fmla="*/ 10 w 18"/>
                <a:gd name="T1" fmla="*/ 38 h 38"/>
                <a:gd name="T2" fmla="*/ 10 w 18"/>
                <a:gd name="T3" fmla="*/ 38 h 38"/>
                <a:gd name="T4" fmla="*/ 6 w 18"/>
                <a:gd name="T5" fmla="*/ 38 h 38"/>
                <a:gd name="T6" fmla="*/ 4 w 18"/>
                <a:gd name="T7" fmla="*/ 36 h 38"/>
                <a:gd name="T8" fmla="*/ 2 w 18"/>
                <a:gd name="T9" fmla="*/ 32 h 38"/>
                <a:gd name="T10" fmla="*/ 0 w 18"/>
                <a:gd name="T11" fmla="*/ 30 h 38"/>
                <a:gd name="T12" fmla="*/ 0 w 18"/>
                <a:gd name="T13" fmla="*/ 10 h 38"/>
                <a:gd name="T14" fmla="*/ 0 w 18"/>
                <a:gd name="T15" fmla="*/ 10 h 38"/>
                <a:gd name="T16" fmla="*/ 2 w 18"/>
                <a:gd name="T17" fmla="*/ 6 h 38"/>
                <a:gd name="T18" fmla="*/ 4 w 18"/>
                <a:gd name="T19" fmla="*/ 4 h 38"/>
                <a:gd name="T20" fmla="*/ 6 w 18"/>
                <a:gd name="T21" fmla="*/ 2 h 38"/>
                <a:gd name="T22" fmla="*/ 10 w 18"/>
                <a:gd name="T23" fmla="*/ 0 h 38"/>
                <a:gd name="T24" fmla="*/ 10 w 18"/>
                <a:gd name="T25" fmla="*/ 0 h 38"/>
                <a:gd name="T26" fmla="*/ 14 w 18"/>
                <a:gd name="T27" fmla="*/ 2 h 38"/>
                <a:gd name="T28" fmla="*/ 16 w 18"/>
                <a:gd name="T29" fmla="*/ 4 h 38"/>
                <a:gd name="T30" fmla="*/ 18 w 18"/>
                <a:gd name="T31" fmla="*/ 6 h 38"/>
                <a:gd name="T32" fmla="*/ 18 w 18"/>
                <a:gd name="T33" fmla="*/ 10 h 38"/>
                <a:gd name="T34" fmla="*/ 18 w 18"/>
                <a:gd name="T35" fmla="*/ 30 h 38"/>
                <a:gd name="T36" fmla="*/ 18 w 18"/>
                <a:gd name="T37" fmla="*/ 30 h 38"/>
                <a:gd name="T38" fmla="*/ 18 w 18"/>
                <a:gd name="T39" fmla="*/ 32 h 38"/>
                <a:gd name="T40" fmla="*/ 16 w 18"/>
                <a:gd name="T41" fmla="*/ 36 h 38"/>
                <a:gd name="T42" fmla="*/ 14 w 18"/>
                <a:gd name="T43" fmla="*/ 38 h 38"/>
                <a:gd name="T44" fmla="*/ 10 w 18"/>
                <a:gd name="T45" fmla="*/ 38 h 38"/>
                <a:gd name="T46" fmla="*/ 10 w 18"/>
                <a:gd name="T4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38">
                  <a:moveTo>
                    <a:pt x="10" y="38"/>
                  </a:moveTo>
                  <a:lnTo>
                    <a:pt x="10" y="38"/>
                  </a:lnTo>
                  <a:lnTo>
                    <a:pt x="6" y="38"/>
                  </a:lnTo>
                  <a:lnTo>
                    <a:pt x="4" y="36"/>
                  </a:lnTo>
                  <a:lnTo>
                    <a:pt x="2" y="32"/>
                  </a:lnTo>
                  <a:lnTo>
                    <a:pt x="0" y="30"/>
                  </a:lnTo>
                  <a:lnTo>
                    <a:pt x="0" y="10"/>
                  </a:lnTo>
                  <a:lnTo>
                    <a:pt x="0" y="10"/>
                  </a:lnTo>
                  <a:lnTo>
                    <a:pt x="2" y="6"/>
                  </a:lnTo>
                  <a:lnTo>
                    <a:pt x="4" y="4"/>
                  </a:lnTo>
                  <a:lnTo>
                    <a:pt x="6" y="2"/>
                  </a:lnTo>
                  <a:lnTo>
                    <a:pt x="10" y="0"/>
                  </a:lnTo>
                  <a:lnTo>
                    <a:pt x="10" y="0"/>
                  </a:lnTo>
                  <a:lnTo>
                    <a:pt x="14" y="2"/>
                  </a:lnTo>
                  <a:lnTo>
                    <a:pt x="16" y="4"/>
                  </a:lnTo>
                  <a:lnTo>
                    <a:pt x="18" y="6"/>
                  </a:lnTo>
                  <a:lnTo>
                    <a:pt x="18" y="10"/>
                  </a:lnTo>
                  <a:lnTo>
                    <a:pt x="18" y="30"/>
                  </a:lnTo>
                  <a:lnTo>
                    <a:pt x="18" y="30"/>
                  </a:lnTo>
                  <a:lnTo>
                    <a:pt x="18" y="32"/>
                  </a:lnTo>
                  <a:lnTo>
                    <a:pt x="16" y="36"/>
                  </a:lnTo>
                  <a:lnTo>
                    <a:pt x="14" y="38"/>
                  </a:lnTo>
                  <a:lnTo>
                    <a:pt x="10" y="38"/>
                  </a:lnTo>
                  <a:lnTo>
                    <a:pt x="1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8" name="Freeform 57">
              <a:extLst>
                <a:ext uri="{FF2B5EF4-FFF2-40B4-BE49-F238E27FC236}">
                  <a16:creationId xmlns:a16="http://schemas.microsoft.com/office/drawing/2014/main" id="{2295BF86-CD3B-4325-AF0F-B5078BF61018}"/>
                </a:ext>
              </a:extLst>
            </p:cNvPr>
            <p:cNvSpPr>
              <a:spLocks/>
            </p:cNvSpPr>
            <p:nvPr/>
          </p:nvSpPr>
          <p:spPr bwMode="auto">
            <a:xfrm>
              <a:off x="4612" y="1131"/>
              <a:ext cx="38" cy="18"/>
            </a:xfrm>
            <a:custGeom>
              <a:avLst/>
              <a:gdLst>
                <a:gd name="T0" fmla="*/ 28 w 38"/>
                <a:gd name="T1" fmla="*/ 18 h 18"/>
                <a:gd name="T2" fmla="*/ 10 w 38"/>
                <a:gd name="T3" fmla="*/ 18 h 18"/>
                <a:gd name="T4" fmla="*/ 10 w 38"/>
                <a:gd name="T5" fmla="*/ 18 h 18"/>
                <a:gd name="T6" fmla="*/ 6 w 38"/>
                <a:gd name="T7" fmla="*/ 16 h 18"/>
                <a:gd name="T8" fmla="*/ 2 w 38"/>
                <a:gd name="T9" fmla="*/ 14 h 18"/>
                <a:gd name="T10" fmla="*/ 0 w 38"/>
                <a:gd name="T11" fmla="*/ 12 h 18"/>
                <a:gd name="T12" fmla="*/ 0 w 38"/>
                <a:gd name="T13" fmla="*/ 8 h 18"/>
                <a:gd name="T14" fmla="*/ 0 w 38"/>
                <a:gd name="T15" fmla="*/ 8 h 18"/>
                <a:gd name="T16" fmla="*/ 0 w 38"/>
                <a:gd name="T17" fmla="*/ 4 h 18"/>
                <a:gd name="T18" fmla="*/ 2 w 38"/>
                <a:gd name="T19" fmla="*/ 2 h 18"/>
                <a:gd name="T20" fmla="*/ 6 w 38"/>
                <a:gd name="T21" fmla="*/ 0 h 18"/>
                <a:gd name="T22" fmla="*/ 10 w 38"/>
                <a:gd name="T23" fmla="*/ 0 h 18"/>
                <a:gd name="T24" fmla="*/ 28 w 38"/>
                <a:gd name="T25" fmla="*/ 0 h 18"/>
                <a:gd name="T26" fmla="*/ 28 w 38"/>
                <a:gd name="T27" fmla="*/ 0 h 18"/>
                <a:gd name="T28" fmla="*/ 32 w 38"/>
                <a:gd name="T29" fmla="*/ 0 h 18"/>
                <a:gd name="T30" fmla="*/ 36 w 38"/>
                <a:gd name="T31" fmla="*/ 2 h 18"/>
                <a:gd name="T32" fmla="*/ 36 w 38"/>
                <a:gd name="T33" fmla="*/ 4 h 18"/>
                <a:gd name="T34" fmla="*/ 38 w 38"/>
                <a:gd name="T35" fmla="*/ 8 h 18"/>
                <a:gd name="T36" fmla="*/ 38 w 38"/>
                <a:gd name="T37" fmla="*/ 8 h 18"/>
                <a:gd name="T38" fmla="*/ 36 w 38"/>
                <a:gd name="T39" fmla="*/ 12 h 18"/>
                <a:gd name="T40" fmla="*/ 36 w 38"/>
                <a:gd name="T41" fmla="*/ 14 h 18"/>
                <a:gd name="T42" fmla="*/ 32 w 38"/>
                <a:gd name="T43" fmla="*/ 16 h 18"/>
                <a:gd name="T44" fmla="*/ 28 w 38"/>
                <a:gd name="T45" fmla="*/ 18 h 18"/>
                <a:gd name="T46" fmla="*/ 28 w 38"/>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 h="18">
                  <a:moveTo>
                    <a:pt x="28" y="18"/>
                  </a:moveTo>
                  <a:lnTo>
                    <a:pt x="10" y="18"/>
                  </a:lnTo>
                  <a:lnTo>
                    <a:pt x="10" y="18"/>
                  </a:lnTo>
                  <a:lnTo>
                    <a:pt x="6" y="16"/>
                  </a:lnTo>
                  <a:lnTo>
                    <a:pt x="2" y="14"/>
                  </a:lnTo>
                  <a:lnTo>
                    <a:pt x="0" y="12"/>
                  </a:lnTo>
                  <a:lnTo>
                    <a:pt x="0" y="8"/>
                  </a:lnTo>
                  <a:lnTo>
                    <a:pt x="0" y="8"/>
                  </a:lnTo>
                  <a:lnTo>
                    <a:pt x="0" y="4"/>
                  </a:lnTo>
                  <a:lnTo>
                    <a:pt x="2" y="2"/>
                  </a:lnTo>
                  <a:lnTo>
                    <a:pt x="6" y="0"/>
                  </a:lnTo>
                  <a:lnTo>
                    <a:pt x="10" y="0"/>
                  </a:lnTo>
                  <a:lnTo>
                    <a:pt x="28" y="0"/>
                  </a:lnTo>
                  <a:lnTo>
                    <a:pt x="28" y="0"/>
                  </a:lnTo>
                  <a:lnTo>
                    <a:pt x="32" y="0"/>
                  </a:lnTo>
                  <a:lnTo>
                    <a:pt x="36" y="2"/>
                  </a:lnTo>
                  <a:lnTo>
                    <a:pt x="36" y="4"/>
                  </a:lnTo>
                  <a:lnTo>
                    <a:pt x="38" y="8"/>
                  </a:lnTo>
                  <a:lnTo>
                    <a:pt x="38" y="8"/>
                  </a:lnTo>
                  <a:lnTo>
                    <a:pt x="36" y="12"/>
                  </a:lnTo>
                  <a:lnTo>
                    <a:pt x="36" y="14"/>
                  </a:lnTo>
                  <a:lnTo>
                    <a:pt x="32" y="16"/>
                  </a:lnTo>
                  <a:lnTo>
                    <a:pt x="28" y="18"/>
                  </a:lnTo>
                  <a:lnTo>
                    <a:pt x="2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9" name="Freeform 58">
              <a:extLst>
                <a:ext uri="{FF2B5EF4-FFF2-40B4-BE49-F238E27FC236}">
                  <a16:creationId xmlns:a16="http://schemas.microsoft.com/office/drawing/2014/main" id="{FC4C8826-DF09-4138-BB12-F2918381C26D}"/>
                </a:ext>
              </a:extLst>
            </p:cNvPr>
            <p:cNvSpPr>
              <a:spLocks/>
            </p:cNvSpPr>
            <p:nvPr/>
          </p:nvSpPr>
          <p:spPr bwMode="auto">
            <a:xfrm>
              <a:off x="4438" y="1131"/>
              <a:ext cx="38" cy="18"/>
            </a:xfrm>
            <a:custGeom>
              <a:avLst/>
              <a:gdLst>
                <a:gd name="T0" fmla="*/ 28 w 38"/>
                <a:gd name="T1" fmla="*/ 18 h 18"/>
                <a:gd name="T2" fmla="*/ 8 w 38"/>
                <a:gd name="T3" fmla="*/ 18 h 18"/>
                <a:gd name="T4" fmla="*/ 8 w 38"/>
                <a:gd name="T5" fmla="*/ 18 h 18"/>
                <a:gd name="T6" fmla="*/ 6 w 38"/>
                <a:gd name="T7" fmla="*/ 16 h 18"/>
                <a:gd name="T8" fmla="*/ 2 w 38"/>
                <a:gd name="T9" fmla="*/ 14 h 18"/>
                <a:gd name="T10" fmla="*/ 0 w 38"/>
                <a:gd name="T11" fmla="*/ 12 h 18"/>
                <a:gd name="T12" fmla="*/ 0 w 38"/>
                <a:gd name="T13" fmla="*/ 8 h 18"/>
                <a:gd name="T14" fmla="*/ 0 w 38"/>
                <a:gd name="T15" fmla="*/ 8 h 18"/>
                <a:gd name="T16" fmla="*/ 0 w 38"/>
                <a:gd name="T17" fmla="*/ 4 h 18"/>
                <a:gd name="T18" fmla="*/ 2 w 38"/>
                <a:gd name="T19" fmla="*/ 2 h 18"/>
                <a:gd name="T20" fmla="*/ 6 w 38"/>
                <a:gd name="T21" fmla="*/ 0 h 18"/>
                <a:gd name="T22" fmla="*/ 8 w 38"/>
                <a:gd name="T23" fmla="*/ 0 h 18"/>
                <a:gd name="T24" fmla="*/ 28 w 38"/>
                <a:gd name="T25" fmla="*/ 0 h 18"/>
                <a:gd name="T26" fmla="*/ 28 w 38"/>
                <a:gd name="T27" fmla="*/ 0 h 18"/>
                <a:gd name="T28" fmla="*/ 32 w 38"/>
                <a:gd name="T29" fmla="*/ 0 h 18"/>
                <a:gd name="T30" fmla="*/ 34 w 38"/>
                <a:gd name="T31" fmla="*/ 2 h 18"/>
                <a:gd name="T32" fmla="*/ 36 w 38"/>
                <a:gd name="T33" fmla="*/ 4 h 18"/>
                <a:gd name="T34" fmla="*/ 38 w 38"/>
                <a:gd name="T35" fmla="*/ 8 h 18"/>
                <a:gd name="T36" fmla="*/ 38 w 38"/>
                <a:gd name="T37" fmla="*/ 8 h 18"/>
                <a:gd name="T38" fmla="*/ 36 w 38"/>
                <a:gd name="T39" fmla="*/ 12 h 18"/>
                <a:gd name="T40" fmla="*/ 34 w 38"/>
                <a:gd name="T41" fmla="*/ 14 h 18"/>
                <a:gd name="T42" fmla="*/ 32 w 38"/>
                <a:gd name="T43" fmla="*/ 16 h 18"/>
                <a:gd name="T44" fmla="*/ 28 w 38"/>
                <a:gd name="T45" fmla="*/ 18 h 18"/>
                <a:gd name="T46" fmla="*/ 28 w 38"/>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 h="18">
                  <a:moveTo>
                    <a:pt x="28" y="18"/>
                  </a:moveTo>
                  <a:lnTo>
                    <a:pt x="8" y="18"/>
                  </a:lnTo>
                  <a:lnTo>
                    <a:pt x="8" y="18"/>
                  </a:lnTo>
                  <a:lnTo>
                    <a:pt x="6" y="16"/>
                  </a:lnTo>
                  <a:lnTo>
                    <a:pt x="2" y="14"/>
                  </a:lnTo>
                  <a:lnTo>
                    <a:pt x="0" y="12"/>
                  </a:lnTo>
                  <a:lnTo>
                    <a:pt x="0" y="8"/>
                  </a:lnTo>
                  <a:lnTo>
                    <a:pt x="0" y="8"/>
                  </a:lnTo>
                  <a:lnTo>
                    <a:pt x="0" y="4"/>
                  </a:lnTo>
                  <a:lnTo>
                    <a:pt x="2" y="2"/>
                  </a:lnTo>
                  <a:lnTo>
                    <a:pt x="6" y="0"/>
                  </a:lnTo>
                  <a:lnTo>
                    <a:pt x="8" y="0"/>
                  </a:lnTo>
                  <a:lnTo>
                    <a:pt x="28" y="0"/>
                  </a:lnTo>
                  <a:lnTo>
                    <a:pt x="28" y="0"/>
                  </a:lnTo>
                  <a:lnTo>
                    <a:pt x="32" y="0"/>
                  </a:lnTo>
                  <a:lnTo>
                    <a:pt x="34" y="2"/>
                  </a:lnTo>
                  <a:lnTo>
                    <a:pt x="36" y="4"/>
                  </a:lnTo>
                  <a:lnTo>
                    <a:pt x="38" y="8"/>
                  </a:lnTo>
                  <a:lnTo>
                    <a:pt x="38" y="8"/>
                  </a:lnTo>
                  <a:lnTo>
                    <a:pt x="36" y="12"/>
                  </a:lnTo>
                  <a:lnTo>
                    <a:pt x="34" y="14"/>
                  </a:lnTo>
                  <a:lnTo>
                    <a:pt x="32" y="16"/>
                  </a:lnTo>
                  <a:lnTo>
                    <a:pt x="28" y="18"/>
                  </a:lnTo>
                  <a:lnTo>
                    <a:pt x="2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30" name="Freeform 59">
              <a:extLst>
                <a:ext uri="{FF2B5EF4-FFF2-40B4-BE49-F238E27FC236}">
                  <a16:creationId xmlns:a16="http://schemas.microsoft.com/office/drawing/2014/main" id="{5D670847-2E31-4A48-A151-71D2882B6639}"/>
                </a:ext>
              </a:extLst>
            </p:cNvPr>
            <p:cNvSpPr>
              <a:spLocks/>
            </p:cNvSpPr>
            <p:nvPr/>
          </p:nvSpPr>
          <p:spPr bwMode="auto">
            <a:xfrm>
              <a:off x="4590" y="1185"/>
              <a:ext cx="32" cy="32"/>
            </a:xfrm>
            <a:custGeom>
              <a:avLst/>
              <a:gdLst>
                <a:gd name="T0" fmla="*/ 22 w 32"/>
                <a:gd name="T1" fmla="*/ 32 h 32"/>
                <a:gd name="T2" fmla="*/ 22 w 32"/>
                <a:gd name="T3" fmla="*/ 32 h 32"/>
                <a:gd name="T4" fmla="*/ 18 w 32"/>
                <a:gd name="T5" fmla="*/ 32 h 32"/>
                <a:gd name="T6" fmla="*/ 16 w 32"/>
                <a:gd name="T7" fmla="*/ 30 h 32"/>
                <a:gd name="T8" fmla="*/ 2 w 32"/>
                <a:gd name="T9" fmla="*/ 16 h 32"/>
                <a:gd name="T10" fmla="*/ 2 w 32"/>
                <a:gd name="T11" fmla="*/ 16 h 32"/>
                <a:gd name="T12" fmla="*/ 0 w 32"/>
                <a:gd name="T13" fmla="*/ 12 h 32"/>
                <a:gd name="T14" fmla="*/ 0 w 32"/>
                <a:gd name="T15" fmla="*/ 10 h 32"/>
                <a:gd name="T16" fmla="*/ 0 w 32"/>
                <a:gd name="T17" fmla="*/ 6 h 32"/>
                <a:gd name="T18" fmla="*/ 2 w 32"/>
                <a:gd name="T19" fmla="*/ 2 h 32"/>
                <a:gd name="T20" fmla="*/ 2 w 32"/>
                <a:gd name="T21" fmla="*/ 2 h 32"/>
                <a:gd name="T22" fmla="*/ 6 w 32"/>
                <a:gd name="T23" fmla="*/ 0 h 32"/>
                <a:gd name="T24" fmla="*/ 8 w 32"/>
                <a:gd name="T25" fmla="*/ 0 h 32"/>
                <a:gd name="T26" fmla="*/ 12 w 32"/>
                <a:gd name="T27" fmla="*/ 0 h 32"/>
                <a:gd name="T28" fmla="*/ 14 w 32"/>
                <a:gd name="T29" fmla="*/ 2 h 32"/>
                <a:gd name="T30" fmla="*/ 28 w 32"/>
                <a:gd name="T31" fmla="*/ 16 h 32"/>
                <a:gd name="T32" fmla="*/ 28 w 32"/>
                <a:gd name="T33" fmla="*/ 16 h 32"/>
                <a:gd name="T34" fmla="*/ 30 w 32"/>
                <a:gd name="T35" fmla="*/ 20 h 32"/>
                <a:gd name="T36" fmla="*/ 32 w 32"/>
                <a:gd name="T37" fmla="*/ 22 h 32"/>
                <a:gd name="T38" fmla="*/ 30 w 32"/>
                <a:gd name="T39" fmla="*/ 26 h 32"/>
                <a:gd name="T40" fmla="*/ 28 w 32"/>
                <a:gd name="T41" fmla="*/ 30 h 32"/>
                <a:gd name="T42" fmla="*/ 28 w 32"/>
                <a:gd name="T43" fmla="*/ 30 h 32"/>
                <a:gd name="T44" fmla="*/ 26 w 32"/>
                <a:gd name="T45" fmla="*/ 32 h 32"/>
                <a:gd name="T46" fmla="*/ 22 w 32"/>
                <a:gd name="T47" fmla="*/ 32 h 32"/>
                <a:gd name="T48" fmla="*/ 22 w 32"/>
                <a:gd name="T4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32">
                  <a:moveTo>
                    <a:pt x="22" y="32"/>
                  </a:moveTo>
                  <a:lnTo>
                    <a:pt x="22" y="32"/>
                  </a:lnTo>
                  <a:lnTo>
                    <a:pt x="18" y="32"/>
                  </a:lnTo>
                  <a:lnTo>
                    <a:pt x="16" y="30"/>
                  </a:lnTo>
                  <a:lnTo>
                    <a:pt x="2" y="16"/>
                  </a:lnTo>
                  <a:lnTo>
                    <a:pt x="2" y="16"/>
                  </a:lnTo>
                  <a:lnTo>
                    <a:pt x="0" y="12"/>
                  </a:lnTo>
                  <a:lnTo>
                    <a:pt x="0" y="10"/>
                  </a:lnTo>
                  <a:lnTo>
                    <a:pt x="0" y="6"/>
                  </a:lnTo>
                  <a:lnTo>
                    <a:pt x="2" y="2"/>
                  </a:lnTo>
                  <a:lnTo>
                    <a:pt x="2" y="2"/>
                  </a:lnTo>
                  <a:lnTo>
                    <a:pt x="6" y="0"/>
                  </a:lnTo>
                  <a:lnTo>
                    <a:pt x="8" y="0"/>
                  </a:lnTo>
                  <a:lnTo>
                    <a:pt x="12" y="0"/>
                  </a:lnTo>
                  <a:lnTo>
                    <a:pt x="14" y="2"/>
                  </a:lnTo>
                  <a:lnTo>
                    <a:pt x="28" y="16"/>
                  </a:lnTo>
                  <a:lnTo>
                    <a:pt x="28" y="16"/>
                  </a:lnTo>
                  <a:lnTo>
                    <a:pt x="30" y="20"/>
                  </a:lnTo>
                  <a:lnTo>
                    <a:pt x="32" y="22"/>
                  </a:lnTo>
                  <a:lnTo>
                    <a:pt x="30" y="26"/>
                  </a:lnTo>
                  <a:lnTo>
                    <a:pt x="28" y="30"/>
                  </a:lnTo>
                  <a:lnTo>
                    <a:pt x="28" y="30"/>
                  </a:lnTo>
                  <a:lnTo>
                    <a:pt x="26" y="32"/>
                  </a:lnTo>
                  <a:lnTo>
                    <a:pt x="22" y="32"/>
                  </a:lnTo>
                  <a:lnTo>
                    <a:pt x="2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31" name="Freeform 60">
              <a:extLst>
                <a:ext uri="{FF2B5EF4-FFF2-40B4-BE49-F238E27FC236}">
                  <a16:creationId xmlns:a16="http://schemas.microsoft.com/office/drawing/2014/main" id="{BFE659CF-BAC9-4DB3-8247-F71AF4EF9D44}"/>
                </a:ext>
              </a:extLst>
            </p:cNvPr>
            <p:cNvSpPr>
              <a:spLocks/>
            </p:cNvSpPr>
            <p:nvPr/>
          </p:nvSpPr>
          <p:spPr bwMode="auto">
            <a:xfrm>
              <a:off x="4466" y="1061"/>
              <a:ext cx="32" cy="32"/>
            </a:xfrm>
            <a:custGeom>
              <a:avLst/>
              <a:gdLst>
                <a:gd name="T0" fmla="*/ 22 w 32"/>
                <a:gd name="T1" fmla="*/ 32 h 32"/>
                <a:gd name="T2" fmla="*/ 22 w 32"/>
                <a:gd name="T3" fmla="*/ 32 h 32"/>
                <a:gd name="T4" fmla="*/ 20 w 32"/>
                <a:gd name="T5" fmla="*/ 32 h 32"/>
                <a:gd name="T6" fmla="*/ 16 w 32"/>
                <a:gd name="T7" fmla="*/ 30 h 32"/>
                <a:gd name="T8" fmla="*/ 2 w 32"/>
                <a:gd name="T9" fmla="*/ 16 h 32"/>
                <a:gd name="T10" fmla="*/ 2 w 32"/>
                <a:gd name="T11" fmla="*/ 16 h 32"/>
                <a:gd name="T12" fmla="*/ 0 w 32"/>
                <a:gd name="T13" fmla="*/ 14 h 32"/>
                <a:gd name="T14" fmla="*/ 0 w 32"/>
                <a:gd name="T15" fmla="*/ 10 h 32"/>
                <a:gd name="T16" fmla="*/ 0 w 32"/>
                <a:gd name="T17" fmla="*/ 6 h 32"/>
                <a:gd name="T18" fmla="*/ 2 w 32"/>
                <a:gd name="T19" fmla="*/ 4 h 32"/>
                <a:gd name="T20" fmla="*/ 2 w 32"/>
                <a:gd name="T21" fmla="*/ 4 h 32"/>
                <a:gd name="T22" fmla="*/ 6 w 32"/>
                <a:gd name="T23" fmla="*/ 2 h 32"/>
                <a:gd name="T24" fmla="*/ 10 w 32"/>
                <a:gd name="T25" fmla="*/ 0 h 32"/>
                <a:gd name="T26" fmla="*/ 12 w 32"/>
                <a:gd name="T27" fmla="*/ 2 h 32"/>
                <a:gd name="T28" fmla="*/ 16 w 32"/>
                <a:gd name="T29" fmla="*/ 4 h 32"/>
                <a:gd name="T30" fmla="*/ 30 w 32"/>
                <a:gd name="T31" fmla="*/ 18 h 32"/>
                <a:gd name="T32" fmla="*/ 30 w 32"/>
                <a:gd name="T33" fmla="*/ 18 h 32"/>
                <a:gd name="T34" fmla="*/ 32 w 32"/>
                <a:gd name="T35" fmla="*/ 20 h 32"/>
                <a:gd name="T36" fmla="*/ 32 w 32"/>
                <a:gd name="T37" fmla="*/ 24 h 32"/>
                <a:gd name="T38" fmla="*/ 32 w 32"/>
                <a:gd name="T39" fmla="*/ 26 h 32"/>
                <a:gd name="T40" fmla="*/ 30 w 32"/>
                <a:gd name="T41" fmla="*/ 30 h 32"/>
                <a:gd name="T42" fmla="*/ 30 w 32"/>
                <a:gd name="T43" fmla="*/ 30 h 32"/>
                <a:gd name="T44" fmla="*/ 26 w 32"/>
                <a:gd name="T45" fmla="*/ 32 h 32"/>
                <a:gd name="T46" fmla="*/ 22 w 32"/>
                <a:gd name="T47" fmla="*/ 32 h 32"/>
                <a:gd name="T48" fmla="*/ 22 w 32"/>
                <a:gd name="T4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32">
                  <a:moveTo>
                    <a:pt x="22" y="32"/>
                  </a:moveTo>
                  <a:lnTo>
                    <a:pt x="22" y="32"/>
                  </a:lnTo>
                  <a:lnTo>
                    <a:pt x="20" y="32"/>
                  </a:lnTo>
                  <a:lnTo>
                    <a:pt x="16" y="30"/>
                  </a:lnTo>
                  <a:lnTo>
                    <a:pt x="2" y="16"/>
                  </a:lnTo>
                  <a:lnTo>
                    <a:pt x="2" y="16"/>
                  </a:lnTo>
                  <a:lnTo>
                    <a:pt x="0" y="14"/>
                  </a:lnTo>
                  <a:lnTo>
                    <a:pt x="0" y="10"/>
                  </a:lnTo>
                  <a:lnTo>
                    <a:pt x="0" y="6"/>
                  </a:lnTo>
                  <a:lnTo>
                    <a:pt x="2" y="4"/>
                  </a:lnTo>
                  <a:lnTo>
                    <a:pt x="2" y="4"/>
                  </a:lnTo>
                  <a:lnTo>
                    <a:pt x="6" y="2"/>
                  </a:lnTo>
                  <a:lnTo>
                    <a:pt x="10" y="0"/>
                  </a:lnTo>
                  <a:lnTo>
                    <a:pt x="12" y="2"/>
                  </a:lnTo>
                  <a:lnTo>
                    <a:pt x="16" y="4"/>
                  </a:lnTo>
                  <a:lnTo>
                    <a:pt x="30" y="18"/>
                  </a:lnTo>
                  <a:lnTo>
                    <a:pt x="30" y="18"/>
                  </a:lnTo>
                  <a:lnTo>
                    <a:pt x="32" y="20"/>
                  </a:lnTo>
                  <a:lnTo>
                    <a:pt x="32" y="24"/>
                  </a:lnTo>
                  <a:lnTo>
                    <a:pt x="32" y="26"/>
                  </a:lnTo>
                  <a:lnTo>
                    <a:pt x="30" y="30"/>
                  </a:lnTo>
                  <a:lnTo>
                    <a:pt x="30" y="30"/>
                  </a:lnTo>
                  <a:lnTo>
                    <a:pt x="26" y="32"/>
                  </a:lnTo>
                  <a:lnTo>
                    <a:pt x="22" y="32"/>
                  </a:lnTo>
                  <a:lnTo>
                    <a:pt x="2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32" name="Freeform 61">
              <a:extLst>
                <a:ext uri="{FF2B5EF4-FFF2-40B4-BE49-F238E27FC236}">
                  <a16:creationId xmlns:a16="http://schemas.microsoft.com/office/drawing/2014/main" id="{29C83F4A-A6F9-4FCD-BB17-AF8B5954E8FE}"/>
                </a:ext>
              </a:extLst>
            </p:cNvPr>
            <p:cNvSpPr>
              <a:spLocks/>
            </p:cNvSpPr>
            <p:nvPr/>
          </p:nvSpPr>
          <p:spPr bwMode="auto">
            <a:xfrm>
              <a:off x="4590" y="1061"/>
              <a:ext cx="32" cy="32"/>
            </a:xfrm>
            <a:custGeom>
              <a:avLst/>
              <a:gdLst>
                <a:gd name="T0" fmla="*/ 8 w 32"/>
                <a:gd name="T1" fmla="*/ 32 h 32"/>
                <a:gd name="T2" fmla="*/ 8 w 32"/>
                <a:gd name="T3" fmla="*/ 32 h 32"/>
                <a:gd name="T4" fmla="*/ 6 w 32"/>
                <a:gd name="T5" fmla="*/ 32 h 32"/>
                <a:gd name="T6" fmla="*/ 2 w 32"/>
                <a:gd name="T7" fmla="*/ 30 h 32"/>
                <a:gd name="T8" fmla="*/ 2 w 32"/>
                <a:gd name="T9" fmla="*/ 30 h 32"/>
                <a:gd name="T10" fmla="*/ 0 w 32"/>
                <a:gd name="T11" fmla="*/ 26 h 32"/>
                <a:gd name="T12" fmla="*/ 0 w 32"/>
                <a:gd name="T13" fmla="*/ 24 h 32"/>
                <a:gd name="T14" fmla="*/ 0 w 32"/>
                <a:gd name="T15" fmla="*/ 20 h 32"/>
                <a:gd name="T16" fmla="*/ 2 w 32"/>
                <a:gd name="T17" fmla="*/ 18 h 32"/>
                <a:gd name="T18" fmla="*/ 16 w 32"/>
                <a:gd name="T19" fmla="*/ 4 h 32"/>
                <a:gd name="T20" fmla="*/ 16 w 32"/>
                <a:gd name="T21" fmla="*/ 4 h 32"/>
                <a:gd name="T22" fmla="*/ 18 w 32"/>
                <a:gd name="T23" fmla="*/ 2 h 32"/>
                <a:gd name="T24" fmla="*/ 22 w 32"/>
                <a:gd name="T25" fmla="*/ 0 h 32"/>
                <a:gd name="T26" fmla="*/ 26 w 32"/>
                <a:gd name="T27" fmla="*/ 2 h 32"/>
                <a:gd name="T28" fmla="*/ 28 w 32"/>
                <a:gd name="T29" fmla="*/ 4 h 32"/>
                <a:gd name="T30" fmla="*/ 28 w 32"/>
                <a:gd name="T31" fmla="*/ 4 h 32"/>
                <a:gd name="T32" fmla="*/ 30 w 32"/>
                <a:gd name="T33" fmla="*/ 6 h 32"/>
                <a:gd name="T34" fmla="*/ 32 w 32"/>
                <a:gd name="T35" fmla="*/ 10 h 32"/>
                <a:gd name="T36" fmla="*/ 30 w 32"/>
                <a:gd name="T37" fmla="*/ 14 h 32"/>
                <a:gd name="T38" fmla="*/ 28 w 32"/>
                <a:gd name="T39" fmla="*/ 16 h 32"/>
                <a:gd name="T40" fmla="*/ 14 w 32"/>
                <a:gd name="T41" fmla="*/ 30 h 32"/>
                <a:gd name="T42" fmla="*/ 14 w 32"/>
                <a:gd name="T43" fmla="*/ 30 h 32"/>
                <a:gd name="T44" fmla="*/ 12 w 32"/>
                <a:gd name="T45" fmla="*/ 32 h 32"/>
                <a:gd name="T46" fmla="*/ 8 w 32"/>
                <a:gd name="T47" fmla="*/ 32 h 32"/>
                <a:gd name="T48" fmla="*/ 8 w 32"/>
                <a:gd name="T4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32">
                  <a:moveTo>
                    <a:pt x="8" y="32"/>
                  </a:moveTo>
                  <a:lnTo>
                    <a:pt x="8" y="32"/>
                  </a:lnTo>
                  <a:lnTo>
                    <a:pt x="6" y="32"/>
                  </a:lnTo>
                  <a:lnTo>
                    <a:pt x="2" y="30"/>
                  </a:lnTo>
                  <a:lnTo>
                    <a:pt x="2" y="30"/>
                  </a:lnTo>
                  <a:lnTo>
                    <a:pt x="0" y="26"/>
                  </a:lnTo>
                  <a:lnTo>
                    <a:pt x="0" y="24"/>
                  </a:lnTo>
                  <a:lnTo>
                    <a:pt x="0" y="20"/>
                  </a:lnTo>
                  <a:lnTo>
                    <a:pt x="2" y="18"/>
                  </a:lnTo>
                  <a:lnTo>
                    <a:pt x="16" y="4"/>
                  </a:lnTo>
                  <a:lnTo>
                    <a:pt x="16" y="4"/>
                  </a:lnTo>
                  <a:lnTo>
                    <a:pt x="18" y="2"/>
                  </a:lnTo>
                  <a:lnTo>
                    <a:pt x="22" y="0"/>
                  </a:lnTo>
                  <a:lnTo>
                    <a:pt x="26" y="2"/>
                  </a:lnTo>
                  <a:lnTo>
                    <a:pt x="28" y="4"/>
                  </a:lnTo>
                  <a:lnTo>
                    <a:pt x="28" y="4"/>
                  </a:lnTo>
                  <a:lnTo>
                    <a:pt x="30" y="6"/>
                  </a:lnTo>
                  <a:lnTo>
                    <a:pt x="32" y="10"/>
                  </a:lnTo>
                  <a:lnTo>
                    <a:pt x="30" y="14"/>
                  </a:lnTo>
                  <a:lnTo>
                    <a:pt x="28" y="16"/>
                  </a:lnTo>
                  <a:lnTo>
                    <a:pt x="14" y="30"/>
                  </a:lnTo>
                  <a:lnTo>
                    <a:pt x="14" y="30"/>
                  </a:lnTo>
                  <a:lnTo>
                    <a:pt x="12" y="32"/>
                  </a:lnTo>
                  <a:lnTo>
                    <a:pt x="8" y="32"/>
                  </a:lnTo>
                  <a:lnTo>
                    <a:pt x="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33" name="Freeform 62">
              <a:extLst>
                <a:ext uri="{FF2B5EF4-FFF2-40B4-BE49-F238E27FC236}">
                  <a16:creationId xmlns:a16="http://schemas.microsoft.com/office/drawing/2014/main" id="{B53CBF15-65C0-427A-A535-8CEFF405E2B8}"/>
                </a:ext>
              </a:extLst>
            </p:cNvPr>
            <p:cNvSpPr>
              <a:spLocks/>
            </p:cNvSpPr>
            <p:nvPr/>
          </p:nvSpPr>
          <p:spPr bwMode="auto">
            <a:xfrm>
              <a:off x="4466" y="1185"/>
              <a:ext cx="32" cy="32"/>
            </a:xfrm>
            <a:custGeom>
              <a:avLst/>
              <a:gdLst>
                <a:gd name="T0" fmla="*/ 10 w 32"/>
                <a:gd name="T1" fmla="*/ 32 h 32"/>
                <a:gd name="T2" fmla="*/ 10 w 32"/>
                <a:gd name="T3" fmla="*/ 32 h 32"/>
                <a:gd name="T4" fmla="*/ 6 w 32"/>
                <a:gd name="T5" fmla="*/ 32 h 32"/>
                <a:gd name="T6" fmla="*/ 2 w 32"/>
                <a:gd name="T7" fmla="*/ 30 h 32"/>
                <a:gd name="T8" fmla="*/ 2 w 32"/>
                <a:gd name="T9" fmla="*/ 30 h 32"/>
                <a:gd name="T10" fmla="*/ 0 w 32"/>
                <a:gd name="T11" fmla="*/ 26 h 32"/>
                <a:gd name="T12" fmla="*/ 0 w 32"/>
                <a:gd name="T13" fmla="*/ 22 h 32"/>
                <a:gd name="T14" fmla="*/ 0 w 32"/>
                <a:gd name="T15" fmla="*/ 20 h 32"/>
                <a:gd name="T16" fmla="*/ 2 w 32"/>
                <a:gd name="T17" fmla="*/ 16 h 32"/>
                <a:gd name="T18" fmla="*/ 16 w 32"/>
                <a:gd name="T19" fmla="*/ 2 h 32"/>
                <a:gd name="T20" fmla="*/ 16 w 32"/>
                <a:gd name="T21" fmla="*/ 2 h 32"/>
                <a:gd name="T22" fmla="*/ 20 w 32"/>
                <a:gd name="T23" fmla="*/ 0 h 32"/>
                <a:gd name="T24" fmla="*/ 22 w 32"/>
                <a:gd name="T25" fmla="*/ 0 h 32"/>
                <a:gd name="T26" fmla="*/ 26 w 32"/>
                <a:gd name="T27" fmla="*/ 0 h 32"/>
                <a:gd name="T28" fmla="*/ 30 w 32"/>
                <a:gd name="T29" fmla="*/ 2 h 32"/>
                <a:gd name="T30" fmla="*/ 30 w 32"/>
                <a:gd name="T31" fmla="*/ 2 h 32"/>
                <a:gd name="T32" fmla="*/ 32 w 32"/>
                <a:gd name="T33" fmla="*/ 6 h 32"/>
                <a:gd name="T34" fmla="*/ 32 w 32"/>
                <a:gd name="T35" fmla="*/ 10 h 32"/>
                <a:gd name="T36" fmla="*/ 32 w 32"/>
                <a:gd name="T37" fmla="*/ 12 h 32"/>
                <a:gd name="T38" fmla="*/ 30 w 32"/>
                <a:gd name="T39" fmla="*/ 16 h 32"/>
                <a:gd name="T40" fmla="*/ 16 w 32"/>
                <a:gd name="T41" fmla="*/ 30 h 32"/>
                <a:gd name="T42" fmla="*/ 16 w 32"/>
                <a:gd name="T43" fmla="*/ 30 h 32"/>
                <a:gd name="T44" fmla="*/ 12 w 32"/>
                <a:gd name="T45" fmla="*/ 32 h 32"/>
                <a:gd name="T46" fmla="*/ 10 w 32"/>
                <a:gd name="T47" fmla="*/ 32 h 32"/>
                <a:gd name="T48" fmla="*/ 10 w 32"/>
                <a:gd name="T4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32">
                  <a:moveTo>
                    <a:pt x="10" y="32"/>
                  </a:moveTo>
                  <a:lnTo>
                    <a:pt x="10" y="32"/>
                  </a:lnTo>
                  <a:lnTo>
                    <a:pt x="6" y="32"/>
                  </a:lnTo>
                  <a:lnTo>
                    <a:pt x="2" y="30"/>
                  </a:lnTo>
                  <a:lnTo>
                    <a:pt x="2" y="30"/>
                  </a:lnTo>
                  <a:lnTo>
                    <a:pt x="0" y="26"/>
                  </a:lnTo>
                  <a:lnTo>
                    <a:pt x="0" y="22"/>
                  </a:lnTo>
                  <a:lnTo>
                    <a:pt x="0" y="20"/>
                  </a:lnTo>
                  <a:lnTo>
                    <a:pt x="2" y="16"/>
                  </a:lnTo>
                  <a:lnTo>
                    <a:pt x="16" y="2"/>
                  </a:lnTo>
                  <a:lnTo>
                    <a:pt x="16" y="2"/>
                  </a:lnTo>
                  <a:lnTo>
                    <a:pt x="20" y="0"/>
                  </a:lnTo>
                  <a:lnTo>
                    <a:pt x="22" y="0"/>
                  </a:lnTo>
                  <a:lnTo>
                    <a:pt x="26" y="0"/>
                  </a:lnTo>
                  <a:lnTo>
                    <a:pt x="30" y="2"/>
                  </a:lnTo>
                  <a:lnTo>
                    <a:pt x="30" y="2"/>
                  </a:lnTo>
                  <a:lnTo>
                    <a:pt x="32" y="6"/>
                  </a:lnTo>
                  <a:lnTo>
                    <a:pt x="32" y="10"/>
                  </a:lnTo>
                  <a:lnTo>
                    <a:pt x="32" y="12"/>
                  </a:lnTo>
                  <a:lnTo>
                    <a:pt x="30" y="16"/>
                  </a:lnTo>
                  <a:lnTo>
                    <a:pt x="16" y="30"/>
                  </a:lnTo>
                  <a:lnTo>
                    <a:pt x="16" y="30"/>
                  </a:lnTo>
                  <a:lnTo>
                    <a:pt x="12" y="32"/>
                  </a:lnTo>
                  <a:lnTo>
                    <a:pt x="10" y="32"/>
                  </a:lnTo>
                  <a:lnTo>
                    <a:pt x="1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34" name="Freeform 63">
              <a:extLst>
                <a:ext uri="{FF2B5EF4-FFF2-40B4-BE49-F238E27FC236}">
                  <a16:creationId xmlns:a16="http://schemas.microsoft.com/office/drawing/2014/main" id="{00D26B92-E6C8-4361-89FA-A6ACA7BE3409}"/>
                </a:ext>
              </a:extLst>
            </p:cNvPr>
            <p:cNvSpPr>
              <a:spLocks/>
            </p:cNvSpPr>
            <p:nvPr/>
          </p:nvSpPr>
          <p:spPr bwMode="auto">
            <a:xfrm>
              <a:off x="5018" y="1101"/>
              <a:ext cx="88" cy="578"/>
            </a:xfrm>
            <a:custGeom>
              <a:avLst/>
              <a:gdLst>
                <a:gd name="T0" fmla="*/ 88 w 88"/>
                <a:gd name="T1" fmla="*/ 578 h 578"/>
                <a:gd name="T2" fmla="*/ 0 w 88"/>
                <a:gd name="T3" fmla="*/ 578 h 578"/>
                <a:gd name="T4" fmla="*/ 16 w 88"/>
                <a:gd name="T5" fmla="*/ 8 h 578"/>
                <a:gd name="T6" fmla="*/ 16 w 88"/>
                <a:gd name="T7" fmla="*/ 8 h 578"/>
                <a:gd name="T8" fmla="*/ 16 w 88"/>
                <a:gd name="T9" fmla="*/ 6 h 578"/>
                <a:gd name="T10" fmla="*/ 18 w 88"/>
                <a:gd name="T11" fmla="*/ 2 h 578"/>
                <a:gd name="T12" fmla="*/ 22 w 88"/>
                <a:gd name="T13" fmla="*/ 0 h 578"/>
                <a:gd name="T14" fmla="*/ 26 w 88"/>
                <a:gd name="T15" fmla="*/ 0 h 578"/>
                <a:gd name="T16" fmla="*/ 26 w 88"/>
                <a:gd name="T17" fmla="*/ 0 h 578"/>
                <a:gd name="T18" fmla="*/ 28 w 88"/>
                <a:gd name="T19" fmla="*/ 0 h 578"/>
                <a:gd name="T20" fmla="*/ 32 w 88"/>
                <a:gd name="T21" fmla="*/ 2 h 578"/>
                <a:gd name="T22" fmla="*/ 34 w 88"/>
                <a:gd name="T23" fmla="*/ 6 h 578"/>
                <a:gd name="T24" fmla="*/ 34 w 88"/>
                <a:gd name="T25" fmla="*/ 10 h 578"/>
                <a:gd name="T26" fmla="*/ 18 w 88"/>
                <a:gd name="T27" fmla="*/ 560 h 578"/>
                <a:gd name="T28" fmla="*/ 70 w 88"/>
                <a:gd name="T29" fmla="*/ 560 h 578"/>
                <a:gd name="T30" fmla="*/ 54 w 88"/>
                <a:gd name="T31" fmla="*/ 10 h 578"/>
                <a:gd name="T32" fmla="*/ 54 w 88"/>
                <a:gd name="T33" fmla="*/ 10 h 578"/>
                <a:gd name="T34" fmla="*/ 54 w 88"/>
                <a:gd name="T35" fmla="*/ 6 h 578"/>
                <a:gd name="T36" fmla="*/ 56 w 88"/>
                <a:gd name="T37" fmla="*/ 4 h 578"/>
                <a:gd name="T38" fmla="*/ 60 w 88"/>
                <a:gd name="T39" fmla="*/ 2 h 578"/>
                <a:gd name="T40" fmla="*/ 62 w 88"/>
                <a:gd name="T41" fmla="*/ 0 h 578"/>
                <a:gd name="T42" fmla="*/ 62 w 88"/>
                <a:gd name="T43" fmla="*/ 0 h 578"/>
                <a:gd name="T44" fmla="*/ 66 w 88"/>
                <a:gd name="T45" fmla="*/ 2 h 578"/>
                <a:gd name="T46" fmla="*/ 70 w 88"/>
                <a:gd name="T47" fmla="*/ 4 h 578"/>
                <a:gd name="T48" fmla="*/ 72 w 88"/>
                <a:gd name="T49" fmla="*/ 6 h 578"/>
                <a:gd name="T50" fmla="*/ 72 w 88"/>
                <a:gd name="T51" fmla="*/ 10 h 578"/>
                <a:gd name="T52" fmla="*/ 88 w 88"/>
                <a:gd name="T53" fmla="*/ 578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578">
                  <a:moveTo>
                    <a:pt x="88" y="578"/>
                  </a:moveTo>
                  <a:lnTo>
                    <a:pt x="0" y="578"/>
                  </a:lnTo>
                  <a:lnTo>
                    <a:pt x="16" y="8"/>
                  </a:lnTo>
                  <a:lnTo>
                    <a:pt x="16" y="8"/>
                  </a:lnTo>
                  <a:lnTo>
                    <a:pt x="16" y="6"/>
                  </a:lnTo>
                  <a:lnTo>
                    <a:pt x="18" y="2"/>
                  </a:lnTo>
                  <a:lnTo>
                    <a:pt x="22" y="0"/>
                  </a:lnTo>
                  <a:lnTo>
                    <a:pt x="26" y="0"/>
                  </a:lnTo>
                  <a:lnTo>
                    <a:pt x="26" y="0"/>
                  </a:lnTo>
                  <a:lnTo>
                    <a:pt x="28" y="0"/>
                  </a:lnTo>
                  <a:lnTo>
                    <a:pt x="32" y="2"/>
                  </a:lnTo>
                  <a:lnTo>
                    <a:pt x="34" y="6"/>
                  </a:lnTo>
                  <a:lnTo>
                    <a:pt x="34" y="10"/>
                  </a:lnTo>
                  <a:lnTo>
                    <a:pt x="18" y="560"/>
                  </a:lnTo>
                  <a:lnTo>
                    <a:pt x="70" y="560"/>
                  </a:lnTo>
                  <a:lnTo>
                    <a:pt x="54" y="10"/>
                  </a:lnTo>
                  <a:lnTo>
                    <a:pt x="54" y="10"/>
                  </a:lnTo>
                  <a:lnTo>
                    <a:pt x="54" y="6"/>
                  </a:lnTo>
                  <a:lnTo>
                    <a:pt x="56" y="4"/>
                  </a:lnTo>
                  <a:lnTo>
                    <a:pt x="60" y="2"/>
                  </a:lnTo>
                  <a:lnTo>
                    <a:pt x="62" y="0"/>
                  </a:lnTo>
                  <a:lnTo>
                    <a:pt x="62" y="0"/>
                  </a:lnTo>
                  <a:lnTo>
                    <a:pt x="66" y="2"/>
                  </a:lnTo>
                  <a:lnTo>
                    <a:pt x="70" y="4"/>
                  </a:lnTo>
                  <a:lnTo>
                    <a:pt x="72" y="6"/>
                  </a:lnTo>
                  <a:lnTo>
                    <a:pt x="72" y="10"/>
                  </a:lnTo>
                  <a:lnTo>
                    <a:pt x="88" y="5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35" name="Freeform 64">
              <a:extLst>
                <a:ext uri="{FF2B5EF4-FFF2-40B4-BE49-F238E27FC236}">
                  <a16:creationId xmlns:a16="http://schemas.microsoft.com/office/drawing/2014/main" id="{CF501CA5-39E6-4ABD-B7AD-6DB86B70EBFC}"/>
                </a:ext>
              </a:extLst>
            </p:cNvPr>
            <p:cNvSpPr>
              <a:spLocks/>
            </p:cNvSpPr>
            <p:nvPr/>
          </p:nvSpPr>
          <p:spPr bwMode="auto">
            <a:xfrm>
              <a:off x="5072" y="1039"/>
              <a:ext cx="278" cy="58"/>
            </a:xfrm>
            <a:custGeom>
              <a:avLst/>
              <a:gdLst>
                <a:gd name="T0" fmla="*/ 26 w 278"/>
                <a:gd name="T1" fmla="*/ 58 h 58"/>
                <a:gd name="T2" fmla="*/ 26 w 278"/>
                <a:gd name="T3" fmla="*/ 58 h 58"/>
                <a:gd name="T4" fmla="*/ 20 w 278"/>
                <a:gd name="T5" fmla="*/ 56 h 58"/>
                <a:gd name="T6" fmla="*/ 16 w 278"/>
                <a:gd name="T7" fmla="*/ 50 h 58"/>
                <a:gd name="T8" fmla="*/ 16 w 278"/>
                <a:gd name="T9" fmla="*/ 50 h 58"/>
                <a:gd name="T10" fmla="*/ 16 w 278"/>
                <a:gd name="T11" fmla="*/ 46 h 58"/>
                <a:gd name="T12" fmla="*/ 18 w 278"/>
                <a:gd name="T13" fmla="*/ 44 h 58"/>
                <a:gd name="T14" fmla="*/ 20 w 278"/>
                <a:gd name="T15" fmla="*/ 42 h 58"/>
                <a:gd name="T16" fmla="*/ 24 w 278"/>
                <a:gd name="T17" fmla="*/ 40 h 58"/>
                <a:gd name="T18" fmla="*/ 156 w 278"/>
                <a:gd name="T19" fmla="*/ 20 h 58"/>
                <a:gd name="T20" fmla="*/ 8 w 278"/>
                <a:gd name="T21" fmla="*/ 18 h 58"/>
                <a:gd name="T22" fmla="*/ 8 w 278"/>
                <a:gd name="T23" fmla="*/ 18 h 58"/>
                <a:gd name="T24" fmla="*/ 4 w 278"/>
                <a:gd name="T25" fmla="*/ 18 h 58"/>
                <a:gd name="T26" fmla="*/ 2 w 278"/>
                <a:gd name="T27" fmla="*/ 16 h 58"/>
                <a:gd name="T28" fmla="*/ 0 w 278"/>
                <a:gd name="T29" fmla="*/ 14 h 58"/>
                <a:gd name="T30" fmla="*/ 0 w 278"/>
                <a:gd name="T31" fmla="*/ 10 h 58"/>
                <a:gd name="T32" fmla="*/ 0 w 278"/>
                <a:gd name="T33" fmla="*/ 10 h 58"/>
                <a:gd name="T34" fmla="*/ 0 w 278"/>
                <a:gd name="T35" fmla="*/ 6 h 58"/>
                <a:gd name="T36" fmla="*/ 2 w 278"/>
                <a:gd name="T37" fmla="*/ 4 h 58"/>
                <a:gd name="T38" fmla="*/ 4 w 278"/>
                <a:gd name="T39" fmla="*/ 2 h 58"/>
                <a:gd name="T40" fmla="*/ 8 w 278"/>
                <a:gd name="T41" fmla="*/ 0 h 58"/>
                <a:gd name="T42" fmla="*/ 8 w 278"/>
                <a:gd name="T43" fmla="*/ 0 h 58"/>
                <a:gd name="T44" fmla="*/ 8 w 278"/>
                <a:gd name="T45" fmla="*/ 0 h 58"/>
                <a:gd name="T46" fmla="*/ 270 w 278"/>
                <a:gd name="T47" fmla="*/ 2 h 58"/>
                <a:gd name="T48" fmla="*/ 270 w 278"/>
                <a:gd name="T49" fmla="*/ 2 h 58"/>
                <a:gd name="T50" fmla="*/ 274 w 278"/>
                <a:gd name="T51" fmla="*/ 4 h 58"/>
                <a:gd name="T52" fmla="*/ 276 w 278"/>
                <a:gd name="T53" fmla="*/ 6 h 58"/>
                <a:gd name="T54" fmla="*/ 278 w 278"/>
                <a:gd name="T55" fmla="*/ 8 h 58"/>
                <a:gd name="T56" fmla="*/ 278 w 278"/>
                <a:gd name="T57" fmla="*/ 12 h 58"/>
                <a:gd name="T58" fmla="*/ 278 w 278"/>
                <a:gd name="T59" fmla="*/ 12 h 58"/>
                <a:gd name="T60" fmla="*/ 278 w 278"/>
                <a:gd name="T61" fmla="*/ 14 h 58"/>
                <a:gd name="T62" fmla="*/ 276 w 278"/>
                <a:gd name="T63" fmla="*/ 18 h 58"/>
                <a:gd name="T64" fmla="*/ 274 w 278"/>
                <a:gd name="T65" fmla="*/ 20 h 58"/>
                <a:gd name="T66" fmla="*/ 270 w 278"/>
                <a:gd name="T67" fmla="*/ 20 h 58"/>
                <a:gd name="T68" fmla="*/ 26 w 278"/>
                <a:gd name="T69" fmla="*/ 58 h 58"/>
                <a:gd name="T70" fmla="*/ 26 w 278"/>
                <a:gd name="T71" fmla="*/ 58 h 58"/>
                <a:gd name="T72" fmla="*/ 26 w 278"/>
                <a:gd name="T73" fmla="*/ 58 h 58"/>
                <a:gd name="T74" fmla="*/ 26 w 278"/>
                <a:gd name="T7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8" h="58">
                  <a:moveTo>
                    <a:pt x="26" y="58"/>
                  </a:moveTo>
                  <a:lnTo>
                    <a:pt x="26" y="58"/>
                  </a:lnTo>
                  <a:lnTo>
                    <a:pt x="20" y="56"/>
                  </a:lnTo>
                  <a:lnTo>
                    <a:pt x="16" y="50"/>
                  </a:lnTo>
                  <a:lnTo>
                    <a:pt x="16" y="50"/>
                  </a:lnTo>
                  <a:lnTo>
                    <a:pt x="16" y="46"/>
                  </a:lnTo>
                  <a:lnTo>
                    <a:pt x="18" y="44"/>
                  </a:lnTo>
                  <a:lnTo>
                    <a:pt x="20" y="42"/>
                  </a:lnTo>
                  <a:lnTo>
                    <a:pt x="24" y="40"/>
                  </a:lnTo>
                  <a:lnTo>
                    <a:pt x="156" y="20"/>
                  </a:lnTo>
                  <a:lnTo>
                    <a:pt x="8" y="18"/>
                  </a:lnTo>
                  <a:lnTo>
                    <a:pt x="8" y="18"/>
                  </a:lnTo>
                  <a:lnTo>
                    <a:pt x="4" y="18"/>
                  </a:lnTo>
                  <a:lnTo>
                    <a:pt x="2" y="16"/>
                  </a:lnTo>
                  <a:lnTo>
                    <a:pt x="0" y="14"/>
                  </a:lnTo>
                  <a:lnTo>
                    <a:pt x="0" y="10"/>
                  </a:lnTo>
                  <a:lnTo>
                    <a:pt x="0" y="10"/>
                  </a:lnTo>
                  <a:lnTo>
                    <a:pt x="0" y="6"/>
                  </a:lnTo>
                  <a:lnTo>
                    <a:pt x="2" y="4"/>
                  </a:lnTo>
                  <a:lnTo>
                    <a:pt x="4" y="2"/>
                  </a:lnTo>
                  <a:lnTo>
                    <a:pt x="8" y="0"/>
                  </a:lnTo>
                  <a:lnTo>
                    <a:pt x="8" y="0"/>
                  </a:lnTo>
                  <a:lnTo>
                    <a:pt x="8" y="0"/>
                  </a:lnTo>
                  <a:lnTo>
                    <a:pt x="270" y="2"/>
                  </a:lnTo>
                  <a:lnTo>
                    <a:pt x="270" y="2"/>
                  </a:lnTo>
                  <a:lnTo>
                    <a:pt x="274" y="4"/>
                  </a:lnTo>
                  <a:lnTo>
                    <a:pt x="276" y="6"/>
                  </a:lnTo>
                  <a:lnTo>
                    <a:pt x="278" y="8"/>
                  </a:lnTo>
                  <a:lnTo>
                    <a:pt x="278" y="12"/>
                  </a:lnTo>
                  <a:lnTo>
                    <a:pt x="278" y="12"/>
                  </a:lnTo>
                  <a:lnTo>
                    <a:pt x="278" y="14"/>
                  </a:lnTo>
                  <a:lnTo>
                    <a:pt x="276" y="18"/>
                  </a:lnTo>
                  <a:lnTo>
                    <a:pt x="274" y="20"/>
                  </a:lnTo>
                  <a:lnTo>
                    <a:pt x="270" y="20"/>
                  </a:lnTo>
                  <a:lnTo>
                    <a:pt x="26" y="58"/>
                  </a:lnTo>
                  <a:lnTo>
                    <a:pt x="26" y="58"/>
                  </a:lnTo>
                  <a:lnTo>
                    <a:pt x="26" y="58"/>
                  </a:lnTo>
                  <a:lnTo>
                    <a:pt x="26"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36" name="Freeform 65">
              <a:extLst>
                <a:ext uri="{FF2B5EF4-FFF2-40B4-BE49-F238E27FC236}">
                  <a16:creationId xmlns:a16="http://schemas.microsoft.com/office/drawing/2014/main" id="{AAC118CC-92EC-4A51-8636-A523C8433003}"/>
                </a:ext>
              </a:extLst>
            </p:cNvPr>
            <p:cNvSpPr>
              <a:spLocks/>
            </p:cNvSpPr>
            <p:nvPr/>
          </p:nvSpPr>
          <p:spPr bwMode="auto">
            <a:xfrm>
              <a:off x="4850" y="1067"/>
              <a:ext cx="200" cy="224"/>
            </a:xfrm>
            <a:custGeom>
              <a:avLst/>
              <a:gdLst>
                <a:gd name="T0" fmla="*/ 8 w 200"/>
                <a:gd name="T1" fmla="*/ 224 h 224"/>
                <a:gd name="T2" fmla="*/ 8 w 200"/>
                <a:gd name="T3" fmla="*/ 224 h 224"/>
                <a:gd name="T4" fmla="*/ 6 w 200"/>
                <a:gd name="T5" fmla="*/ 224 h 224"/>
                <a:gd name="T6" fmla="*/ 2 w 200"/>
                <a:gd name="T7" fmla="*/ 222 h 224"/>
                <a:gd name="T8" fmla="*/ 2 w 200"/>
                <a:gd name="T9" fmla="*/ 222 h 224"/>
                <a:gd name="T10" fmla="*/ 0 w 200"/>
                <a:gd name="T11" fmla="*/ 218 h 224"/>
                <a:gd name="T12" fmla="*/ 0 w 200"/>
                <a:gd name="T13" fmla="*/ 216 h 224"/>
                <a:gd name="T14" fmla="*/ 0 w 200"/>
                <a:gd name="T15" fmla="*/ 212 h 224"/>
                <a:gd name="T16" fmla="*/ 2 w 200"/>
                <a:gd name="T17" fmla="*/ 208 h 224"/>
                <a:gd name="T18" fmla="*/ 170 w 200"/>
                <a:gd name="T19" fmla="*/ 2 h 224"/>
                <a:gd name="T20" fmla="*/ 170 w 200"/>
                <a:gd name="T21" fmla="*/ 2 h 224"/>
                <a:gd name="T22" fmla="*/ 172 w 200"/>
                <a:gd name="T23" fmla="*/ 0 h 224"/>
                <a:gd name="T24" fmla="*/ 176 w 200"/>
                <a:gd name="T25" fmla="*/ 0 h 224"/>
                <a:gd name="T26" fmla="*/ 180 w 200"/>
                <a:gd name="T27" fmla="*/ 0 h 224"/>
                <a:gd name="T28" fmla="*/ 182 w 200"/>
                <a:gd name="T29" fmla="*/ 2 h 224"/>
                <a:gd name="T30" fmla="*/ 182 w 200"/>
                <a:gd name="T31" fmla="*/ 2 h 224"/>
                <a:gd name="T32" fmla="*/ 184 w 200"/>
                <a:gd name="T33" fmla="*/ 4 h 224"/>
                <a:gd name="T34" fmla="*/ 186 w 200"/>
                <a:gd name="T35" fmla="*/ 8 h 224"/>
                <a:gd name="T36" fmla="*/ 186 w 200"/>
                <a:gd name="T37" fmla="*/ 12 h 224"/>
                <a:gd name="T38" fmla="*/ 184 w 200"/>
                <a:gd name="T39" fmla="*/ 14 h 224"/>
                <a:gd name="T40" fmla="*/ 88 w 200"/>
                <a:gd name="T41" fmla="*/ 132 h 224"/>
                <a:gd name="T42" fmla="*/ 184 w 200"/>
                <a:gd name="T43" fmla="*/ 46 h 224"/>
                <a:gd name="T44" fmla="*/ 184 w 200"/>
                <a:gd name="T45" fmla="*/ 46 h 224"/>
                <a:gd name="T46" fmla="*/ 188 w 200"/>
                <a:gd name="T47" fmla="*/ 44 h 224"/>
                <a:gd name="T48" fmla="*/ 190 w 200"/>
                <a:gd name="T49" fmla="*/ 44 h 224"/>
                <a:gd name="T50" fmla="*/ 194 w 200"/>
                <a:gd name="T51" fmla="*/ 44 h 224"/>
                <a:gd name="T52" fmla="*/ 196 w 200"/>
                <a:gd name="T53" fmla="*/ 48 h 224"/>
                <a:gd name="T54" fmla="*/ 196 w 200"/>
                <a:gd name="T55" fmla="*/ 48 h 224"/>
                <a:gd name="T56" fmla="*/ 198 w 200"/>
                <a:gd name="T57" fmla="*/ 50 h 224"/>
                <a:gd name="T58" fmla="*/ 200 w 200"/>
                <a:gd name="T59" fmla="*/ 54 h 224"/>
                <a:gd name="T60" fmla="*/ 198 w 200"/>
                <a:gd name="T61" fmla="*/ 56 h 224"/>
                <a:gd name="T62" fmla="*/ 196 w 200"/>
                <a:gd name="T63" fmla="*/ 60 h 224"/>
                <a:gd name="T64" fmla="*/ 14 w 200"/>
                <a:gd name="T65" fmla="*/ 222 h 224"/>
                <a:gd name="T66" fmla="*/ 14 w 200"/>
                <a:gd name="T67" fmla="*/ 222 h 224"/>
                <a:gd name="T68" fmla="*/ 12 w 200"/>
                <a:gd name="T69" fmla="*/ 224 h 224"/>
                <a:gd name="T70" fmla="*/ 8 w 200"/>
                <a:gd name="T71" fmla="*/ 224 h 224"/>
                <a:gd name="T72" fmla="*/ 8 w 200"/>
                <a:gd name="T73"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 h="224">
                  <a:moveTo>
                    <a:pt x="8" y="224"/>
                  </a:moveTo>
                  <a:lnTo>
                    <a:pt x="8" y="224"/>
                  </a:lnTo>
                  <a:lnTo>
                    <a:pt x="6" y="224"/>
                  </a:lnTo>
                  <a:lnTo>
                    <a:pt x="2" y="222"/>
                  </a:lnTo>
                  <a:lnTo>
                    <a:pt x="2" y="222"/>
                  </a:lnTo>
                  <a:lnTo>
                    <a:pt x="0" y="218"/>
                  </a:lnTo>
                  <a:lnTo>
                    <a:pt x="0" y="216"/>
                  </a:lnTo>
                  <a:lnTo>
                    <a:pt x="0" y="212"/>
                  </a:lnTo>
                  <a:lnTo>
                    <a:pt x="2" y="208"/>
                  </a:lnTo>
                  <a:lnTo>
                    <a:pt x="170" y="2"/>
                  </a:lnTo>
                  <a:lnTo>
                    <a:pt x="170" y="2"/>
                  </a:lnTo>
                  <a:lnTo>
                    <a:pt x="172" y="0"/>
                  </a:lnTo>
                  <a:lnTo>
                    <a:pt x="176" y="0"/>
                  </a:lnTo>
                  <a:lnTo>
                    <a:pt x="180" y="0"/>
                  </a:lnTo>
                  <a:lnTo>
                    <a:pt x="182" y="2"/>
                  </a:lnTo>
                  <a:lnTo>
                    <a:pt x="182" y="2"/>
                  </a:lnTo>
                  <a:lnTo>
                    <a:pt x="184" y="4"/>
                  </a:lnTo>
                  <a:lnTo>
                    <a:pt x="186" y="8"/>
                  </a:lnTo>
                  <a:lnTo>
                    <a:pt x="186" y="12"/>
                  </a:lnTo>
                  <a:lnTo>
                    <a:pt x="184" y="14"/>
                  </a:lnTo>
                  <a:lnTo>
                    <a:pt x="88" y="132"/>
                  </a:lnTo>
                  <a:lnTo>
                    <a:pt x="184" y="46"/>
                  </a:lnTo>
                  <a:lnTo>
                    <a:pt x="184" y="46"/>
                  </a:lnTo>
                  <a:lnTo>
                    <a:pt x="188" y="44"/>
                  </a:lnTo>
                  <a:lnTo>
                    <a:pt x="190" y="44"/>
                  </a:lnTo>
                  <a:lnTo>
                    <a:pt x="194" y="44"/>
                  </a:lnTo>
                  <a:lnTo>
                    <a:pt x="196" y="48"/>
                  </a:lnTo>
                  <a:lnTo>
                    <a:pt x="196" y="48"/>
                  </a:lnTo>
                  <a:lnTo>
                    <a:pt x="198" y="50"/>
                  </a:lnTo>
                  <a:lnTo>
                    <a:pt x="200" y="54"/>
                  </a:lnTo>
                  <a:lnTo>
                    <a:pt x="198" y="56"/>
                  </a:lnTo>
                  <a:lnTo>
                    <a:pt x="196" y="60"/>
                  </a:lnTo>
                  <a:lnTo>
                    <a:pt x="14" y="222"/>
                  </a:lnTo>
                  <a:lnTo>
                    <a:pt x="14" y="222"/>
                  </a:lnTo>
                  <a:lnTo>
                    <a:pt x="12" y="224"/>
                  </a:lnTo>
                  <a:lnTo>
                    <a:pt x="8" y="224"/>
                  </a:lnTo>
                  <a:lnTo>
                    <a:pt x="8"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37" name="Freeform 66">
              <a:extLst>
                <a:ext uri="{FF2B5EF4-FFF2-40B4-BE49-F238E27FC236}">
                  <a16:creationId xmlns:a16="http://schemas.microsoft.com/office/drawing/2014/main" id="{C2892D3F-F5DC-4BCB-BA08-359670D3991F}"/>
                </a:ext>
              </a:extLst>
            </p:cNvPr>
            <p:cNvSpPr>
              <a:spLocks/>
            </p:cNvSpPr>
            <p:nvPr/>
          </p:nvSpPr>
          <p:spPr bwMode="auto">
            <a:xfrm>
              <a:off x="4918" y="809"/>
              <a:ext cx="158" cy="264"/>
            </a:xfrm>
            <a:custGeom>
              <a:avLst/>
              <a:gdLst>
                <a:gd name="T0" fmla="*/ 112 w 158"/>
                <a:gd name="T1" fmla="*/ 264 h 264"/>
                <a:gd name="T2" fmla="*/ 112 w 158"/>
                <a:gd name="T3" fmla="*/ 264 h 264"/>
                <a:gd name="T4" fmla="*/ 106 w 158"/>
                <a:gd name="T5" fmla="*/ 262 h 264"/>
                <a:gd name="T6" fmla="*/ 104 w 158"/>
                <a:gd name="T7" fmla="*/ 258 h 264"/>
                <a:gd name="T8" fmla="*/ 2 w 158"/>
                <a:gd name="T9" fmla="*/ 14 h 264"/>
                <a:gd name="T10" fmla="*/ 2 w 158"/>
                <a:gd name="T11" fmla="*/ 14 h 264"/>
                <a:gd name="T12" fmla="*/ 0 w 158"/>
                <a:gd name="T13" fmla="*/ 10 h 264"/>
                <a:gd name="T14" fmla="*/ 2 w 158"/>
                <a:gd name="T15" fmla="*/ 6 h 264"/>
                <a:gd name="T16" fmla="*/ 2 w 158"/>
                <a:gd name="T17" fmla="*/ 4 h 264"/>
                <a:gd name="T18" fmla="*/ 6 w 158"/>
                <a:gd name="T19" fmla="*/ 2 h 264"/>
                <a:gd name="T20" fmla="*/ 6 w 158"/>
                <a:gd name="T21" fmla="*/ 2 h 264"/>
                <a:gd name="T22" fmla="*/ 8 w 158"/>
                <a:gd name="T23" fmla="*/ 0 h 264"/>
                <a:gd name="T24" fmla="*/ 12 w 158"/>
                <a:gd name="T25" fmla="*/ 0 h 264"/>
                <a:gd name="T26" fmla="*/ 16 w 158"/>
                <a:gd name="T27" fmla="*/ 2 h 264"/>
                <a:gd name="T28" fmla="*/ 18 w 158"/>
                <a:gd name="T29" fmla="*/ 4 h 264"/>
                <a:gd name="T30" fmla="*/ 156 w 158"/>
                <a:gd name="T31" fmla="*/ 232 h 264"/>
                <a:gd name="T32" fmla="*/ 156 w 158"/>
                <a:gd name="T33" fmla="*/ 232 h 264"/>
                <a:gd name="T34" fmla="*/ 158 w 158"/>
                <a:gd name="T35" fmla="*/ 234 h 264"/>
                <a:gd name="T36" fmla="*/ 158 w 158"/>
                <a:gd name="T37" fmla="*/ 238 h 264"/>
                <a:gd name="T38" fmla="*/ 156 w 158"/>
                <a:gd name="T39" fmla="*/ 242 h 264"/>
                <a:gd name="T40" fmla="*/ 154 w 158"/>
                <a:gd name="T41" fmla="*/ 244 h 264"/>
                <a:gd name="T42" fmla="*/ 154 w 158"/>
                <a:gd name="T43" fmla="*/ 244 h 264"/>
                <a:gd name="T44" fmla="*/ 150 w 158"/>
                <a:gd name="T45" fmla="*/ 246 h 264"/>
                <a:gd name="T46" fmla="*/ 146 w 158"/>
                <a:gd name="T47" fmla="*/ 244 h 264"/>
                <a:gd name="T48" fmla="*/ 144 w 158"/>
                <a:gd name="T49" fmla="*/ 244 h 264"/>
                <a:gd name="T50" fmla="*/ 142 w 158"/>
                <a:gd name="T51" fmla="*/ 240 h 264"/>
                <a:gd name="T52" fmla="*/ 62 w 158"/>
                <a:gd name="T53" fmla="*/ 110 h 264"/>
                <a:gd name="T54" fmla="*/ 120 w 158"/>
                <a:gd name="T55" fmla="*/ 252 h 264"/>
                <a:gd name="T56" fmla="*/ 120 w 158"/>
                <a:gd name="T57" fmla="*/ 252 h 264"/>
                <a:gd name="T58" fmla="*/ 120 w 158"/>
                <a:gd name="T59" fmla="*/ 256 h 264"/>
                <a:gd name="T60" fmla="*/ 120 w 158"/>
                <a:gd name="T61" fmla="*/ 258 h 264"/>
                <a:gd name="T62" fmla="*/ 118 w 158"/>
                <a:gd name="T63" fmla="*/ 262 h 264"/>
                <a:gd name="T64" fmla="*/ 114 w 158"/>
                <a:gd name="T65" fmla="*/ 264 h 264"/>
                <a:gd name="T66" fmla="*/ 114 w 158"/>
                <a:gd name="T67" fmla="*/ 264 h 264"/>
                <a:gd name="T68" fmla="*/ 112 w 158"/>
                <a:gd name="T69" fmla="*/ 264 h 264"/>
                <a:gd name="T70" fmla="*/ 112 w 158"/>
                <a:gd name="T71"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8" h="264">
                  <a:moveTo>
                    <a:pt x="112" y="264"/>
                  </a:moveTo>
                  <a:lnTo>
                    <a:pt x="112" y="264"/>
                  </a:lnTo>
                  <a:lnTo>
                    <a:pt x="106" y="262"/>
                  </a:lnTo>
                  <a:lnTo>
                    <a:pt x="104" y="258"/>
                  </a:lnTo>
                  <a:lnTo>
                    <a:pt x="2" y="14"/>
                  </a:lnTo>
                  <a:lnTo>
                    <a:pt x="2" y="14"/>
                  </a:lnTo>
                  <a:lnTo>
                    <a:pt x="0" y="10"/>
                  </a:lnTo>
                  <a:lnTo>
                    <a:pt x="2" y="6"/>
                  </a:lnTo>
                  <a:lnTo>
                    <a:pt x="2" y="4"/>
                  </a:lnTo>
                  <a:lnTo>
                    <a:pt x="6" y="2"/>
                  </a:lnTo>
                  <a:lnTo>
                    <a:pt x="6" y="2"/>
                  </a:lnTo>
                  <a:lnTo>
                    <a:pt x="8" y="0"/>
                  </a:lnTo>
                  <a:lnTo>
                    <a:pt x="12" y="0"/>
                  </a:lnTo>
                  <a:lnTo>
                    <a:pt x="16" y="2"/>
                  </a:lnTo>
                  <a:lnTo>
                    <a:pt x="18" y="4"/>
                  </a:lnTo>
                  <a:lnTo>
                    <a:pt x="156" y="232"/>
                  </a:lnTo>
                  <a:lnTo>
                    <a:pt x="156" y="232"/>
                  </a:lnTo>
                  <a:lnTo>
                    <a:pt x="158" y="234"/>
                  </a:lnTo>
                  <a:lnTo>
                    <a:pt x="158" y="238"/>
                  </a:lnTo>
                  <a:lnTo>
                    <a:pt x="156" y="242"/>
                  </a:lnTo>
                  <a:lnTo>
                    <a:pt x="154" y="244"/>
                  </a:lnTo>
                  <a:lnTo>
                    <a:pt x="154" y="244"/>
                  </a:lnTo>
                  <a:lnTo>
                    <a:pt x="150" y="246"/>
                  </a:lnTo>
                  <a:lnTo>
                    <a:pt x="146" y="244"/>
                  </a:lnTo>
                  <a:lnTo>
                    <a:pt x="144" y="244"/>
                  </a:lnTo>
                  <a:lnTo>
                    <a:pt x="142" y="240"/>
                  </a:lnTo>
                  <a:lnTo>
                    <a:pt x="62" y="110"/>
                  </a:lnTo>
                  <a:lnTo>
                    <a:pt x="120" y="252"/>
                  </a:lnTo>
                  <a:lnTo>
                    <a:pt x="120" y="252"/>
                  </a:lnTo>
                  <a:lnTo>
                    <a:pt x="120" y="256"/>
                  </a:lnTo>
                  <a:lnTo>
                    <a:pt x="120" y="258"/>
                  </a:lnTo>
                  <a:lnTo>
                    <a:pt x="118" y="262"/>
                  </a:lnTo>
                  <a:lnTo>
                    <a:pt x="114" y="264"/>
                  </a:lnTo>
                  <a:lnTo>
                    <a:pt x="114" y="264"/>
                  </a:lnTo>
                  <a:lnTo>
                    <a:pt x="112" y="264"/>
                  </a:lnTo>
                  <a:lnTo>
                    <a:pt x="112"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38" name="Freeform 67">
              <a:extLst>
                <a:ext uri="{FF2B5EF4-FFF2-40B4-BE49-F238E27FC236}">
                  <a16:creationId xmlns:a16="http://schemas.microsoft.com/office/drawing/2014/main" id="{A0DE834A-E8F5-4EBB-B6F6-8B129F6AA1FC}"/>
                </a:ext>
              </a:extLst>
            </p:cNvPr>
            <p:cNvSpPr>
              <a:spLocks noEditPoints="1"/>
            </p:cNvSpPr>
            <p:nvPr/>
          </p:nvSpPr>
          <p:spPr bwMode="auto">
            <a:xfrm>
              <a:off x="5020" y="1035"/>
              <a:ext cx="84" cy="84"/>
            </a:xfrm>
            <a:custGeom>
              <a:avLst/>
              <a:gdLst>
                <a:gd name="T0" fmla="*/ 42 w 84"/>
                <a:gd name="T1" fmla="*/ 84 h 84"/>
                <a:gd name="T2" fmla="*/ 42 w 84"/>
                <a:gd name="T3" fmla="*/ 84 h 84"/>
                <a:gd name="T4" fmla="*/ 34 w 84"/>
                <a:gd name="T5" fmla="*/ 84 h 84"/>
                <a:gd name="T6" fmla="*/ 26 w 84"/>
                <a:gd name="T7" fmla="*/ 82 h 84"/>
                <a:gd name="T8" fmla="*/ 18 w 84"/>
                <a:gd name="T9" fmla="*/ 78 h 84"/>
                <a:gd name="T10" fmla="*/ 12 w 84"/>
                <a:gd name="T11" fmla="*/ 72 h 84"/>
                <a:gd name="T12" fmla="*/ 8 w 84"/>
                <a:gd name="T13" fmla="*/ 66 h 84"/>
                <a:gd name="T14" fmla="*/ 4 w 84"/>
                <a:gd name="T15" fmla="*/ 60 h 84"/>
                <a:gd name="T16" fmla="*/ 0 w 84"/>
                <a:gd name="T17" fmla="*/ 52 h 84"/>
                <a:gd name="T18" fmla="*/ 0 w 84"/>
                <a:gd name="T19" fmla="*/ 42 h 84"/>
                <a:gd name="T20" fmla="*/ 0 w 84"/>
                <a:gd name="T21" fmla="*/ 42 h 84"/>
                <a:gd name="T22" fmla="*/ 0 w 84"/>
                <a:gd name="T23" fmla="*/ 34 h 84"/>
                <a:gd name="T24" fmla="*/ 4 w 84"/>
                <a:gd name="T25" fmla="*/ 26 h 84"/>
                <a:gd name="T26" fmla="*/ 8 w 84"/>
                <a:gd name="T27" fmla="*/ 20 h 84"/>
                <a:gd name="T28" fmla="*/ 12 w 84"/>
                <a:gd name="T29" fmla="*/ 14 h 84"/>
                <a:gd name="T30" fmla="*/ 18 w 84"/>
                <a:gd name="T31" fmla="*/ 8 h 84"/>
                <a:gd name="T32" fmla="*/ 26 w 84"/>
                <a:gd name="T33" fmla="*/ 4 h 84"/>
                <a:gd name="T34" fmla="*/ 34 w 84"/>
                <a:gd name="T35" fmla="*/ 2 h 84"/>
                <a:gd name="T36" fmla="*/ 42 w 84"/>
                <a:gd name="T37" fmla="*/ 0 h 84"/>
                <a:gd name="T38" fmla="*/ 42 w 84"/>
                <a:gd name="T39" fmla="*/ 0 h 84"/>
                <a:gd name="T40" fmla="*/ 50 w 84"/>
                <a:gd name="T41" fmla="*/ 2 h 84"/>
                <a:gd name="T42" fmla="*/ 58 w 84"/>
                <a:gd name="T43" fmla="*/ 4 h 84"/>
                <a:gd name="T44" fmla="*/ 66 w 84"/>
                <a:gd name="T45" fmla="*/ 8 h 84"/>
                <a:gd name="T46" fmla="*/ 72 w 84"/>
                <a:gd name="T47" fmla="*/ 14 h 84"/>
                <a:gd name="T48" fmla="*/ 76 w 84"/>
                <a:gd name="T49" fmla="*/ 20 h 84"/>
                <a:gd name="T50" fmla="*/ 80 w 84"/>
                <a:gd name="T51" fmla="*/ 26 h 84"/>
                <a:gd name="T52" fmla="*/ 84 w 84"/>
                <a:gd name="T53" fmla="*/ 34 h 84"/>
                <a:gd name="T54" fmla="*/ 84 w 84"/>
                <a:gd name="T55" fmla="*/ 42 h 84"/>
                <a:gd name="T56" fmla="*/ 84 w 84"/>
                <a:gd name="T57" fmla="*/ 42 h 84"/>
                <a:gd name="T58" fmla="*/ 84 w 84"/>
                <a:gd name="T59" fmla="*/ 52 h 84"/>
                <a:gd name="T60" fmla="*/ 80 w 84"/>
                <a:gd name="T61" fmla="*/ 60 h 84"/>
                <a:gd name="T62" fmla="*/ 76 w 84"/>
                <a:gd name="T63" fmla="*/ 66 h 84"/>
                <a:gd name="T64" fmla="*/ 72 w 84"/>
                <a:gd name="T65" fmla="*/ 72 h 84"/>
                <a:gd name="T66" fmla="*/ 66 w 84"/>
                <a:gd name="T67" fmla="*/ 78 h 84"/>
                <a:gd name="T68" fmla="*/ 58 w 84"/>
                <a:gd name="T69" fmla="*/ 82 h 84"/>
                <a:gd name="T70" fmla="*/ 50 w 84"/>
                <a:gd name="T71" fmla="*/ 84 h 84"/>
                <a:gd name="T72" fmla="*/ 42 w 84"/>
                <a:gd name="T73" fmla="*/ 84 h 84"/>
                <a:gd name="T74" fmla="*/ 42 w 84"/>
                <a:gd name="T75" fmla="*/ 84 h 84"/>
                <a:gd name="T76" fmla="*/ 42 w 84"/>
                <a:gd name="T77" fmla="*/ 18 h 84"/>
                <a:gd name="T78" fmla="*/ 42 w 84"/>
                <a:gd name="T79" fmla="*/ 18 h 84"/>
                <a:gd name="T80" fmla="*/ 32 w 84"/>
                <a:gd name="T81" fmla="*/ 20 h 84"/>
                <a:gd name="T82" fmla="*/ 24 w 84"/>
                <a:gd name="T83" fmla="*/ 26 h 84"/>
                <a:gd name="T84" fmla="*/ 20 w 84"/>
                <a:gd name="T85" fmla="*/ 34 h 84"/>
                <a:gd name="T86" fmla="*/ 18 w 84"/>
                <a:gd name="T87" fmla="*/ 42 h 84"/>
                <a:gd name="T88" fmla="*/ 18 w 84"/>
                <a:gd name="T89" fmla="*/ 42 h 84"/>
                <a:gd name="T90" fmla="*/ 20 w 84"/>
                <a:gd name="T91" fmla="*/ 52 h 84"/>
                <a:gd name="T92" fmla="*/ 24 w 84"/>
                <a:gd name="T93" fmla="*/ 60 h 84"/>
                <a:gd name="T94" fmla="*/ 32 w 84"/>
                <a:gd name="T95" fmla="*/ 64 h 84"/>
                <a:gd name="T96" fmla="*/ 42 w 84"/>
                <a:gd name="T97" fmla="*/ 66 h 84"/>
                <a:gd name="T98" fmla="*/ 42 w 84"/>
                <a:gd name="T99" fmla="*/ 66 h 84"/>
                <a:gd name="T100" fmla="*/ 52 w 84"/>
                <a:gd name="T101" fmla="*/ 64 h 84"/>
                <a:gd name="T102" fmla="*/ 58 w 84"/>
                <a:gd name="T103" fmla="*/ 60 h 84"/>
                <a:gd name="T104" fmla="*/ 64 w 84"/>
                <a:gd name="T105" fmla="*/ 52 h 84"/>
                <a:gd name="T106" fmla="*/ 66 w 84"/>
                <a:gd name="T107" fmla="*/ 42 h 84"/>
                <a:gd name="T108" fmla="*/ 66 w 84"/>
                <a:gd name="T109" fmla="*/ 42 h 84"/>
                <a:gd name="T110" fmla="*/ 64 w 84"/>
                <a:gd name="T111" fmla="*/ 34 h 84"/>
                <a:gd name="T112" fmla="*/ 58 w 84"/>
                <a:gd name="T113" fmla="*/ 26 h 84"/>
                <a:gd name="T114" fmla="*/ 52 w 84"/>
                <a:gd name="T115" fmla="*/ 20 h 84"/>
                <a:gd name="T116" fmla="*/ 42 w 84"/>
                <a:gd name="T117" fmla="*/ 18 h 84"/>
                <a:gd name="T118" fmla="*/ 42 w 84"/>
                <a:gd name="T119" fmla="*/ 1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 h="84">
                  <a:moveTo>
                    <a:pt x="42" y="84"/>
                  </a:moveTo>
                  <a:lnTo>
                    <a:pt x="42" y="84"/>
                  </a:lnTo>
                  <a:lnTo>
                    <a:pt x="34" y="84"/>
                  </a:lnTo>
                  <a:lnTo>
                    <a:pt x="26" y="82"/>
                  </a:lnTo>
                  <a:lnTo>
                    <a:pt x="18" y="78"/>
                  </a:lnTo>
                  <a:lnTo>
                    <a:pt x="12" y="72"/>
                  </a:lnTo>
                  <a:lnTo>
                    <a:pt x="8" y="66"/>
                  </a:lnTo>
                  <a:lnTo>
                    <a:pt x="4" y="60"/>
                  </a:lnTo>
                  <a:lnTo>
                    <a:pt x="0" y="52"/>
                  </a:lnTo>
                  <a:lnTo>
                    <a:pt x="0" y="42"/>
                  </a:lnTo>
                  <a:lnTo>
                    <a:pt x="0" y="42"/>
                  </a:lnTo>
                  <a:lnTo>
                    <a:pt x="0" y="34"/>
                  </a:lnTo>
                  <a:lnTo>
                    <a:pt x="4" y="26"/>
                  </a:lnTo>
                  <a:lnTo>
                    <a:pt x="8" y="20"/>
                  </a:lnTo>
                  <a:lnTo>
                    <a:pt x="12" y="14"/>
                  </a:lnTo>
                  <a:lnTo>
                    <a:pt x="18" y="8"/>
                  </a:lnTo>
                  <a:lnTo>
                    <a:pt x="26" y="4"/>
                  </a:lnTo>
                  <a:lnTo>
                    <a:pt x="34" y="2"/>
                  </a:lnTo>
                  <a:lnTo>
                    <a:pt x="42" y="0"/>
                  </a:lnTo>
                  <a:lnTo>
                    <a:pt x="42" y="0"/>
                  </a:lnTo>
                  <a:lnTo>
                    <a:pt x="50" y="2"/>
                  </a:lnTo>
                  <a:lnTo>
                    <a:pt x="58" y="4"/>
                  </a:lnTo>
                  <a:lnTo>
                    <a:pt x="66" y="8"/>
                  </a:lnTo>
                  <a:lnTo>
                    <a:pt x="72" y="14"/>
                  </a:lnTo>
                  <a:lnTo>
                    <a:pt x="76" y="20"/>
                  </a:lnTo>
                  <a:lnTo>
                    <a:pt x="80" y="26"/>
                  </a:lnTo>
                  <a:lnTo>
                    <a:pt x="84" y="34"/>
                  </a:lnTo>
                  <a:lnTo>
                    <a:pt x="84" y="42"/>
                  </a:lnTo>
                  <a:lnTo>
                    <a:pt x="84" y="42"/>
                  </a:lnTo>
                  <a:lnTo>
                    <a:pt x="84" y="52"/>
                  </a:lnTo>
                  <a:lnTo>
                    <a:pt x="80" y="60"/>
                  </a:lnTo>
                  <a:lnTo>
                    <a:pt x="76" y="66"/>
                  </a:lnTo>
                  <a:lnTo>
                    <a:pt x="72" y="72"/>
                  </a:lnTo>
                  <a:lnTo>
                    <a:pt x="66" y="78"/>
                  </a:lnTo>
                  <a:lnTo>
                    <a:pt x="58" y="82"/>
                  </a:lnTo>
                  <a:lnTo>
                    <a:pt x="50" y="84"/>
                  </a:lnTo>
                  <a:lnTo>
                    <a:pt x="42" y="84"/>
                  </a:lnTo>
                  <a:lnTo>
                    <a:pt x="42" y="84"/>
                  </a:lnTo>
                  <a:close/>
                  <a:moveTo>
                    <a:pt x="42" y="18"/>
                  </a:moveTo>
                  <a:lnTo>
                    <a:pt x="42" y="18"/>
                  </a:lnTo>
                  <a:lnTo>
                    <a:pt x="32" y="20"/>
                  </a:lnTo>
                  <a:lnTo>
                    <a:pt x="24" y="26"/>
                  </a:lnTo>
                  <a:lnTo>
                    <a:pt x="20" y="34"/>
                  </a:lnTo>
                  <a:lnTo>
                    <a:pt x="18" y="42"/>
                  </a:lnTo>
                  <a:lnTo>
                    <a:pt x="18" y="42"/>
                  </a:lnTo>
                  <a:lnTo>
                    <a:pt x="20" y="52"/>
                  </a:lnTo>
                  <a:lnTo>
                    <a:pt x="24" y="60"/>
                  </a:lnTo>
                  <a:lnTo>
                    <a:pt x="32" y="64"/>
                  </a:lnTo>
                  <a:lnTo>
                    <a:pt x="42" y="66"/>
                  </a:lnTo>
                  <a:lnTo>
                    <a:pt x="42" y="66"/>
                  </a:lnTo>
                  <a:lnTo>
                    <a:pt x="52" y="64"/>
                  </a:lnTo>
                  <a:lnTo>
                    <a:pt x="58" y="60"/>
                  </a:lnTo>
                  <a:lnTo>
                    <a:pt x="64" y="52"/>
                  </a:lnTo>
                  <a:lnTo>
                    <a:pt x="66" y="42"/>
                  </a:lnTo>
                  <a:lnTo>
                    <a:pt x="66" y="42"/>
                  </a:lnTo>
                  <a:lnTo>
                    <a:pt x="64" y="34"/>
                  </a:lnTo>
                  <a:lnTo>
                    <a:pt x="58" y="26"/>
                  </a:lnTo>
                  <a:lnTo>
                    <a:pt x="52" y="20"/>
                  </a:lnTo>
                  <a:lnTo>
                    <a:pt x="42" y="18"/>
                  </a:lnTo>
                  <a:lnTo>
                    <a:pt x="4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grpSp>
      <p:pic>
        <p:nvPicPr>
          <p:cNvPr id="39" name="Picture 38">
            <a:extLst>
              <a:ext uri="{FF2B5EF4-FFF2-40B4-BE49-F238E27FC236}">
                <a16:creationId xmlns:a16="http://schemas.microsoft.com/office/drawing/2014/main" id="{77B4CC92-CDEF-4CDE-A5ED-747204FC413D}"/>
              </a:ext>
            </a:extLst>
          </p:cNvPr>
          <p:cNvPicPr>
            <a:picLocks noChangeAspect="1"/>
          </p:cNvPicPr>
          <p:nvPr/>
        </p:nvPicPr>
        <p:blipFill>
          <a:blip r:embed="rId4"/>
          <a:stretch>
            <a:fillRect/>
          </a:stretch>
        </p:blipFill>
        <p:spPr>
          <a:xfrm>
            <a:off x="6918239" y="1178722"/>
            <a:ext cx="774306" cy="606965"/>
          </a:xfrm>
          <a:prstGeom prst="rect">
            <a:avLst/>
          </a:prstGeom>
        </p:spPr>
      </p:pic>
      <p:pic>
        <p:nvPicPr>
          <p:cNvPr id="63" name="Picture 62">
            <a:extLst>
              <a:ext uri="{FF2B5EF4-FFF2-40B4-BE49-F238E27FC236}">
                <a16:creationId xmlns:a16="http://schemas.microsoft.com/office/drawing/2014/main" id="{29564C30-5E88-48BF-A2FC-76D2060EC1F9}"/>
              </a:ext>
            </a:extLst>
          </p:cNvPr>
          <p:cNvPicPr>
            <a:picLocks noChangeAspect="1"/>
          </p:cNvPicPr>
          <p:nvPr/>
        </p:nvPicPr>
        <p:blipFill>
          <a:blip r:embed="rId5"/>
          <a:stretch>
            <a:fillRect/>
          </a:stretch>
        </p:blipFill>
        <p:spPr>
          <a:xfrm>
            <a:off x="10593091" y="2687895"/>
            <a:ext cx="1090032" cy="1187647"/>
          </a:xfrm>
          <a:prstGeom prst="rect">
            <a:avLst/>
          </a:prstGeom>
        </p:spPr>
      </p:pic>
      <p:pic>
        <p:nvPicPr>
          <p:cNvPr id="83" name="Picture 2">
            <a:extLst>
              <a:ext uri="{FF2B5EF4-FFF2-40B4-BE49-F238E27FC236}">
                <a16:creationId xmlns:a16="http://schemas.microsoft.com/office/drawing/2014/main" id="{B7C80C71-7EA1-41C3-A6FB-2E939D2F24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8801" y="3775836"/>
            <a:ext cx="285654" cy="289794"/>
          </a:xfrm>
          <a:prstGeom prst="rect">
            <a:avLst/>
          </a:prstGeom>
          <a:solidFill>
            <a:srgbClr val="CC99FF"/>
          </a:solidFill>
          <a:ln>
            <a:noFill/>
          </a:ln>
        </p:spPr>
      </p:pic>
      <p:sp>
        <p:nvSpPr>
          <p:cNvPr id="101" name="TextBox 100">
            <a:extLst>
              <a:ext uri="{FF2B5EF4-FFF2-40B4-BE49-F238E27FC236}">
                <a16:creationId xmlns:a16="http://schemas.microsoft.com/office/drawing/2014/main" id="{6B6A7412-4B2A-4786-A6E8-7BB43F5FE5FF}"/>
              </a:ext>
            </a:extLst>
          </p:cNvPr>
          <p:cNvSpPr txBox="1"/>
          <p:nvPr/>
        </p:nvSpPr>
        <p:spPr>
          <a:xfrm>
            <a:off x="5776871" y="1067192"/>
            <a:ext cx="827234" cy="972235"/>
          </a:xfrm>
          <a:prstGeom prst="rect">
            <a:avLst/>
          </a:prstGeom>
          <a:solidFill>
            <a:srgbClr val="31859C"/>
          </a:solidFill>
        </p:spPr>
        <p:txBody>
          <a:bodyPr wrap="square" rtlCol="0" anchor="ctr">
            <a:noAutofit/>
          </a:bodyPr>
          <a:lstStyle>
            <a:defPPr>
              <a:defRPr lang="en-US"/>
            </a:defPPr>
            <a:lvl1pPr marR="0" lvl="0" indent="0" fontAlgn="auto">
              <a:lnSpc>
                <a:spcPct val="100000"/>
              </a:lnSpc>
              <a:spcBef>
                <a:spcPts val="0"/>
              </a:spcBef>
              <a:spcAft>
                <a:spcPts val="0"/>
              </a:spcAft>
              <a:buClrTx/>
              <a:buSzTx/>
              <a:buFontTx/>
              <a:buNone/>
              <a:tabLst/>
              <a:defRPr sz="1050">
                <a:effectLst/>
                <a:latin typeface="Century Gothic" panose="020B0502020202020204" pitchFamily="34" charset="0"/>
                <a:ea typeface="Arial" panose="020B0604020202020204" pitchFamily="34" charset="0"/>
                <a:cs typeface="Arial" panose="020B0604020202020204" pitchFamily="34" charset="0"/>
              </a:defRPr>
            </a:lvl1pPr>
          </a:lstStyle>
          <a:p>
            <a:pPr algn="ctr"/>
            <a:r>
              <a:rPr lang="en-ZA" sz="900">
                <a:solidFill>
                  <a:schemeClr val="bg1"/>
                </a:solidFill>
                <a:effectLst>
                  <a:outerShdw blurRad="38100" dist="38100" dir="2700000" algn="tl">
                    <a:srgbClr val="000000">
                      <a:alpha val="43137"/>
                    </a:srgbClr>
                  </a:outerShdw>
                </a:effectLst>
              </a:rPr>
              <a:t>Amended Supply Agreement </a:t>
            </a:r>
          </a:p>
        </p:txBody>
      </p:sp>
      <p:sp>
        <p:nvSpPr>
          <p:cNvPr id="103" name="TextBox 102">
            <a:extLst>
              <a:ext uri="{FF2B5EF4-FFF2-40B4-BE49-F238E27FC236}">
                <a16:creationId xmlns:a16="http://schemas.microsoft.com/office/drawing/2014/main" id="{A484F893-9D86-4596-A915-1C94450071D4}"/>
              </a:ext>
            </a:extLst>
          </p:cNvPr>
          <p:cNvSpPr txBox="1"/>
          <p:nvPr/>
        </p:nvSpPr>
        <p:spPr>
          <a:xfrm>
            <a:off x="3550490" y="4740654"/>
            <a:ext cx="827234" cy="837016"/>
          </a:xfrm>
          <a:prstGeom prst="rect">
            <a:avLst/>
          </a:prstGeom>
          <a:solidFill>
            <a:srgbClr val="31859C"/>
          </a:solidFill>
        </p:spPr>
        <p:txBody>
          <a:bodyPr wrap="square" rtlCol="0" anchor="ctr">
            <a:noAutofit/>
          </a:bodyPr>
          <a:lstStyle>
            <a:defPPr>
              <a:defRPr lang="en-US"/>
            </a:defPPr>
            <a:lvl1pPr marR="0" lvl="0" indent="0" fontAlgn="auto">
              <a:lnSpc>
                <a:spcPct val="100000"/>
              </a:lnSpc>
              <a:spcBef>
                <a:spcPts val="0"/>
              </a:spcBef>
              <a:spcAft>
                <a:spcPts val="0"/>
              </a:spcAft>
              <a:buClrTx/>
              <a:buSzTx/>
              <a:buFontTx/>
              <a:buNone/>
              <a:tabLst/>
              <a:defRPr sz="1050">
                <a:effectLst/>
                <a:latin typeface="Century Gothic" panose="020B0502020202020204" pitchFamily="34" charset="0"/>
                <a:ea typeface="Arial" panose="020B0604020202020204" pitchFamily="34" charset="0"/>
                <a:cs typeface="Arial" panose="020B0604020202020204" pitchFamily="34" charset="0"/>
              </a:defRPr>
            </a:lvl1pPr>
          </a:lstStyle>
          <a:p>
            <a:pPr algn="ctr"/>
            <a:r>
              <a:rPr lang="en-ZA" sz="900">
                <a:solidFill>
                  <a:schemeClr val="bg1"/>
                </a:solidFill>
                <a:effectLst>
                  <a:outerShdw blurRad="38100" dist="38100" dir="2700000" algn="tl">
                    <a:srgbClr val="000000">
                      <a:alpha val="43137"/>
                    </a:srgbClr>
                  </a:outerShdw>
                </a:effectLst>
              </a:rPr>
              <a:t>Power Purchase Agreement</a:t>
            </a:r>
          </a:p>
        </p:txBody>
      </p:sp>
      <p:sp>
        <p:nvSpPr>
          <p:cNvPr id="102" name="TextBox 101">
            <a:extLst>
              <a:ext uri="{FF2B5EF4-FFF2-40B4-BE49-F238E27FC236}">
                <a16:creationId xmlns:a16="http://schemas.microsoft.com/office/drawing/2014/main" id="{BC383BB1-4E6F-4745-BF63-EE478B08CB2A}"/>
              </a:ext>
            </a:extLst>
          </p:cNvPr>
          <p:cNvSpPr txBox="1"/>
          <p:nvPr/>
        </p:nvSpPr>
        <p:spPr>
          <a:xfrm>
            <a:off x="9225344" y="922039"/>
            <a:ext cx="827234" cy="921807"/>
          </a:xfrm>
          <a:prstGeom prst="rect">
            <a:avLst/>
          </a:prstGeom>
          <a:solidFill>
            <a:srgbClr val="31859C"/>
          </a:solidFill>
        </p:spPr>
        <p:txBody>
          <a:bodyPr wrap="square" rtlCol="0" anchor="ctr">
            <a:noAutofit/>
          </a:bodyPr>
          <a:lstStyle>
            <a:defPPr>
              <a:defRPr lang="en-US"/>
            </a:defPPr>
            <a:lvl1pPr marR="0" lvl="0" indent="0" fontAlgn="auto">
              <a:lnSpc>
                <a:spcPct val="100000"/>
              </a:lnSpc>
              <a:spcBef>
                <a:spcPts val="0"/>
              </a:spcBef>
              <a:spcAft>
                <a:spcPts val="0"/>
              </a:spcAft>
              <a:buClrTx/>
              <a:buSzTx/>
              <a:buFontTx/>
              <a:buNone/>
              <a:tabLst/>
              <a:defRPr sz="1050">
                <a:effectLst/>
                <a:latin typeface="Century Gothic" panose="020B0502020202020204" pitchFamily="34" charset="0"/>
                <a:ea typeface="Arial" panose="020B0604020202020204" pitchFamily="34" charset="0"/>
                <a:cs typeface="Arial" panose="020B0604020202020204" pitchFamily="34" charset="0"/>
              </a:defRPr>
            </a:lvl1pPr>
          </a:lstStyle>
          <a:p>
            <a:pPr algn="ctr"/>
            <a:r>
              <a:rPr lang="en-ZA" sz="900">
                <a:solidFill>
                  <a:schemeClr val="bg1"/>
                </a:solidFill>
                <a:effectLst>
                  <a:outerShdw blurRad="38100" dist="38100" dir="2700000" algn="tl">
                    <a:srgbClr val="000000">
                      <a:alpha val="43137"/>
                    </a:srgbClr>
                  </a:outerShdw>
                </a:effectLst>
              </a:rPr>
              <a:t>Amended Supply Agreement </a:t>
            </a:r>
          </a:p>
        </p:txBody>
      </p:sp>
      <p:pic>
        <p:nvPicPr>
          <p:cNvPr id="106" name="Picture 2">
            <a:extLst>
              <a:ext uri="{FF2B5EF4-FFF2-40B4-BE49-F238E27FC236}">
                <a16:creationId xmlns:a16="http://schemas.microsoft.com/office/drawing/2014/main" id="{609C8146-7F14-4E23-92B1-9522D7B3F9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98735" y="3895308"/>
            <a:ext cx="285654" cy="289794"/>
          </a:xfrm>
          <a:prstGeom prst="rect">
            <a:avLst/>
          </a:prstGeom>
          <a:solidFill>
            <a:srgbClr val="CC99FF"/>
          </a:solidFill>
          <a:ln>
            <a:noFill/>
          </a:ln>
        </p:spPr>
      </p:pic>
      <p:pic>
        <p:nvPicPr>
          <p:cNvPr id="108" name="Picture 2">
            <a:extLst>
              <a:ext uri="{FF2B5EF4-FFF2-40B4-BE49-F238E27FC236}">
                <a16:creationId xmlns:a16="http://schemas.microsoft.com/office/drawing/2014/main" id="{FBFF8535-D681-4821-9DEE-A8A9AD27DB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3407" y="1622444"/>
            <a:ext cx="285654" cy="289794"/>
          </a:xfrm>
          <a:prstGeom prst="rect">
            <a:avLst/>
          </a:prstGeom>
          <a:solidFill>
            <a:srgbClr val="CC99FF"/>
          </a:solidFill>
          <a:ln>
            <a:noFill/>
          </a:ln>
        </p:spPr>
      </p:pic>
      <p:pic>
        <p:nvPicPr>
          <p:cNvPr id="109" name="Picture 2">
            <a:extLst>
              <a:ext uri="{FF2B5EF4-FFF2-40B4-BE49-F238E27FC236}">
                <a16:creationId xmlns:a16="http://schemas.microsoft.com/office/drawing/2014/main" id="{465E69CE-53CB-4EE2-BBF5-0B5C1A4501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4085" y="1622444"/>
            <a:ext cx="285654" cy="289794"/>
          </a:xfrm>
          <a:prstGeom prst="rect">
            <a:avLst/>
          </a:prstGeom>
          <a:solidFill>
            <a:srgbClr val="CC99FF"/>
          </a:solidFill>
          <a:ln>
            <a:noFill/>
          </a:ln>
        </p:spPr>
      </p:pic>
      <p:sp>
        <p:nvSpPr>
          <p:cNvPr id="115" name="Rectangle 114">
            <a:extLst>
              <a:ext uri="{FF2B5EF4-FFF2-40B4-BE49-F238E27FC236}">
                <a16:creationId xmlns:a16="http://schemas.microsoft.com/office/drawing/2014/main" id="{CB610096-0CA1-492B-97F2-AC09CE68BDC3}"/>
              </a:ext>
            </a:extLst>
          </p:cNvPr>
          <p:cNvSpPr/>
          <p:nvPr/>
        </p:nvSpPr>
        <p:spPr>
          <a:xfrm>
            <a:off x="4618640" y="2595705"/>
            <a:ext cx="1108920" cy="837016"/>
          </a:xfrm>
          <a:prstGeom prst="rect">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spc="0" normalizeH="0" baseline="0" noProof="0">
                <a:ln>
                  <a:noFill/>
                </a:ln>
                <a:solidFill>
                  <a:schemeClr val="tx1"/>
                </a:solidFill>
                <a:uLnTx/>
                <a:uFillTx/>
                <a:latin typeface="Century Gothic" panose="020B0502020202020204" pitchFamily="34" charset="0"/>
              </a:rPr>
              <a:t>Tariff: </a:t>
            </a:r>
            <a:r>
              <a:rPr kumimoji="0" lang="en-ZA" sz="800" b="0" i="0" u="none" strike="noStrike" kern="1200" cap="none" spc="0" normalizeH="0" baseline="0" noProof="0">
                <a:ln>
                  <a:noFill/>
                </a:ln>
                <a:solidFill>
                  <a:schemeClr val="tx1"/>
                </a:solidFill>
                <a:uLnTx/>
                <a:uFillTx/>
                <a:latin typeface="Century Gothic" panose="020B0502020202020204" pitchFamily="34" charset="0"/>
              </a:rPr>
              <a:t>Eskom tariff &amp; WEPS (credit) for energy wheeled</a:t>
            </a:r>
          </a:p>
        </p:txBody>
      </p:sp>
      <p:sp>
        <p:nvSpPr>
          <p:cNvPr id="116" name="Rectangle 115">
            <a:extLst>
              <a:ext uri="{FF2B5EF4-FFF2-40B4-BE49-F238E27FC236}">
                <a16:creationId xmlns:a16="http://schemas.microsoft.com/office/drawing/2014/main" id="{6F0FBBF0-E4A2-4C89-921F-3B823D9BE836}"/>
              </a:ext>
            </a:extLst>
          </p:cNvPr>
          <p:cNvSpPr/>
          <p:nvPr/>
        </p:nvSpPr>
        <p:spPr>
          <a:xfrm>
            <a:off x="4621590" y="2117010"/>
            <a:ext cx="1108920" cy="479518"/>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spc="0" normalizeH="0" baseline="0" noProof="0">
                <a:ln>
                  <a:noFill/>
                </a:ln>
                <a:solidFill>
                  <a:prstClr val="black">
                    <a:lumMod val="85000"/>
                    <a:lumOff val="15000"/>
                  </a:prstClr>
                </a:solidFill>
                <a:uLnTx/>
                <a:uFillTx/>
                <a:latin typeface="Century Gothic" panose="020B0502020202020204" pitchFamily="34" charset="0"/>
              </a:rPr>
              <a:t>Invoice from Eskom to Munic</a:t>
            </a:r>
            <a:endParaRPr kumimoji="0" lang="en-ZA" sz="800" b="0" i="0" u="none" strike="noStrike" kern="1200" cap="none" spc="0" normalizeH="0" baseline="0" noProof="0">
              <a:ln>
                <a:noFill/>
              </a:ln>
              <a:solidFill>
                <a:prstClr val="black">
                  <a:lumMod val="85000"/>
                  <a:lumOff val="15000"/>
                </a:prstClr>
              </a:solidFill>
              <a:uLnTx/>
              <a:uFillTx/>
              <a:latin typeface="Century Gothic" panose="020B0502020202020204" pitchFamily="34" charset="0"/>
            </a:endParaRPr>
          </a:p>
        </p:txBody>
      </p:sp>
      <p:sp>
        <p:nvSpPr>
          <p:cNvPr id="123" name="Rectangle 122">
            <a:extLst>
              <a:ext uri="{FF2B5EF4-FFF2-40B4-BE49-F238E27FC236}">
                <a16:creationId xmlns:a16="http://schemas.microsoft.com/office/drawing/2014/main" id="{CB25B377-EC01-4860-A734-95476FFBDDCE}"/>
              </a:ext>
            </a:extLst>
          </p:cNvPr>
          <p:cNvSpPr/>
          <p:nvPr/>
        </p:nvSpPr>
        <p:spPr>
          <a:xfrm>
            <a:off x="4672068" y="5823720"/>
            <a:ext cx="1160060" cy="837016"/>
          </a:xfrm>
          <a:prstGeom prst="rect">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spc="0" normalizeH="0" baseline="0" noProof="0">
                <a:ln>
                  <a:noFill/>
                </a:ln>
                <a:solidFill>
                  <a:schemeClr val="tx1"/>
                </a:solidFill>
                <a:uLnTx/>
                <a:uFillTx/>
                <a:latin typeface="Century Gothic" panose="020B0502020202020204" pitchFamily="34" charset="0"/>
              </a:rPr>
              <a:t>Tariff: </a:t>
            </a:r>
            <a:r>
              <a:rPr kumimoji="0" lang="en-ZA" sz="800" b="0" i="0" u="none" strike="noStrike" kern="1200" cap="none" spc="0" normalizeH="0" baseline="0" noProof="0">
                <a:ln>
                  <a:noFill/>
                </a:ln>
                <a:solidFill>
                  <a:schemeClr val="tx1"/>
                </a:solidFill>
                <a:uLnTx/>
                <a:uFillTx/>
                <a:latin typeface="Century Gothic" panose="020B0502020202020204" pitchFamily="34" charset="0"/>
              </a:rPr>
              <a:t>As agreed with customer in PPA</a:t>
            </a:r>
          </a:p>
        </p:txBody>
      </p:sp>
      <p:sp>
        <p:nvSpPr>
          <p:cNvPr id="124" name="Rectangle 123">
            <a:extLst>
              <a:ext uri="{FF2B5EF4-FFF2-40B4-BE49-F238E27FC236}">
                <a16:creationId xmlns:a16="http://schemas.microsoft.com/office/drawing/2014/main" id="{21218107-2B8E-4913-BCF4-D10CCC300A54}"/>
              </a:ext>
            </a:extLst>
          </p:cNvPr>
          <p:cNvSpPr/>
          <p:nvPr/>
        </p:nvSpPr>
        <p:spPr>
          <a:xfrm>
            <a:off x="4672201" y="5346813"/>
            <a:ext cx="1160060" cy="479518"/>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spc="0" normalizeH="0" baseline="0" noProof="0">
                <a:ln>
                  <a:noFill/>
                </a:ln>
                <a:solidFill>
                  <a:prstClr val="black">
                    <a:lumMod val="85000"/>
                    <a:lumOff val="15000"/>
                  </a:prstClr>
                </a:solidFill>
                <a:uLnTx/>
                <a:uFillTx/>
                <a:latin typeface="Century Gothic" panose="020B0502020202020204" pitchFamily="34" charset="0"/>
              </a:rPr>
              <a:t>Invoice from Generator to Trader</a:t>
            </a:r>
            <a:endParaRPr kumimoji="0" lang="en-ZA" sz="800" b="0" i="0" u="none" strike="noStrike" kern="1200" cap="none" spc="0" normalizeH="0" baseline="0" noProof="0">
              <a:ln>
                <a:noFill/>
              </a:ln>
              <a:solidFill>
                <a:prstClr val="black">
                  <a:lumMod val="85000"/>
                  <a:lumOff val="15000"/>
                </a:prstClr>
              </a:solidFill>
              <a:uLnTx/>
              <a:uFillTx/>
              <a:latin typeface="Century Gothic" panose="020B0502020202020204" pitchFamily="34" charset="0"/>
            </a:endParaRPr>
          </a:p>
        </p:txBody>
      </p:sp>
      <p:sp>
        <p:nvSpPr>
          <p:cNvPr id="125" name="Rectangle 124">
            <a:extLst>
              <a:ext uri="{FF2B5EF4-FFF2-40B4-BE49-F238E27FC236}">
                <a16:creationId xmlns:a16="http://schemas.microsoft.com/office/drawing/2014/main" id="{2E995CFB-6EDA-4FF5-A88D-6283D8CD0A4F}"/>
              </a:ext>
            </a:extLst>
          </p:cNvPr>
          <p:cNvSpPr/>
          <p:nvPr/>
        </p:nvSpPr>
        <p:spPr>
          <a:xfrm>
            <a:off x="8693150" y="2990258"/>
            <a:ext cx="1463677" cy="1265544"/>
          </a:xfrm>
          <a:prstGeom prst="rect">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defTabSz="914400" rtl="0" eaLnBrk="1" fontAlgn="auto" latinLnBrk="0" hangingPunct="1">
              <a:lnSpc>
                <a:spcPct val="100000"/>
              </a:lnSpc>
              <a:spcBef>
                <a:spcPts val="0"/>
              </a:spcBef>
              <a:spcAft>
                <a:spcPts val="0"/>
              </a:spcAft>
              <a:buClrTx/>
              <a:buSzTx/>
              <a:tabLst/>
              <a:defRPr/>
            </a:pPr>
            <a:r>
              <a:rPr kumimoji="0" lang="en-ZA" sz="700" b="1" i="0" u="none" strike="noStrike" kern="1200" cap="none" spc="0" normalizeH="0" baseline="0" noProof="0">
                <a:ln>
                  <a:noFill/>
                </a:ln>
                <a:solidFill>
                  <a:schemeClr val="tx1"/>
                </a:solidFill>
                <a:uLnTx/>
                <a:uFillTx/>
                <a:latin typeface="Century Gothic" panose="020B0502020202020204" pitchFamily="34" charset="0"/>
              </a:rPr>
              <a:t>Tariff: </a:t>
            </a:r>
            <a:r>
              <a:rPr kumimoji="0" lang="en-ZA" sz="700" b="0" i="0" u="none" strike="noStrike" kern="1200" cap="none" spc="0" normalizeH="0" baseline="0" noProof="0">
                <a:ln>
                  <a:noFill/>
                </a:ln>
                <a:solidFill>
                  <a:schemeClr val="tx1"/>
                </a:solidFill>
                <a:uLnTx/>
                <a:uFillTx/>
                <a:latin typeface="Century Gothic" panose="020B0502020202020204" pitchFamily="34" charset="0"/>
              </a:rPr>
              <a:t>Wheeling tariff / Muni tariff &amp; WEPS credit:</a:t>
            </a:r>
          </a:p>
          <a:p>
            <a:pPr marL="88900" marR="0" lvl="0" indent="-88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700" b="0" i="0" u="none" strike="noStrike" kern="1200" cap="none" spc="0" normalizeH="0" baseline="0" noProof="0">
                <a:ln>
                  <a:noFill/>
                </a:ln>
                <a:solidFill>
                  <a:schemeClr val="tx1"/>
                </a:solidFill>
                <a:uLnTx/>
                <a:uFillTx/>
                <a:latin typeface="Century Gothic" panose="020B0502020202020204" pitchFamily="34" charset="0"/>
              </a:rPr>
              <a:t>100% energy supplied to connection point incl. losses as part of wheeling costs</a:t>
            </a:r>
          </a:p>
          <a:p>
            <a:pPr marL="88900" marR="0" lvl="0" indent="-88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700" b="0" i="0" u="none" strike="noStrike" kern="1200" cap="none" spc="0" normalizeH="0" baseline="0" noProof="0">
                <a:ln>
                  <a:noFill/>
                </a:ln>
                <a:solidFill>
                  <a:schemeClr val="tx1"/>
                </a:solidFill>
                <a:uLnTx/>
                <a:uFillTx/>
                <a:latin typeface="Century Gothic" panose="020B0502020202020204" pitchFamily="34" charset="0"/>
              </a:rPr>
              <a:t>Credit for green energy imported @ WEPS rate</a:t>
            </a:r>
          </a:p>
          <a:p>
            <a:pPr marL="88900" marR="0" lvl="0" indent="-88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700" b="0" i="0" u="none" strike="noStrike" kern="1200" cap="none" spc="0" normalizeH="0" baseline="0" noProof="0">
                <a:ln>
                  <a:noFill/>
                </a:ln>
                <a:solidFill>
                  <a:schemeClr val="tx1"/>
                </a:solidFill>
                <a:uLnTx/>
                <a:uFillTx/>
                <a:latin typeface="Century Gothic" panose="020B0502020202020204" pitchFamily="34" charset="0"/>
              </a:rPr>
              <a:t>Wheeling charges: Administration charge and affordability subsidy rebate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700" b="0" i="0" u="none" strike="noStrike" kern="1200" cap="none" spc="0" normalizeH="0" baseline="0" noProof="0">
              <a:ln>
                <a:noFill/>
              </a:ln>
              <a:solidFill>
                <a:schemeClr val="tx1"/>
              </a:solidFill>
              <a:uLnTx/>
              <a:uFillTx/>
              <a:latin typeface="Century Gothic" panose="020B0502020202020204" pitchFamily="34" charset="0"/>
            </a:endParaRPr>
          </a:p>
        </p:txBody>
      </p:sp>
      <p:sp>
        <p:nvSpPr>
          <p:cNvPr id="126" name="Rectangle 125">
            <a:extLst>
              <a:ext uri="{FF2B5EF4-FFF2-40B4-BE49-F238E27FC236}">
                <a16:creationId xmlns:a16="http://schemas.microsoft.com/office/drawing/2014/main" id="{2140AA00-D968-497D-BBF4-7963F44E9D11}"/>
              </a:ext>
            </a:extLst>
          </p:cNvPr>
          <p:cNvSpPr/>
          <p:nvPr/>
        </p:nvSpPr>
        <p:spPr>
          <a:xfrm>
            <a:off x="8690457" y="2582593"/>
            <a:ext cx="1463677" cy="407665"/>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spc="0" normalizeH="0" baseline="0" noProof="0">
                <a:ln>
                  <a:noFill/>
                </a:ln>
                <a:solidFill>
                  <a:prstClr val="black">
                    <a:lumMod val="85000"/>
                    <a:lumOff val="15000"/>
                  </a:prstClr>
                </a:solidFill>
                <a:uLnTx/>
                <a:uFillTx/>
                <a:latin typeface="Century Gothic" panose="020B0502020202020204" pitchFamily="34" charset="0"/>
              </a:rPr>
              <a:t>Invoice from Munic to Customer</a:t>
            </a:r>
            <a:endParaRPr kumimoji="0" lang="en-ZA" sz="800" b="0" i="0" u="none" strike="noStrike" kern="1200" cap="none" spc="0" normalizeH="0" baseline="0" noProof="0">
              <a:ln>
                <a:noFill/>
              </a:ln>
              <a:solidFill>
                <a:prstClr val="black">
                  <a:lumMod val="85000"/>
                  <a:lumOff val="15000"/>
                </a:prstClr>
              </a:solidFill>
              <a:uLnTx/>
              <a:uFillTx/>
              <a:latin typeface="Century Gothic" panose="020B0502020202020204" pitchFamily="34" charset="0"/>
            </a:endParaRPr>
          </a:p>
        </p:txBody>
      </p:sp>
      <p:cxnSp>
        <p:nvCxnSpPr>
          <p:cNvPr id="132" name="Straight Arrow Connector 131">
            <a:extLst>
              <a:ext uri="{FF2B5EF4-FFF2-40B4-BE49-F238E27FC236}">
                <a16:creationId xmlns:a16="http://schemas.microsoft.com/office/drawing/2014/main" id="{FC04AE00-1561-47F0-97A4-6E0083178C8D}"/>
              </a:ext>
            </a:extLst>
          </p:cNvPr>
          <p:cNvCxnSpPr>
            <a:cxnSpLocks/>
          </p:cNvCxnSpPr>
          <p:nvPr/>
        </p:nvCxnSpPr>
        <p:spPr>
          <a:xfrm flipV="1">
            <a:off x="1633251" y="1735597"/>
            <a:ext cx="2834529" cy="120749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490B7C16-A27D-4FAD-9501-D077BA358388}"/>
              </a:ext>
            </a:extLst>
          </p:cNvPr>
          <p:cNvCxnSpPr>
            <a:cxnSpLocks/>
          </p:cNvCxnSpPr>
          <p:nvPr/>
        </p:nvCxnSpPr>
        <p:spPr>
          <a:xfrm flipV="1">
            <a:off x="1329791" y="1271429"/>
            <a:ext cx="2535421" cy="987214"/>
          </a:xfrm>
          <a:prstGeom prst="straightConnector1">
            <a:avLst/>
          </a:prstGeom>
          <a:ln w="38100">
            <a:solidFill>
              <a:srgbClr val="31859C"/>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BF993BBF-643E-4D35-A03D-8ECD654AFFEE}"/>
              </a:ext>
            </a:extLst>
          </p:cNvPr>
          <p:cNvSpPr txBox="1"/>
          <p:nvPr/>
        </p:nvSpPr>
        <p:spPr>
          <a:xfrm>
            <a:off x="2256891" y="1088855"/>
            <a:ext cx="882556" cy="921807"/>
          </a:xfrm>
          <a:prstGeom prst="rect">
            <a:avLst/>
          </a:prstGeom>
          <a:solidFill>
            <a:srgbClr val="31859C"/>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900">
                <a:solidFill>
                  <a:schemeClr val="bg1"/>
                </a:solidFill>
                <a:effectLst>
                  <a:outerShdw blurRad="38100" dist="38100" dir="2700000" algn="tl">
                    <a:srgbClr val="000000">
                      <a:alpha val="43137"/>
                    </a:srgbClr>
                  </a:outerShdw>
                </a:effectLst>
                <a:latin typeface="Century Gothic" panose="020B0502020202020204" pitchFamily="34" charset="0"/>
                <a:ea typeface="Arial" panose="020B0604020202020204" pitchFamily="34" charset="0"/>
                <a:cs typeface="Arial" panose="020B0604020202020204" pitchFamily="34" charset="0"/>
              </a:rPr>
              <a:t>Connection and Use of Systems Agreement (+ Wheeling Annex)</a:t>
            </a:r>
            <a:endParaRPr kumimoji="0" lang="en-ZA" sz="900" b="0"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ndParaRPr>
          </a:p>
        </p:txBody>
      </p:sp>
      <p:cxnSp>
        <p:nvCxnSpPr>
          <p:cNvPr id="94" name="Straight Arrow Connector 93">
            <a:extLst>
              <a:ext uri="{FF2B5EF4-FFF2-40B4-BE49-F238E27FC236}">
                <a16:creationId xmlns:a16="http://schemas.microsoft.com/office/drawing/2014/main" id="{6F377B0E-1F27-46D3-BF06-D96FBAB01F3A}"/>
              </a:ext>
            </a:extLst>
          </p:cNvPr>
          <p:cNvCxnSpPr>
            <a:cxnSpLocks/>
          </p:cNvCxnSpPr>
          <p:nvPr/>
        </p:nvCxnSpPr>
        <p:spPr>
          <a:xfrm>
            <a:off x="7856686" y="1593065"/>
            <a:ext cx="2944772" cy="751412"/>
          </a:xfrm>
          <a:prstGeom prst="straightConnector1">
            <a:avLst/>
          </a:prstGeom>
          <a:ln w="3810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1CEEAB13-284B-445E-90B5-0BBC227EF54C}"/>
              </a:ext>
            </a:extLst>
          </p:cNvPr>
          <p:cNvCxnSpPr>
            <a:cxnSpLocks/>
          </p:cNvCxnSpPr>
          <p:nvPr/>
        </p:nvCxnSpPr>
        <p:spPr>
          <a:xfrm flipV="1">
            <a:off x="4928343" y="819603"/>
            <a:ext cx="2417233" cy="3862"/>
          </a:xfrm>
          <a:prstGeom prst="straightConnector1">
            <a:avLst/>
          </a:prstGeom>
          <a:ln w="3810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A9B3480F-CF39-43C4-A2CD-0BE6C9CF1DCA}"/>
              </a:ext>
            </a:extLst>
          </p:cNvPr>
          <p:cNvSpPr/>
          <p:nvPr/>
        </p:nvSpPr>
        <p:spPr>
          <a:xfrm>
            <a:off x="750364" y="4041004"/>
            <a:ext cx="1205182" cy="154828"/>
          </a:xfrm>
          <a:prstGeom prst="rect">
            <a:avLst/>
          </a:prstGeom>
          <a:solidFill>
            <a:srgbClr val="CC99FF"/>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600" b="1">
                <a:solidFill>
                  <a:schemeClr val="bg1"/>
                </a:solidFill>
                <a:effectLst>
                  <a:outerShdw blurRad="38100" dist="38100" dir="2700000" algn="tl">
                    <a:srgbClr val="000000">
                      <a:alpha val="43137"/>
                    </a:srgbClr>
                  </a:outerShdw>
                </a:effectLst>
                <a:latin typeface="Century Gothic" panose="020B0502020202020204" pitchFamily="34" charset="0"/>
              </a:rPr>
              <a:t>Smart Meter @ Generator</a:t>
            </a:r>
            <a:endParaRPr kumimoji="0" lang="en-ZA" sz="6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ndParaRPr>
          </a:p>
        </p:txBody>
      </p:sp>
      <p:sp>
        <p:nvSpPr>
          <p:cNvPr id="118" name="Rectangle 117">
            <a:extLst>
              <a:ext uri="{FF2B5EF4-FFF2-40B4-BE49-F238E27FC236}">
                <a16:creationId xmlns:a16="http://schemas.microsoft.com/office/drawing/2014/main" id="{E14181F5-19D6-4B45-85C0-53CC30D3C5C8}"/>
              </a:ext>
            </a:extLst>
          </p:cNvPr>
          <p:cNvSpPr/>
          <p:nvPr/>
        </p:nvSpPr>
        <p:spPr>
          <a:xfrm>
            <a:off x="4536287" y="1884600"/>
            <a:ext cx="1205182" cy="154828"/>
          </a:xfrm>
          <a:prstGeom prst="rect">
            <a:avLst/>
          </a:prstGeom>
          <a:solidFill>
            <a:srgbClr val="CC99FF"/>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600" b="1">
                <a:solidFill>
                  <a:schemeClr val="bg1"/>
                </a:solidFill>
                <a:effectLst>
                  <a:outerShdw blurRad="38100" dist="38100" dir="2700000" algn="tl">
                    <a:srgbClr val="000000">
                      <a:alpha val="43137"/>
                    </a:srgbClr>
                  </a:outerShdw>
                </a:effectLst>
                <a:latin typeface="Century Gothic" panose="020B0502020202020204" pitchFamily="34" charset="0"/>
              </a:rPr>
              <a:t>Smart Meter @ POD</a:t>
            </a:r>
            <a:endParaRPr kumimoji="0" lang="en-ZA" sz="6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ndParaRPr>
          </a:p>
        </p:txBody>
      </p:sp>
      <p:sp>
        <p:nvSpPr>
          <p:cNvPr id="121" name="Rectangle 120">
            <a:extLst>
              <a:ext uri="{FF2B5EF4-FFF2-40B4-BE49-F238E27FC236}">
                <a16:creationId xmlns:a16="http://schemas.microsoft.com/office/drawing/2014/main" id="{B2F7425D-92E9-4AF5-8A9D-5982F82B31EF}"/>
              </a:ext>
            </a:extLst>
          </p:cNvPr>
          <p:cNvSpPr/>
          <p:nvPr/>
        </p:nvSpPr>
        <p:spPr>
          <a:xfrm>
            <a:off x="6612569" y="1911246"/>
            <a:ext cx="1205182" cy="154828"/>
          </a:xfrm>
          <a:prstGeom prst="rect">
            <a:avLst/>
          </a:prstGeom>
          <a:solidFill>
            <a:srgbClr val="CC99FF"/>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600" b="1">
                <a:solidFill>
                  <a:schemeClr val="bg1"/>
                </a:solidFill>
                <a:effectLst>
                  <a:outerShdw blurRad="38100" dist="38100" dir="2700000" algn="tl">
                    <a:srgbClr val="000000">
                      <a:alpha val="43137"/>
                    </a:srgbClr>
                  </a:outerShdw>
                </a:effectLst>
                <a:latin typeface="Century Gothic" panose="020B0502020202020204" pitchFamily="34" charset="0"/>
              </a:rPr>
              <a:t>Check Smart Meter @ POD</a:t>
            </a:r>
            <a:endParaRPr kumimoji="0" lang="en-ZA" sz="6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ndParaRPr>
          </a:p>
        </p:txBody>
      </p:sp>
      <p:sp>
        <p:nvSpPr>
          <p:cNvPr id="122" name="Rectangle 121">
            <a:extLst>
              <a:ext uri="{FF2B5EF4-FFF2-40B4-BE49-F238E27FC236}">
                <a16:creationId xmlns:a16="http://schemas.microsoft.com/office/drawing/2014/main" id="{2847B4E6-D93B-44DF-ABEE-4307FA6CDA2D}"/>
              </a:ext>
            </a:extLst>
          </p:cNvPr>
          <p:cNvSpPr/>
          <p:nvPr/>
        </p:nvSpPr>
        <p:spPr>
          <a:xfrm>
            <a:off x="10498735" y="4173888"/>
            <a:ext cx="1383122" cy="154828"/>
          </a:xfrm>
          <a:prstGeom prst="rect">
            <a:avLst/>
          </a:prstGeom>
          <a:solidFill>
            <a:srgbClr val="CC99FF"/>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600" b="1">
                <a:solidFill>
                  <a:schemeClr val="bg1"/>
                </a:solidFill>
                <a:effectLst>
                  <a:outerShdw blurRad="38100" dist="38100" dir="2700000" algn="tl">
                    <a:srgbClr val="000000">
                      <a:alpha val="43137"/>
                    </a:srgbClr>
                  </a:outerShdw>
                </a:effectLst>
                <a:latin typeface="Century Gothic" panose="020B0502020202020204" pitchFamily="34" charset="0"/>
              </a:rPr>
              <a:t>Munic Smart Meter @ Customer</a:t>
            </a:r>
            <a:endParaRPr kumimoji="0" lang="en-ZA" sz="6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ndParaRPr>
          </a:p>
        </p:txBody>
      </p:sp>
      <p:grpSp>
        <p:nvGrpSpPr>
          <p:cNvPr id="59" name="Group 58">
            <a:extLst>
              <a:ext uri="{FF2B5EF4-FFF2-40B4-BE49-F238E27FC236}">
                <a16:creationId xmlns:a16="http://schemas.microsoft.com/office/drawing/2014/main" id="{B0045D86-FAA6-4121-AE5E-E57D74ECEE05}"/>
              </a:ext>
            </a:extLst>
          </p:cNvPr>
          <p:cNvGrpSpPr/>
          <p:nvPr/>
        </p:nvGrpSpPr>
        <p:grpSpPr>
          <a:xfrm>
            <a:off x="518767" y="4836231"/>
            <a:ext cx="2620680" cy="865528"/>
            <a:chOff x="475775" y="3986637"/>
            <a:chExt cx="2090226" cy="865528"/>
          </a:xfrm>
        </p:grpSpPr>
        <p:cxnSp>
          <p:nvCxnSpPr>
            <p:cNvPr id="127" name="Straight Arrow Connector 126">
              <a:extLst>
                <a:ext uri="{FF2B5EF4-FFF2-40B4-BE49-F238E27FC236}">
                  <a16:creationId xmlns:a16="http://schemas.microsoft.com/office/drawing/2014/main" id="{473A0059-355C-40C6-B9D0-A016042ACC53}"/>
                </a:ext>
              </a:extLst>
            </p:cNvPr>
            <p:cNvCxnSpPr>
              <a:cxnSpLocks/>
            </p:cNvCxnSpPr>
            <p:nvPr/>
          </p:nvCxnSpPr>
          <p:spPr>
            <a:xfrm>
              <a:off x="502704" y="4306715"/>
              <a:ext cx="643343"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21B8C262-D020-4756-8105-CC571545A576}"/>
                </a:ext>
              </a:extLst>
            </p:cNvPr>
            <p:cNvCxnSpPr>
              <a:cxnSpLocks/>
            </p:cNvCxnSpPr>
            <p:nvPr/>
          </p:nvCxnSpPr>
          <p:spPr>
            <a:xfrm>
              <a:off x="475775" y="4072824"/>
              <a:ext cx="661610" cy="0"/>
            </a:xfrm>
            <a:prstGeom prst="straightConnector1">
              <a:avLst/>
            </a:prstGeom>
            <a:ln w="38100">
              <a:solidFill>
                <a:srgbClr val="31859C"/>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96971773-4403-4CE5-A5A9-A2475376B115}"/>
                </a:ext>
              </a:extLst>
            </p:cNvPr>
            <p:cNvCxnSpPr>
              <a:cxnSpLocks/>
            </p:cNvCxnSpPr>
            <p:nvPr/>
          </p:nvCxnSpPr>
          <p:spPr>
            <a:xfrm>
              <a:off x="502704" y="4543153"/>
              <a:ext cx="611309" cy="0"/>
            </a:xfrm>
            <a:prstGeom prst="straightConnector1">
              <a:avLst/>
            </a:prstGeom>
            <a:ln w="3810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5099D295-1590-466E-8E28-51590DDB0238}"/>
                </a:ext>
              </a:extLst>
            </p:cNvPr>
            <p:cNvCxnSpPr>
              <a:cxnSpLocks/>
            </p:cNvCxnSpPr>
            <p:nvPr/>
          </p:nvCxnSpPr>
          <p:spPr>
            <a:xfrm>
              <a:off x="495009" y="4774751"/>
              <a:ext cx="667478" cy="0"/>
            </a:xfrm>
            <a:prstGeom prst="straightConnector1">
              <a:avLst/>
            </a:prstGeom>
            <a:ln w="381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3" name="Rectangle 132">
              <a:extLst>
                <a:ext uri="{FF2B5EF4-FFF2-40B4-BE49-F238E27FC236}">
                  <a16:creationId xmlns:a16="http://schemas.microsoft.com/office/drawing/2014/main" id="{09E4F330-0C41-451D-BC51-DD04F90BCFC8}"/>
                </a:ext>
              </a:extLst>
            </p:cNvPr>
            <p:cNvSpPr/>
            <p:nvPr/>
          </p:nvSpPr>
          <p:spPr>
            <a:xfrm>
              <a:off x="1109101" y="3986637"/>
              <a:ext cx="1441218" cy="15482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ZA" sz="800" b="1">
                  <a:solidFill>
                    <a:prstClr val="black">
                      <a:lumMod val="85000"/>
                      <a:lumOff val="15000"/>
                    </a:prstClr>
                  </a:solidFill>
                  <a:latin typeface="Century Gothic" panose="020B0502020202020204" pitchFamily="34" charset="0"/>
                </a:rPr>
                <a:t>Contractual Arrangement</a:t>
              </a:r>
              <a:endParaRPr kumimoji="0" lang="en-ZA" sz="800" b="1" i="0" u="none" strike="noStrike" kern="1200" cap="none" spc="0" normalizeH="0" baseline="0" noProof="0">
                <a:ln>
                  <a:noFill/>
                </a:ln>
                <a:solidFill>
                  <a:prstClr val="black">
                    <a:lumMod val="85000"/>
                    <a:lumOff val="15000"/>
                  </a:prstClr>
                </a:solidFill>
                <a:uLnTx/>
                <a:uFillTx/>
                <a:latin typeface="Century Gothic" panose="020B0502020202020204" pitchFamily="34" charset="0"/>
              </a:endParaRPr>
            </a:p>
          </p:txBody>
        </p:sp>
        <p:sp>
          <p:nvSpPr>
            <p:cNvPr id="134" name="Rectangle 133">
              <a:extLst>
                <a:ext uri="{FF2B5EF4-FFF2-40B4-BE49-F238E27FC236}">
                  <a16:creationId xmlns:a16="http://schemas.microsoft.com/office/drawing/2014/main" id="{1428D7F2-442C-419E-952E-CA59C35FE1C0}"/>
                </a:ext>
              </a:extLst>
            </p:cNvPr>
            <p:cNvSpPr/>
            <p:nvPr/>
          </p:nvSpPr>
          <p:spPr>
            <a:xfrm>
              <a:off x="1103196" y="4229301"/>
              <a:ext cx="1441218" cy="15482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ZA" sz="800" b="1">
                  <a:solidFill>
                    <a:prstClr val="black">
                      <a:lumMod val="85000"/>
                      <a:lumOff val="15000"/>
                    </a:prstClr>
                  </a:solidFill>
                  <a:latin typeface="Century Gothic" panose="020B0502020202020204" pitchFamily="34" charset="0"/>
                </a:rPr>
                <a:t>Actual Electricity Flow</a:t>
              </a:r>
              <a:endParaRPr kumimoji="0" lang="en-ZA" sz="800" b="1" i="0" u="none" strike="noStrike" kern="1200" cap="none" spc="0" normalizeH="0" baseline="0" noProof="0">
                <a:ln>
                  <a:noFill/>
                </a:ln>
                <a:solidFill>
                  <a:prstClr val="black">
                    <a:lumMod val="85000"/>
                    <a:lumOff val="15000"/>
                  </a:prstClr>
                </a:solidFill>
                <a:uLnTx/>
                <a:uFillTx/>
                <a:latin typeface="Century Gothic" panose="020B0502020202020204" pitchFamily="34" charset="0"/>
              </a:endParaRPr>
            </a:p>
          </p:txBody>
        </p:sp>
        <p:sp>
          <p:nvSpPr>
            <p:cNvPr id="135" name="Rectangle 134">
              <a:extLst>
                <a:ext uri="{FF2B5EF4-FFF2-40B4-BE49-F238E27FC236}">
                  <a16:creationId xmlns:a16="http://schemas.microsoft.com/office/drawing/2014/main" id="{068E8230-F0F9-47B9-BFAD-54A7582EBE9D}"/>
                </a:ext>
              </a:extLst>
            </p:cNvPr>
            <p:cNvSpPr/>
            <p:nvPr/>
          </p:nvSpPr>
          <p:spPr>
            <a:xfrm>
              <a:off x="1115974" y="4471187"/>
              <a:ext cx="1441218" cy="15482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ZA" sz="800" b="1">
                  <a:solidFill>
                    <a:prstClr val="black">
                      <a:lumMod val="85000"/>
                      <a:lumOff val="15000"/>
                    </a:prstClr>
                  </a:solidFill>
                  <a:latin typeface="Century Gothic" panose="020B0502020202020204" pitchFamily="34" charset="0"/>
                </a:rPr>
                <a:t>Contracted Electricity Flow</a:t>
              </a:r>
              <a:endParaRPr kumimoji="0" lang="en-ZA" sz="800" b="1" i="0" u="none" strike="noStrike" kern="1200" cap="none" spc="0" normalizeH="0" baseline="0" noProof="0">
                <a:ln>
                  <a:noFill/>
                </a:ln>
                <a:solidFill>
                  <a:prstClr val="black">
                    <a:lumMod val="85000"/>
                    <a:lumOff val="15000"/>
                  </a:prstClr>
                </a:solidFill>
                <a:uLnTx/>
                <a:uFillTx/>
                <a:latin typeface="Century Gothic" panose="020B0502020202020204" pitchFamily="34" charset="0"/>
              </a:endParaRPr>
            </a:p>
          </p:txBody>
        </p:sp>
        <p:sp>
          <p:nvSpPr>
            <p:cNvPr id="136" name="Rectangle 135">
              <a:extLst>
                <a:ext uri="{FF2B5EF4-FFF2-40B4-BE49-F238E27FC236}">
                  <a16:creationId xmlns:a16="http://schemas.microsoft.com/office/drawing/2014/main" id="{CAB35356-D9A3-4342-8170-C38887EB86C1}"/>
                </a:ext>
              </a:extLst>
            </p:cNvPr>
            <p:cNvSpPr/>
            <p:nvPr/>
          </p:nvSpPr>
          <p:spPr>
            <a:xfrm>
              <a:off x="1124783" y="4697337"/>
              <a:ext cx="1441218" cy="15482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spc="0" normalizeH="0" baseline="0" noProof="0">
                  <a:ln>
                    <a:noFill/>
                  </a:ln>
                  <a:solidFill>
                    <a:prstClr val="black">
                      <a:lumMod val="85000"/>
                      <a:lumOff val="15000"/>
                    </a:prstClr>
                  </a:solidFill>
                  <a:uLnTx/>
                  <a:uFillTx/>
                  <a:latin typeface="Century Gothic" panose="020B0502020202020204" pitchFamily="34" charset="0"/>
                </a:rPr>
                <a:t>Invoicing And Payment </a:t>
              </a:r>
              <a:r>
                <a:rPr lang="en-ZA" sz="800" b="1">
                  <a:solidFill>
                    <a:prstClr val="black">
                      <a:lumMod val="85000"/>
                      <a:lumOff val="15000"/>
                    </a:prstClr>
                  </a:solidFill>
                  <a:latin typeface="Century Gothic" panose="020B0502020202020204" pitchFamily="34" charset="0"/>
                </a:rPr>
                <a:t>Flow</a:t>
              </a:r>
              <a:endParaRPr kumimoji="0" lang="en-ZA" sz="800" b="1" i="0" u="none" strike="noStrike" kern="1200" cap="none" spc="0" normalizeH="0" baseline="0" noProof="0">
                <a:ln>
                  <a:noFill/>
                </a:ln>
                <a:solidFill>
                  <a:prstClr val="black">
                    <a:lumMod val="85000"/>
                    <a:lumOff val="15000"/>
                  </a:prstClr>
                </a:solidFill>
                <a:uLnTx/>
                <a:uFillTx/>
                <a:latin typeface="Century Gothic" panose="020B0502020202020204" pitchFamily="34" charset="0"/>
              </a:endParaRPr>
            </a:p>
          </p:txBody>
        </p:sp>
      </p:grpSp>
      <p:sp>
        <p:nvSpPr>
          <p:cNvPr id="156" name="Rectangle 155">
            <a:extLst>
              <a:ext uri="{FF2B5EF4-FFF2-40B4-BE49-F238E27FC236}">
                <a16:creationId xmlns:a16="http://schemas.microsoft.com/office/drawing/2014/main" id="{FDA4F57E-135A-4076-8884-4F0B02393C03}"/>
              </a:ext>
            </a:extLst>
          </p:cNvPr>
          <p:cNvSpPr/>
          <p:nvPr/>
        </p:nvSpPr>
        <p:spPr>
          <a:xfrm>
            <a:off x="605875" y="2160310"/>
            <a:ext cx="537585" cy="15482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ZA" sz="1600" b="1" u="sng">
                <a:solidFill>
                  <a:prstClr val="black">
                    <a:lumMod val="85000"/>
                    <a:lumOff val="15000"/>
                  </a:prstClr>
                </a:solidFill>
                <a:latin typeface="Century Gothic" panose="020B0502020202020204" pitchFamily="34" charset="0"/>
              </a:rPr>
              <a:t>IPP:</a:t>
            </a:r>
            <a:endParaRPr kumimoji="0" lang="en-ZA" sz="1600" b="1" i="0" u="sng" strike="noStrike" kern="1200" cap="none" spc="0" normalizeH="0" baseline="0" noProof="0">
              <a:ln>
                <a:noFill/>
              </a:ln>
              <a:solidFill>
                <a:prstClr val="black">
                  <a:lumMod val="85000"/>
                  <a:lumOff val="15000"/>
                </a:prstClr>
              </a:solidFill>
              <a:uLnTx/>
              <a:uFillTx/>
              <a:latin typeface="Century Gothic" panose="020B0502020202020204" pitchFamily="34" charset="0"/>
            </a:endParaRPr>
          </a:p>
        </p:txBody>
      </p:sp>
      <p:sp>
        <p:nvSpPr>
          <p:cNvPr id="157" name="Rectangle 156">
            <a:extLst>
              <a:ext uri="{FF2B5EF4-FFF2-40B4-BE49-F238E27FC236}">
                <a16:creationId xmlns:a16="http://schemas.microsoft.com/office/drawing/2014/main" id="{7F24A8CE-3015-48FA-AFF7-B1FE80B021A3}"/>
              </a:ext>
            </a:extLst>
          </p:cNvPr>
          <p:cNvSpPr/>
          <p:nvPr/>
        </p:nvSpPr>
        <p:spPr>
          <a:xfrm>
            <a:off x="87156" y="172032"/>
            <a:ext cx="3025226" cy="266647"/>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ZA" sz="1600" b="1" u="sng">
                <a:solidFill>
                  <a:prstClr val="black">
                    <a:lumMod val="85000"/>
                    <a:lumOff val="15000"/>
                  </a:prstClr>
                </a:solidFill>
                <a:latin typeface="Century Gothic" panose="020B0502020202020204" pitchFamily="34" charset="0"/>
              </a:rPr>
              <a:t>Scenario 1 + Trader</a:t>
            </a:r>
            <a:endParaRPr kumimoji="0" lang="en-ZA" sz="1600" b="1" i="0" u="sng" strike="noStrike" kern="1200" cap="none" spc="0" normalizeH="0" baseline="0" noProof="0">
              <a:ln>
                <a:noFill/>
              </a:ln>
              <a:solidFill>
                <a:prstClr val="black">
                  <a:lumMod val="85000"/>
                  <a:lumOff val="15000"/>
                </a:prstClr>
              </a:solidFill>
              <a:uLnTx/>
              <a:uFillTx/>
              <a:latin typeface="Century Gothic" panose="020B0502020202020204" pitchFamily="34" charset="0"/>
            </a:endParaRPr>
          </a:p>
        </p:txBody>
      </p:sp>
      <p:sp>
        <p:nvSpPr>
          <p:cNvPr id="158" name="Rectangle 157">
            <a:extLst>
              <a:ext uri="{FF2B5EF4-FFF2-40B4-BE49-F238E27FC236}">
                <a16:creationId xmlns:a16="http://schemas.microsoft.com/office/drawing/2014/main" id="{B56D278B-0FD9-4EA7-9063-EE5D79584484}"/>
              </a:ext>
            </a:extLst>
          </p:cNvPr>
          <p:cNvSpPr/>
          <p:nvPr/>
        </p:nvSpPr>
        <p:spPr>
          <a:xfrm>
            <a:off x="7478995" y="827217"/>
            <a:ext cx="1762680" cy="17464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ZA" sz="1600" b="1" u="sng">
                <a:solidFill>
                  <a:prstClr val="black">
                    <a:lumMod val="85000"/>
                    <a:lumOff val="15000"/>
                  </a:prstClr>
                </a:solidFill>
                <a:latin typeface="Century Gothic" panose="020B0502020202020204" pitchFamily="34" charset="0"/>
              </a:rPr>
              <a:t>Munic network</a:t>
            </a:r>
            <a:endParaRPr kumimoji="0" lang="en-ZA" sz="1600" b="1" i="0" u="sng" strike="noStrike" kern="1200" cap="none" spc="0" normalizeH="0" baseline="0" noProof="0">
              <a:ln>
                <a:noFill/>
              </a:ln>
              <a:solidFill>
                <a:prstClr val="black">
                  <a:lumMod val="85000"/>
                  <a:lumOff val="15000"/>
                </a:prstClr>
              </a:solidFill>
              <a:uLnTx/>
              <a:uFillTx/>
              <a:latin typeface="Century Gothic" panose="020B0502020202020204" pitchFamily="34" charset="0"/>
            </a:endParaRPr>
          </a:p>
        </p:txBody>
      </p:sp>
      <p:sp>
        <p:nvSpPr>
          <p:cNvPr id="159" name="Rectangle 158">
            <a:extLst>
              <a:ext uri="{FF2B5EF4-FFF2-40B4-BE49-F238E27FC236}">
                <a16:creationId xmlns:a16="http://schemas.microsoft.com/office/drawing/2014/main" id="{927A5FC8-3847-4721-8396-9722E8FC9395}"/>
              </a:ext>
            </a:extLst>
          </p:cNvPr>
          <p:cNvSpPr/>
          <p:nvPr/>
        </p:nvSpPr>
        <p:spPr>
          <a:xfrm>
            <a:off x="10824772" y="2336783"/>
            <a:ext cx="1436138" cy="17464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ZA" sz="1600" b="1" u="sng">
                <a:solidFill>
                  <a:prstClr val="black">
                    <a:lumMod val="85000"/>
                    <a:lumOff val="15000"/>
                  </a:prstClr>
                </a:solidFill>
                <a:latin typeface="Century Gothic" panose="020B0502020202020204" pitchFamily="34" charset="0"/>
              </a:rPr>
              <a:t>Customer &amp; Off taker</a:t>
            </a:r>
            <a:endParaRPr kumimoji="0" lang="en-ZA" sz="1600" b="1" i="0" u="sng" strike="noStrike" kern="1200" cap="none" spc="0" normalizeH="0" baseline="0" noProof="0">
              <a:ln>
                <a:noFill/>
              </a:ln>
              <a:solidFill>
                <a:prstClr val="black">
                  <a:lumMod val="85000"/>
                  <a:lumOff val="15000"/>
                </a:prstClr>
              </a:solidFill>
              <a:uLnTx/>
              <a:uFillTx/>
              <a:latin typeface="Century Gothic" panose="020B0502020202020204" pitchFamily="34" charset="0"/>
            </a:endParaRPr>
          </a:p>
        </p:txBody>
      </p:sp>
      <p:sp>
        <p:nvSpPr>
          <p:cNvPr id="160" name="Rectangle 159">
            <a:extLst>
              <a:ext uri="{FF2B5EF4-FFF2-40B4-BE49-F238E27FC236}">
                <a16:creationId xmlns:a16="http://schemas.microsoft.com/office/drawing/2014/main" id="{B5D3528E-3A7B-4A4D-B7EE-2DDF235BEDC4}"/>
              </a:ext>
            </a:extLst>
          </p:cNvPr>
          <p:cNvSpPr/>
          <p:nvPr/>
        </p:nvSpPr>
        <p:spPr>
          <a:xfrm>
            <a:off x="3375891" y="966226"/>
            <a:ext cx="1762680" cy="17464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ZA" sz="1600" b="1" u="sng">
                <a:solidFill>
                  <a:prstClr val="black">
                    <a:lumMod val="85000"/>
                    <a:lumOff val="15000"/>
                  </a:prstClr>
                </a:solidFill>
                <a:latin typeface="Century Gothic" panose="020B0502020202020204" pitchFamily="34" charset="0"/>
              </a:rPr>
              <a:t>Eskom network</a:t>
            </a:r>
            <a:endParaRPr kumimoji="0" lang="en-ZA" sz="1600" b="1" i="0" u="sng" strike="noStrike" kern="1200" cap="none" spc="0" normalizeH="0" baseline="0" noProof="0">
              <a:ln>
                <a:noFill/>
              </a:ln>
              <a:solidFill>
                <a:prstClr val="black">
                  <a:lumMod val="85000"/>
                  <a:lumOff val="15000"/>
                </a:prstClr>
              </a:solidFill>
              <a:uLnTx/>
              <a:uFillTx/>
              <a:latin typeface="Century Gothic" panose="020B0502020202020204" pitchFamily="34" charset="0"/>
            </a:endParaRPr>
          </a:p>
        </p:txBody>
      </p:sp>
      <p:grpSp>
        <p:nvGrpSpPr>
          <p:cNvPr id="92" name="Group 91">
            <a:extLst>
              <a:ext uri="{FF2B5EF4-FFF2-40B4-BE49-F238E27FC236}">
                <a16:creationId xmlns:a16="http://schemas.microsoft.com/office/drawing/2014/main" id="{7CEFE92D-72C0-4412-B54D-7C67DB2C323E}"/>
              </a:ext>
            </a:extLst>
          </p:cNvPr>
          <p:cNvGrpSpPr/>
          <p:nvPr/>
        </p:nvGrpSpPr>
        <p:grpSpPr>
          <a:xfrm>
            <a:off x="5953354" y="5034343"/>
            <a:ext cx="777302" cy="707498"/>
            <a:chOff x="2955925" y="1377950"/>
            <a:chExt cx="1057275" cy="1044575"/>
          </a:xfrm>
          <a:solidFill>
            <a:srgbClr val="2E2E38"/>
          </a:solidFill>
        </p:grpSpPr>
        <p:sp>
          <p:nvSpPr>
            <p:cNvPr id="93" name="Freeform 80">
              <a:extLst>
                <a:ext uri="{FF2B5EF4-FFF2-40B4-BE49-F238E27FC236}">
                  <a16:creationId xmlns:a16="http://schemas.microsoft.com/office/drawing/2014/main" id="{A0E7216E-C1B9-44A2-9378-2FB7AA5F21BD}"/>
                </a:ext>
              </a:extLst>
            </p:cNvPr>
            <p:cNvSpPr>
              <a:spLocks/>
            </p:cNvSpPr>
            <p:nvPr/>
          </p:nvSpPr>
          <p:spPr bwMode="auto">
            <a:xfrm>
              <a:off x="3035300" y="1450975"/>
              <a:ext cx="898525" cy="711200"/>
            </a:xfrm>
            <a:custGeom>
              <a:avLst/>
              <a:gdLst>
                <a:gd name="T0" fmla="*/ 50 w 566"/>
                <a:gd name="T1" fmla="*/ 440 h 448"/>
                <a:gd name="T2" fmla="*/ 38 w 566"/>
                <a:gd name="T3" fmla="*/ 422 h 448"/>
                <a:gd name="T4" fmla="*/ 20 w 566"/>
                <a:gd name="T5" fmla="*/ 384 h 448"/>
                <a:gd name="T6" fmla="*/ 8 w 566"/>
                <a:gd name="T7" fmla="*/ 346 h 448"/>
                <a:gd name="T8" fmla="*/ 2 w 566"/>
                <a:gd name="T9" fmla="*/ 304 h 448"/>
                <a:gd name="T10" fmla="*/ 0 w 566"/>
                <a:gd name="T11" fmla="*/ 282 h 448"/>
                <a:gd name="T12" fmla="*/ 6 w 566"/>
                <a:gd name="T13" fmla="*/ 226 h 448"/>
                <a:gd name="T14" fmla="*/ 24 w 566"/>
                <a:gd name="T15" fmla="*/ 172 h 448"/>
                <a:gd name="T16" fmla="*/ 50 w 566"/>
                <a:gd name="T17" fmla="*/ 124 h 448"/>
                <a:gd name="T18" fmla="*/ 84 w 566"/>
                <a:gd name="T19" fmla="*/ 82 h 448"/>
                <a:gd name="T20" fmla="*/ 126 w 566"/>
                <a:gd name="T21" fmla="*/ 48 h 448"/>
                <a:gd name="T22" fmla="*/ 174 w 566"/>
                <a:gd name="T23" fmla="*/ 22 h 448"/>
                <a:gd name="T24" fmla="*/ 226 w 566"/>
                <a:gd name="T25" fmla="*/ 6 h 448"/>
                <a:gd name="T26" fmla="*/ 284 w 566"/>
                <a:gd name="T27" fmla="*/ 0 h 448"/>
                <a:gd name="T28" fmla="*/ 312 w 566"/>
                <a:gd name="T29" fmla="*/ 2 h 448"/>
                <a:gd name="T30" fmla="*/ 368 w 566"/>
                <a:gd name="T31" fmla="*/ 12 h 448"/>
                <a:gd name="T32" fmla="*/ 418 w 566"/>
                <a:gd name="T33" fmla="*/ 34 h 448"/>
                <a:gd name="T34" fmla="*/ 462 w 566"/>
                <a:gd name="T35" fmla="*/ 64 h 448"/>
                <a:gd name="T36" fmla="*/ 502 w 566"/>
                <a:gd name="T37" fmla="*/ 104 h 448"/>
                <a:gd name="T38" fmla="*/ 532 w 566"/>
                <a:gd name="T39" fmla="*/ 148 h 448"/>
                <a:gd name="T40" fmla="*/ 554 w 566"/>
                <a:gd name="T41" fmla="*/ 198 h 448"/>
                <a:gd name="T42" fmla="*/ 564 w 566"/>
                <a:gd name="T43" fmla="*/ 254 h 448"/>
                <a:gd name="T44" fmla="*/ 566 w 566"/>
                <a:gd name="T45" fmla="*/ 292 h 448"/>
                <a:gd name="T46" fmla="*/ 548 w 566"/>
                <a:gd name="T47" fmla="*/ 282 h 448"/>
                <a:gd name="T48" fmla="*/ 546 w 566"/>
                <a:gd name="T49" fmla="*/ 256 h 448"/>
                <a:gd name="T50" fmla="*/ 536 w 566"/>
                <a:gd name="T51" fmla="*/ 204 h 448"/>
                <a:gd name="T52" fmla="*/ 516 w 566"/>
                <a:gd name="T53" fmla="*/ 156 h 448"/>
                <a:gd name="T54" fmla="*/ 488 w 566"/>
                <a:gd name="T55" fmla="*/ 114 h 448"/>
                <a:gd name="T56" fmla="*/ 452 w 566"/>
                <a:gd name="T57" fmla="*/ 78 h 448"/>
                <a:gd name="T58" fmla="*/ 410 w 566"/>
                <a:gd name="T59" fmla="*/ 50 h 448"/>
                <a:gd name="T60" fmla="*/ 362 w 566"/>
                <a:gd name="T61" fmla="*/ 30 h 448"/>
                <a:gd name="T62" fmla="*/ 310 w 566"/>
                <a:gd name="T63" fmla="*/ 20 h 448"/>
                <a:gd name="T64" fmla="*/ 284 w 566"/>
                <a:gd name="T65" fmla="*/ 18 h 448"/>
                <a:gd name="T66" fmla="*/ 230 w 566"/>
                <a:gd name="T67" fmla="*/ 24 h 448"/>
                <a:gd name="T68" fmla="*/ 180 w 566"/>
                <a:gd name="T69" fmla="*/ 38 h 448"/>
                <a:gd name="T70" fmla="*/ 136 w 566"/>
                <a:gd name="T71" fmla="*/ 64 h 448"/>
                <a:gd name="T72" fmla="*/ 96 w 566"/>
                <a:gd name="T73" fmla="*/ 96 h 448"/>
                <a:gd name="T74" fmla="*/ 64 w 566"/>
                <a:gd name="T75" fmla="*/ 134 h 448"/>
                <a:gd name="T76" fmla="*/ 40 w 566"/>
                <a:gd name="T77" fmla="*/ 180 h 448"/>
                <a:gd name="T78" fmla="*/ 24 w 566"/>
                <a:gd name="T79" fmla="*/ 230 h 448"/>
                <a:gd name="T80" fmla="*/ 18 w 566"/>
                <a:gd name="T81" fmla="*/ 282 h 448"/>
                <a:gd name="T82" fmla="*/ 20 w 566"/>
                <a:gd name="T83" fmla="*/ 302 h 448"/>
                <a:gd name="T84" fmla="*/ 26 w 566"/>
                <a:gd name="T85" fmla="*/ 342 h 448"/>
                <a:gd name="T86" fmla="*/ 36 w 566"/>
                <a:gd name="T87" fmla="*/ 378 h 448"/>
                <a:gd name="T88" fmla="*/ 54 w 566"/>
                <a:gd name="T89" fmla="*/ 414 h 448"/>
                <a:gd name="T90" fmla="*/ 68 w 566"/>
                <a:gd name="T91" fmla="*/ 43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6" h="448">
                  <a:moveTo>
                    <a:pt x="54" y="448"/>
                  </a:moveTo>
                  <a:lnTo>
                    <a:pt x="50" y="440"/>
                  </a:lnTo>
                  <a:lnTo>
                    <a:pt x="50" y="440"/>
                  </a:lnTo>
                  <a:lnTo>
                    <a:pt x="38" y="422"/>
                  </a:lnTo>
                  <a:lnTo>
                    <a:pt x="28" y="404"/>
                  </a:lnTo>
                  <a:lnTo>
                    <a:pt x="20" y="384"/>
                  </a:lnTo>
                  <a:lnTo>
                    <a:pt x="14" y="366"/>
                  </a:lnTo>
                  <a:lnTo>
                    <a:pt x="8" y="346"/>
                  </a:lnTo>
                  <a:lnTo>
                    <a:pt x="4" y="324"/>
                  </a:lnTo>
                  <a:lnTo>
                    <a:pt x="2" y="304"/>
                  </a:lnTo>
                  <a:lnTo>
                    <a:pt x="0" y="282"/>
                  </a:lnTo>
                  <a:lnTo>
                    <a:pt x="0" y="282"/>
                  </a:lnTo>
                  <a:lnTo>
                    <a:pt x="2" y="254"/>
                  </a:lnTo>
                  <a:lnTo>
                    <a:pt x="6" y="226"/>
                  </a:lnTo>
                  <a:lnTo>
                    <a:pt x="14" y="198"/>
                  </a:lnTo>
                  <a:lnTo>
                    <a:pt x="24" y="172"/>
                  </a:lnTo>
                  <a:lnTo>
                    <a:pt x="34" y="148"/>
                  </a:lnTo>
                  <a:lnTo>
                    <a:pt x="50" y="124"/>
                  </a:lnTo>
                  <a:lnTo>
                    <a:pt x="66" y="104"/>
                  </a:lnTo>
                  <a:lnTo>
                    <a:pt x="84" y="82"/>
                  </a:lnTo>
                  <a:lnTo>
                    <a:pt x="104" y="64"/>
                  </a:lnTo>
                  <a:lnTo>
                    <a:pt x="126" y="48"/>
                  </a:lnTo>
                  <a:lnTo>
                    <a:pt x="148" y="34"/>
                  </a:lnTo>
                  <a:lnTo>
                    <a:pt x="174" y="22"/>
                  </a:lnTo>
                  <a:lnTo>
                    <a:pt x="200" y="12"/>
                  </a:lnTo>
                  <a:lnTo>
                    <a:pt x="226" y="6"/>
                  </a:lnTo>
                  <a:lnTo>
                    <a:pt x="254" y="2"/>
                  </a:lnTo>
                  <a:lnTo>
                    <a:pt x="284" y="0"/>
                  </a:lnTo>
                  <a:lnTo>
                    <a:pt x="284" y="0"/>
                  </a:lnTo>
                  <a:lnTo>
                    <a:pt x="312" y="2"/>
                  </a:lnTo>
                  <a:lnTo>
                    <a:pt x="340" y="6"/>
                  </a:lnTo>
                  <a:lnTo>
                    <a:pt x="368" y="12"/>
                  </a:lnTo>
                  <a:lnTo>
                    <a:pt x="394" y="22"/>
                  </a:lnTo>
                  <a:lnTo>
                    <a:pt x="418" y="34"/>
                  </a:lnTo>
                  <a:lnTo>
                    <a:pt x="442" y="48"/>
                  </a:lnTo>
                  <a:lnTo>
                    <a:pt x="462" y="64"/>
                  </a:lnTo>
                  <a:lnTo>
                    <a:pt x="484" y="82"/>
                  </a:lnTo>
                  <a:lnTo>
                    <a:pt x="502" y="104"/>
                  </a:lnTo>
                  <a:lnTo>
                    <a:pt x="518" y="124"/>
                  </a:lnTo>
                  <a:lnTo>
                    <a:pt x="532" y="148"/>
                  </a:lnTo>
                  <a:lnTo>
                    <a:pt x="544" y="172"/>
                  </a:lnTo>
                  <a:lnTo>
                    <a:pt x="554" y="198"/>
                  </a:lnTo>
                  <a:lnTo>
                    <a:pt x="560" y="226"/>
                  </a:lnTo>
                  <a:lnTo>
                    <a:pt x="564" y="254"/>
                  </a:lnTo>
                  <a:lnTo>
                    <a:pt x="566" y="282"/>
                  </a:lnTo>
                  <a:lnTo>
                    <a:pt x="566" y="292"/>
                  </a:lnTo>
                  <a:lnTo>
                    <a:pt x="548" y="292"/>
                  </a:lnTo>
                  <a:lnTo>
                    <a:pt x="548" y="282"/>
                  </a:lnTo>
                  <a:lnTo>
                    <a:pt x="548" y="282"/>
                  </a:lnTo>
                  <a:lnTo>
                    <a:pt x="546" y="256"/>
                  </a:lnTo>
                  <a:lnTo>
                    <a:pt x="542" y="230"/>
                  </a:lnTo>
                  <a:lnTo>
                    <a:pt x="536" y="204"/>
                  </a:lnTo>
                  <a:lnTo>
                    <a:pt x="528" y="180"/>
                  </a:lnTo>
                  <a:lnTo>
                    <a:pt x="516" y="156"/>
                  </a:lnTo>
                  <a:lnTo>
                    <a:pt x="502" y="134"/>
                  </a:lnTo>
                  <a:lnTo>
                    <a:pt x="488" y="114"/>
                  </a:lnTo>
                  <a:lnTo>
                    <a:pt x="470" y="96"/>
                  </a:lnTo>
                  <a:lnTo>
                    <a:pt x="452" y="78"/>
                  </a:lnTo>
                  <a:lnTo>
                    <a:pt x="432" y="64"/>
                  </a:lnTo>
                  <a:lnTo>
                    <a:pt x="410" y="50"/>
                  </a:lnTo>
                  <a:lnTo>
                    <a:pt x="386" y="38"/>
                  </a:lnTo>
                  <a:lnTo>
                    <a:pt x="362" y="30"/>
                  </a:lnTo>
                  <a:lnTo>
                    <a:pt x="336" y="24"/>
                  </a:lnTo>
                  <a:lnTo>
                    <a:pt x="310" y="20"/>
                  </a:lnTo>
                  <a:lnTo>
                    <a:pt x="284" y="18"/>
                  </a:lnTo>
                  <a:lnTo>
                    <a:pt x="284" y="18"/>
                  </a:lnTo>
                  <a:lnTo>
                    <a:pt x="256" y="20"/>
                  </a:lnTo>
                  <a:lnTo>
                    <a:pt x="230" y="24"/>
                  </a:lnTo>
                  <a:lnTo>
                    <a:pt x="204" y="30"/>
                  </a:lnTo>
                  <a:lnTo>
                    <a:pt x="180" y="38"/>
                  </a:lnTo>
                  <a:lnTo>
                    <a:pt x="158" y="50"/>
                  </a:lnTo>
                  <a:lnTo>
                    <a:pt x="136" y="64"/>
                  </a:lnTo>
                  <a:lnTo>
                    <a:pt x="116" y="78"/>
                  </a:lnTo>
                  <a:lnTo>
                    <a:pt x="96" y="96"/>
                  </a:lnTo>
                  <a:lnTo>
                    <a:pt x="80" y="114"/>
                  </a:lnTo>
                  <a:lnTo>
                    <a:pt x="64" y="134"/>
                  </a:lnTo>
                  <a:lnTo>
                    <a:pt x="50" y="156"/>
                  </a:lnTo>
                  <a:lnTo>
                    <a:pt x="40" y="180"/>
                  </a:lnTo>
                  <a:lnTo>
                    <a:pt x="30" y="204"/>
                  </a:lnTo>
                  <a:lnTo>
                    <a:pt x="24" y="230"/>
                  </a:lnTo>
                  <a:lnTo>
                    <a:pt x="20" y="256"/>
                  </a:lnTo>
                  <a:lnTo>
                    <a:pt x="18" y="282"/>
                  </a:lnTo>
                  <a:lnTo>
                    <a:pt x="18" y="282"/>
                  </a:lnTo>
                  <a:lnTo>
                    <a:pt x="20" y="302"/>
                  </a:lnTo>
                  <a:lnTo>
                    <a:pt x="22" y="322"/>
                  </a:lnTo>
                  <a:lnTo>
                    <a:pt x="26" y="342"/>
                  </a:lnTo>
                  <a:lnTo>
                    <a:pt x="30" y="360"/>
                  </a:lnTo>
                  <a:lnTo>
                    <a:pt x="36" y="378"/>
                  </a:lnTo>
                  <a:lnTo>
                    <a:pt x="44" y="396"/>
                  </a:lnTo>
                  <a:lnTo>
                    <a:pt x="54" y="414"/>
                  </a:lnTo>
                  <a:lnTo>
                    <a:pt x="64" y="430"/>
                  </a:lnTo>
                  <a:lnTo>
                    <a:pt x="68" y="438"/>
                  </a:lnTo>
                  <a:lnTo>
                    <a:pt x="54" y="44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EYInterstate Light"/>
              </a:endParaRPr>
            </a:p>
          </p:txBody>
        </p:sp>
        <p:sp>
          <p:nvSpPr>
            <p:cNvPr id="96" name="Freeform 81">
              <a:extLst>
                <a:ext uri="{FF2B5EF4-FFF2-40B4-BE49-F238E27FC236}">
                  <a16:creationId xmlns:a16="http://schemas.microsoft.com/office/drawing/2014/main" id="{5B050A6F-4394-4F5D-B010-159BF79CD926}"/>
                </a:ext>
              </a:extLst>
            </p:cNvPr>
            <p:cNvSpPr>
              <a:spLocks noEditPoints="1"/>
            </p:cNvSpPr>
            <p:nvPr/>
          </p:nvSpPr>
          <p:spPr bwMode="auto">
            <a:xfrm>
              <a:off x="3648075" y="2012950"/>
              <a:ext cx="269875" cy="301625"/>
            </a:xfrm>
            <a:custGeom>
              <a:avLst/>
              <a:gdLst>
                <a:gd name="T0" fmla="*/ 8 w 170"/>
                <a:gd name="T1" fmla="*/ 190 h 190"/>
                <a:gd name="T2" fmla="*/ 0 w 170"/>
                <a:gd name="T3" fmla="*/ 172 h 190"/>
                <a:gd name="T4" fmla="*/ 8 w 170"/>
                <a:gd name="T5" fmla="*/ 168 h 190"/>
                <a:gd name="T6" fmla="*/ 8 w 170"/>
                <a:gd name="T7" fmla="*/ 168 h 190"/>
                <a:gd name="T8" fmla="*/ 18 w 170"/>
                <a:gd name="T9" fmla="*/ 164 h 190"/>
                <a:gd name="T10" fmla="*/ 26 w 170"/>
                <a:gd name="T11" fmla="*/ 160 h 190"/>
                <a:gd name="T12" fmla="*/ 34 w 170"/>
                <a:gd name="T13" fmla="*/ 176 h 190"/>
                <a:gd name="T14" fmla="*/ 26 w 170"/>
                <a:gd name="T15" fmla="*/ 180 h 190"/>
                <a:gd name="T16" fmla="*/ 26 w 170"/>
                <a:gd name="T17" fmla="*/ 180 h 190"/>
                <a:gd name="T18" fmla="*/ 16 w 170"/>
                <a:gd name="T19" fmla="*/ 186 h 190"/>
                <a:gd name="T20" fmla="*/ 8 w 170"/>
                <a:gd name="T21" fmla="*/ 190 h 190"/>
                <a:gd name="T22" fmla="*/ 52 w 170"/>
                <a:gd name="T23" fmla="*/ 166 h 190"/>
                <a:gd name="T24" fmla="*/ 40 w 170"/>
                <a:gd name="T25" fmla="*/ 152 h 190"/>
                <a:gd name="T26" fmla="*/ 48 w 170"/>
                <a:gd name="T27" fmla="*/ 146 h 190"/>
                <a:gd name="T28" fmla="*/ 48 w 170"/>
                <a:gd name="T29" fmla="*/ 146 h 190"/>
                <a:gd name="T30" fmla="*/ 76 w 170"/>
                <a:gd name="T31" fmla="*/ 124 h 190"/>
                <a:gd name="T32" fmla="*/ 82 w 170"/>
                <a:gd name="T33" fmla="*/ 118 h 190"/>
                <a:gd name="T34" fmla="*/ 94 w 170"/>
                <a:gd name="T35" fmla="*/ 132 h 190"/>
                <a:gd name="T36" fmla="*/ 88 w 170"/>
                <a:gd name="T37" fmla="*/ 138 h 190"/>
                <a:gd name="T38" fmla="*/ 88 w 170"/>
                <a:gd name="T39" fmla="*/ 138 h 190"/>
                <a:gd name="T40" fmla="*/ 74 w 170"/>
                <a:gd name="T41" fmla="*/ 150 h 190"/>
                <a:gd name="T42" fmla="*/ 58 w 170"/>
                <a:gd name="T43" fmla="*/ 160 h 190"/>
                <a:gd name="T44" fmla="*/ 52 w 170"/>
                <a:gd name="T45" fmla="*/ 166 h 190"/>
                <a:gd name="T46" fmla="*/ 108 w 170"/>
                <a:gd name="T47" fmla="*/ 118 h 190"/>
                <a:gd name="T48" fmla="*/ 94 w 170"/>
                <a:gd name="T49" fmla="*/ 106 h 190"/>
                <a:gd name="T50" fmla="*/ 100 w 170"/>
                <a:gd name="T51" fmla="*/ 100 h 190"/>
                <a:gd name="T52" fmla="*/ 100 w 170"/>
                <a:gd name="T53" fmla="*/ 100 h 190"/>
                <a:gd name="T54" fmla="*/ 120 w 170"/>
                <a:gd name="T55" fmla="*/ 72 h 190"/>
                <a:gd name="T56" fmla="*/ 126 w 170"/>
                <a:gd name="T57" fmla="*/ 64 h 190"/>
                <a:gd name="T58" fmla="*/ 140 w 170"/>
                <a:gd name="T59" fmla="*/ 74 h 190"/>
                <a:gd name="T60" fmla="*/ 136 w 170"/>
                <a:gd name="T61" fmla="*/ 80 h 190"/>
                <a:gd name="T62" fmla="*/ 136 w 170"/>
                <a:gd name="T63" fmla="*/ 80 h 190"/>
                <a:gd name="T64" fmla="*/ 124 w 170"/>
                <a:gd name="T65" fmla="*/ 96 h 190"/>
                <a:gd name="T66" fmla="*/ 114 w 170"/>
                <a:gd name="T67" fmla="*/ 110 h 190"/>
                <a:gd name="T68" fmla="*/ 108 w 170"/>
                <a:gd name="T69" fmla="*/ 118 h 190"/>
                <a:gd name="T70" fmla="*/ 150 w 170"/>
                <a:gd name="T71" fmla="*/ 56 h 190"/>
                <a:gd name="T72" fmla="*/ 134 w 170"/>
                <a:gd name="T73" fmla="*/ 48 h 190"/>
                <a:gd name="T74" fmla="*/ 138 w 170"/>
                <a:gd name="T75" fmla="*/ 40 h 190"/>
                <a:gd name="T76" fmla="*/ 138 w 170"/>
                <a:gd name="T77" fmla="*/ 40 h 190"/>
                <a:gd name="T78" fmla="*/ 150 w 170"/>
                <a:gd name="T79" fmla="*/ 8 h 190"/>
                <a:gd name="T80" fmla="*/ 152 w 170"/>
                <a:gd name="T81" fmla="*/ 0 h 190"/>
                <a:gd name="T82" fmla="*/ 170 w 170"/>
                <a:gd name="T83" fmla="*/ 6 h 190"/>
                <a:gd name="T84" fmla="*/ 166 w 170"/>
                <a:gd name="T85" fmla="*/ 14 h 190"/>
                <a:gd name="T86" fmla="*/ 166 w 170"/>
                <a:gd name="T87" fmla="*/ 14 h 190"/>
                <a:gd name="T88" fmla="*/ 160 w 170"/>
                <a:gd name="T89" fmla="*/ 32 h 190"/>
                <a:gd name="T90" fmla="*/ 154 w 170"/>
                <a:gd name="T91" fmla="*/ 48 h 190"/>
                <a:gd name="T92" fmla="*/ 150 w 170"/>
                <a:gd name="T93" fmla="*/ 5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0" h="190">
                  <a:moveTo>
                    <a:pt x="8" y="190"/>
                  </a:moveTo>
                  <a:lnTo>
                    <a:pt x="0" y="172"/>
                  </a:lnTo>
                  <a:lnTo>
                    <a:pt x="8" y="168"/>
                  </a:lnTo>
                  <a:lnTo>
                    <a:pt x="8" y="168"/>
                  </a:lnTo>
                  <a:lnTo>
                    <a:pt x="18" y="164"/>
                  </a:lnTo>
                  <a:lnTo>
                    <a:pt x="26" y="160"/>
                  </a:lnTo>
                  <a:lnTo>
                    <a:pt x="34" y="176"/>
                  </a:lnTo>
                  <a:lnTo>
                    <a:pt x="26" y="180"/>
                  </a:lnTo>
                  <a:lnTo>
                    <a:pt x="26" y="180"/>
                  </a:lnTo>
                  <a:lnTo>
                    <a:pt x="16" y="186"/>
                  </a:lnTo>
                  <a:lnTo>
                    <a:pt x="8" y="190"/>
                  </a:lnTo>
                  <a:close/>
                  <a:moveTo>
                    <a:pt x="52" y="166"/>
                  </a:moveTo>
                  <a:lnTo>
                    <a:pt x="40" y="152"/>
                  </a:lnTo>
                  <a:lnTo>
                    <a:pt x="48" y="146"/>
                  </a:lnTo>
                  <a:lnTo>
                    <a:pt x="48" y="146"/>
                  </a:lnTo>
                  <a:lnTo>
                    <a:pt x="76" y="124"/>
                  </a:lnTo>
                  <a:lnTo>
                    <a:pt x="82" y="118"/>
                  </a:lnTo>
                  <a:lnTo>
                    <a:pt x="94" y="132"/>
                  </a:lnTo>
                  <a:lnTo>
                    <a:pt x="88" y="138"/>
                  </a:lnTo>
                  <a:lnTo>
                    <a:pt x="88" y="138"/>
                  </a:lnTo>
                  <a:lnTo>
                    <a:pt x="74" y="150"/>
                  </a:lnTo>
                  <a:lnTo>
                    <a:pt x="58" y="160"/>
                  </a:lnTo>
                  <a:lnTo>
                    <a:pt x="52" y="166"/>
                  </a:lnTo>
                  <a:close/>
                  <a:moveTo>
                    <a:pt x="108" y="118"/>
                  </a:moveTo>
                  <a:lnTo>
                    <a:pt x="94" y="106"/>
                  </a:lnTo>
                  <a:lnTo>
                    <a:pt x="100" y="100"/>
                  </a:lnTo>
                  <a:lnTo>
                    <a:pt x="100" y="100"/>
                  </a:lnTo>
                  <a:lnTo>
                    <a:pt x="120" y="72"/>
                  </a:lnTo>
                  <a:lnTo>
                    <a:pt x="126" y="64"/>
                  </a:lnTo>
                  <a:lnTo>
                    <a:pt x="140" y="74"/>
                  </a:lnTo>
                  <a:lnTo>
                    <a:pt x="136" y="80"/>
                  </a:lnTo>
                  <a:lnTo>
                    <a:pt x="136" y="80"/>
                  </a:lnTo>
                  <a:lnTo>
                    <a:pt x="124" y="96"/>
                  </a:lnTo>
                  <a:lnTo>
                    <a:pt x="114" y="110"/>
                  </a:lnTo>
                  <a:lnTo>
                    <a:pt x="108" y="118"/>
                  </a:lnTo>
                  <a:close/>
                  <a:moveTo>
                    <a:pt x="150" y="56"/>
                  </a:moveTo>
                  <a:lnTo>
                    <a:pt x="134" y="48"/>
                  </a:lnTo>
                  <a:lnTo>
                    <a:pt x="138" y="40"/>
                  </a:lnTo>
                  <a:lnTo>
                    <a:pt x="138" y="40"/>
                  </a:lnTo>
                  <a:lnTo>
                    <a:pt x="150" y="8"/>
                  </a:lnTo>
                  <a:lnTo>
                    <a:pt x="152" y="0"/>
                  </a:lnTo>
                  <a:lnTo>
                    <a:pt x="170" y="6"/>
                  </a:lnTo>
                  <a:lnTo>
                    <a:pt x="166" y="14"/>
                  </a:lnTo>
                  <a:lnTo>
                    <a:pt x="166" y="14"/>
                  </a:lnTo>
                  <a:lnTo>
                    <a:pt x="160" y="32"/>
                  </a:lnTo>
                  <a:lnTo>
                    <a:pt x="154" y="48"/>
                  </a:lnTo>
                  <a:lnTo>
                    <a:pt x="150" y="5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EYInterstate Light"/>
              </a:endParaRPr>
            </a:p>
          </p:txBody>
        </p:sp>
        <p:sp>
          <p:nvSpPr>
            <p:cNvPr id="97" name="Freeform 82">
              <a:extLst>
                <a:ext uri="{FF2B5EF4-FFF2-40B4-BE49-F238E27FC236}">
                  <a16:creationId xmlns:a16="http://schemas.microsoft.com/office/drawing/2014/main" id="{349331D6-948C-4372-B673-E7507259E164}"/>
                </a:ext>
              </a:extLst>
            </p:cNvPr>
            <p:cNvSpPr>
              <a:spLocks noEditPoints="1"/>
            </p:cNvSpPr>
            <p:nvPr/>
          </p:nvSpPr>
          <p:spPr bwMode="auto">
            <a:xfrm>
              <a:off x="3317875" y="1978025"/>
              <a:ext cx="349250" cy="301625"/>
            </a:xfrm>
            <a:custGeom>
              <a:avLst/>
              <a:gdLst>
                <a:gd name="T0" fmla="*/ 110 w 220"/>
                <a:gd name="T1" fmla="*/ 190 h 190"/>
                <a:gd name="T2" fmla="*/ 110 w 220"/>
                <a:gd name="T3" fmla="*/ 190 h 190"/>
                <a:gd name="T4" fmla="*/ 88 w 220"/>
                <a:gd name="T5" fmla="*/ 188 h 190"/>
                <a:gd name="T6" fmla="*/ 66 w 220"/>
                <a:gd name="T7" fmla="*/ 180 h 190"/>
                <a:gd name="T8" fmla="*/ 48 w 220"/>
                <a:gd name="T9" fmla="*/ 170 h 190"/>
                <a:gd name="T10" fmla="*/ 32 w 220"/>
                <a:gd name="T11" fmla="*/ 158 h 190"/>
                <a:gd name="T12" fmla="*/ 18 w 220"/>
                <a:gd name="T13" fmla="*/ 140 h 190"/>
                <a:gd name="T14" fmla="*/ 8 w 220"/>
                <a:gd name="T15" fmla="*/ 122 h 190"/>
                <a:gd name="T16" fmla="*/ 2 w 220"/>
                <a:gd name="T17" fmla="*/ 102 h 190"/>
                <a:gd name="T18" fmla="*/ 0 w 220"/>
                <a:gd name="T19" fmla="*/ 80 h 190"/>
                <a:gd name="T20" fmla="*/ 0 w 220"/>
                <a:gd name="T21" fmla="*/ 0 h 190"/>
                <a:gd name="T22" fmla="*/ 220 w 220"/>
                <a:gd name="T23" fmla="*/ 0 h 190"/>
                <a:gd name="T24" fmla="*/ 220 w 220"/>
                <a:gd name="T25" fmla="*/ 80 h 190"/>
                <a:gd name="T26" fmla="*/ 220 w 220"/>
                <a:gd name="T27" fmla="*/ 80 h 190"/>
                <a:gd name="T28" fmla="*/ 218 w 220"/>
                <a:gd name="T29" fmla="*/ 102 h 190"/>
                <a:gd name="T30" fmla="*/ 212 w 220"/>
                <a:gd name="T31" fmla="*/ 122 h 190"/>
                <a:gd name="T32" fmla="*/ 202 w 220"/>
                <a:gd name="T33" fmla="*/ 140 h 190"/>
                <a:gd name="T34" fmla="*/ 188 w 220"/>
                <a:gd name="T35" fmla="*/ 158 h 190"/>
                <a:gd name="T36" fmla="*/ 172 w 220"/>
                <a:gd name="T37" fmla="*/ 170 h 190"/>
                <a:gd name="T38" fmla="*/ 152 w 220"/>
                <a:gd name="T39" fmla="*/ 180 h 190"/>
                <a:gd name="T40" fmla="*/ 132 w 220"/>
                <a:gd name="T41" fmla="*/ 188 h 190"/>
                <a:gd name="T42" fmla="*/ 110 w 220"/>
                <a:gd name="T43" fmla="*/ 190 h 190"/>
                <a:gd name="T44" fmla="*/ 110 w 220"/>
                <a:gd name="T45" fmla="*/ 190 h 190"/>
                <a:gd name="T46" fmla="*/ 18 w 220"/>
                <a:gd name="T47" fmla="*/ 18 h 190"/>
                <a:gd name="T48" fmla="*/ 18 w 220"/>
                <a:gd name="T49" fmla="*/ 80 h 190"/>
                <a:gd name="T50" fmla="*/ 18 w 220"/>
                <a:gd name="T51" fmla="*/ 80 h 190"/>
                <a:gd name="T52" fmla="*/ 20 w 220"/>
                <a:gd name="T53" fmla="*/ 98 h 190"/>
                <a:gd name="T54" fmla="*/ 24 w 220"/>
                <a:gd name="T55" fmla="*/ 116 h 190"/>
                <a:gd name="T56" fmla="*/ 34 w 220"/>
                <a:gd name="T57" fmla="*/ 130 h 190"/>
                <a:gd name="T58" fmla="*/ 44 w 220"/>
                <a:gd name="T59" fmla="*/ 144 h 190"/>
                <a:gd name="T60" fmla="*/ 58 w 220"/>
                <a:gd name="T61" fmla="*/ 156 h 190"/>
                <a:gd name="T62" fmla="*/ 74 w 220"/>
                <a:gd name="T63" fmla="*/ 164 h 190"/>
                <a:gd name="T64" fmla="*/ 92 w 220"/>
                <a:gd name="T65" fmla="*/ 170 h 190"/>
                <a:gd name="T66" fmla="*/ 110 w 220"/>
                <a:gd name="T67" fmla="*/ 172 h 190"/>
                <a:gd name="T68" fmla="*/ 110 w 220"/>
                <a:gd name="T69" fmla="*/ 172 h 190"/>
                <a:gd name="T70" fmla="*/ 128 w 220"/>
                <a:gd name="T71" fmla="*/ 170 h 190"/>
                <a:gd name="T72" fmla="*/ 146 w 220"/>
                <a:gd name="T73" fmla="*/ 164 h 190"/>
                <a:gd name="T74" fmla="*/ 162 w 220"/>
                <a:gd name="T75" fmla="*/ 156 h 190"/>
                <a:gd name="T76" fmla="*/ 174 w 220"/>
                <a:gd name="T77" fmla="*/ 144 h 190"/>
                <a:gd name="T78" fmla="*/ 186 w 220"/>
                <a:gd name="T79" fmla="*/ 130 h 190"/>
                <a:gd name="T80" fmla="*/ 194 w 220"/>
                <a:gd name="T81" fmla="*/ 116 h 190"/>
                <a:gd name="T82" fmla="*/ 200 w 220"/>
                <a:gd name="T83" fmla="*/ 98 h 190"/>
                <a:gd name="T84" fmla="*/ 202 w 220"/>
                <a:gd name="T85" fmla="*/ 80 h 190"/>
                <a:gd name="T86" fmla="*/ 202 w 220"/>
                <a:gd name="T87" fmla="*/ 18 h 190"/>
                <a:gd name="T88" fmla="*/ 18 w 220"/>
                <a:gd name="T89" fmla="*/ 1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0" h="190">
                  <a:moveTo>
                    <a:pt x="110" y="190"/>
                  </a:moveTo>
                  <a:lnTo>
                    <a:pt x="110" y="190"/>
                  </a:lnTo>
                  <a:lnTo>
                    <a:pt x="88" y="188"/>
                  </a:lnTo>
                  <a:lnTo>
                    <a:pt x="66" y="180"/>
                  </a:lnTo>
                  <a:lnTo>
                    <a:pt x="48" y="170"/>
                  </a:lnTo>
                  <a:lnTo>
                    <a:pt x="32" y="158"/>
                  </a:lnTo>
                  <a:lnTo>
                    <a:pt x="18" y="140"/>
                  </a:lnTo>
                  <a:lnTo>
                    <a:pt x="8" y="122"/>
                  </a:lnTo>
                  <a:lnTo>
                    <a:pt x="2" y="102"/>
                  </a:lnTo>
                  <a:lnTo>
                    <a:pt x="0" y="80"/>
                  </a:lnTo>
                  <a:lnTo>
                    <a:pt x="0" y="0"/>
                  </a:lnTo>
                  <a:lnTo>
                    <a:pt x="220" y="0"/>
                  </a:lnTo>
                  <a:lnTo>
                    <a:pt x="220" y="80"/>
                  </a:lnTo>
                  <a:lnTo>
                    <a:pt x="220" y="80"/>
                  </a:lnTo>
                  <a:lnTo>
                    <a:pt x="218" y="102"/>
                  </a:lnTo>
                  <a:lnTo>
                    <a:pt x="212" y="122"/>
                  </a:lnTo>
                  <a:lnTo>
                    <a:pt x="202" y="140"/>
                  </a:lnTo>
                  <a:lnTo>
                    <a:pt x="188" y="158"/>
                  </a:lnTo>
                  <a:lnTo>
                    <a:pt x="172" y="170"/>
                  </a:lnTo>
                  <a:lnTo>
                    <a:pt x="152" y="180"/>
                  </a:lnTo>
                  <a:lnTo>
                    <a:pt x="132" y="188"/>
                  </a:lnTo>
                  <a:lnTo>
                    <a:pt x="110" y="190"/>
                  </a:lnTo>
                  <a:lnTo>
                    <a:pt x="110" y="190"/>
                  </a:lnTo>
                  <a:close/>
                  <a:moveTo>
                    <a:pt x="18" y="18"/>
                  </a:moveTo>
                  <a:lnTo>
                    <a:pt x="18" y="80"/>
                  </a:lnTo>
                  <a:lnTo>
                    <a:pt x="18" y="80"/>
                  </a:lnTo>
                  <a:lnTo>
                    <a:pt x="20" y="98"/>
                  </a:lnTo>
                  <a:lnTo>
                    <a:pt x="24" y="116"/>
                  </a:lnTo>
                  <a:lnTo>
                    <a:pt x="34" y="130"/>
                  </a:lnTo>
                  <a:lnTo>
                    <a:pt x="44" y="144"/>
                  </a:lnTo>
                  <a:lnTo>
                    <a:pt x="58" y="156"/>
                  </a:lnTo>
                  <a:lnTo>
                    <a:pt x="74" y="164"/>
                  </a:lnTo>
                  <a:lnTo>
                    <a:pt x="92" y="170"/>
                  </a:lnTo>
                  <a:lnTo>
                    <a:pt x="110" y="172"/>
                  </a:lnTo>
                  <a:lnTo>
                    <a:pt x="110" y="172"/>
                  </a:lnTo>
                  <a:lnTo>
                    <a:pt x="128" y="170"/>
                  </a:lnTo>
                  <a:lnTo>
                    <a:pt x="146" y="164"/>
                  </a:lnTo>
                  <a:lnTo>
                    <a:pt x="162" y="156"/>
                  </a:lnTo>
                  <a:lnTo>
                    <a:pt x="174" y="144"/>
                  </a:lnTo>
                  <a:lnTo>
                    <a:pt x="186" y="130"/>
                  </a:lnTo>
                  <a:lnTo>
                    <a:pt x="194" y="116"/>
                  </a:lnTo>
                  <a:lnTo>
                    <a:pt x="200" y="98"/>
                  </a:lnTo>
                  <a:lnTo>
                    <a:pt x="202" y="80"/>
                  </a:lnTo>
                  <a:lnTo>
                    <a:pt x="202" y="18"/>
                  </a:lnTo>
                  <a:lnTo>
                    <a:pt x="18" y="1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EYInterstate Light"/>
              </a:endParaRPr>
            </a:p>
          </p:txBody>
        </p:sp>
        <p:sp>
          <p:nvSpPr>
            <p:cNvPr id="98" name="Freeform 83">
              <a:extLst>
                <a:ext uri="{FF2B5EF4-FFF2-40B4-BE49-F238E27FC236}">
                  <a16:creationId xmlns:a16="http://schemas.microsoft.com/office/drawing/2014/main" id="{47DDB9D9-5F77-46AA-B3E6-930A4DD91E46}"/>
                </a:ext>
              </a:extLst>
            </p:cNvPr>
            <p:cNvSpPr>
              <a:spLocks noEditPoints="1"/>
            </p:cNvSpPr>
            <p:nvPr/>
          </p:nvSpPr>
          <p:spPr bwMode="auto">
            <a:xfrm>
              <a:off x="3289300" y="1924050"/>
              <a:ext cx="406400" cy="82550"/>
            </a:xfrm>
            <a:custGeom>
              <a:avLst/>
              <a:gdLst>
                <a:gd name="T0" fmla="*/ 256 w 256"/>
                <a:gd name="T1" fmla="*/ 52 h 52"/>
                <a:gd name="T2" fmla="*/ 0 w 256"/>
                <a:gd name="T3" fmla="*/ 52 h 52"/>
                <a:gd name="T4" fmla="*/ 0 w 256"/>
                <a:gd name="T5" fmla="*/ 0 h 52"/>
                <a:gd name="T6" fmla="*/ 256 w 256"/>
                <a:gd name="T7" fmla="*/ 0 h 52"/>
                <a:gd name="T8" fmla="*/ 256 w 256"/>
                <a:gd name="T9" fmla="*/ 52 h 52"/>
                <a:gd name="T10" fmla="*/ 18 w 256"/>
                <a:gd name="T11" fmla="*/ 34 h 52"/>
                <a:gd name="T12" fmla="*/ 238 w 256"/>
                <a:gd name="T13" fmla="*/ 34 h 52"/>
                <a:gd name="T14" fmla="*/ 238 w 256"/>
                <a:gd name="T15" fmla="*/ 18 h 52"/>
                <a:gd name="T16" fmla="*/ 18 w 256"/>
                <a:gd name="T17" fmla="*/ 18 h 52"/>
                <a:gd name="T18" fmla="*/ 18 w 256"/>
                <a:gd name="T19" fmla="*/ 3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52">
                  <a:moveTo>
                    <a:pt x="256" y="52"/>
                  </a:moveTo>
                  <a:lnTo>
                    <a:pt x="0" y="52"/>
                  </a:lnTo>
                  <a:lnTo>
                    <a:pt x="0" y="0"/>
                  </a:lnTo>
                  <a:lnTo>
                    <a:pt x="256" y="0"/>
                  </a:lnTo>
                  <a:lnTo>
                    <a:pt x="256" y="52"/>
                  </a:lnTo>
                  <a:close/>
                  <a:moveTo>
                    <a:pt x="18" y="34"/>
                  </a:moveTo>
                  <a:lnTo>
                    <a:pt x="238" y="34"/>
                  </a:lnTo>
                  <a:lnTo>
                    <a:pt x="238" y="18"/>
                  </a:lnTo>
                  <a:lnTo>
                    <a:pt x="18" y="18"/>
                  </a:lnTo>
                  <a:lnTo>
                    <a:pt x="18" y="3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EYInterstate Light"/>
              </a:endParaRPr>
            </a:p>
          </p:txBody>
        </p:sp>
        <p:sp>
          <p:nvSpPr>
            <p:cNvPr id="99" name="Freeform 84">
              <a:extLst>
                <a:ext uri="{FF2B5EF4-FFF2-40B4-BE49-F238E27FC236}">
                  <a16:creationId xmlns:a16="http://schemas.microsoft.com/office/drawing/2014/main" id="{7FE80C32-9CC5-4233-AAFE-B397FBD0BE26}"/>
                </a:ext>
              </a:extLst>
            </p:cNvPr>
            <p:cNvSpPr>
              <a:spLocks noEditPoints="1"/>
            </p:cNvSpPr>
            <p:nvPr/>
          </p:nvSpPr>
          <p:spPr bwMode="auto">
            <a:xfrm>
              <a:off x="3368675" y="1749425"/>
              <a:ext cx="88900" cy="203200"/>
            </a:xfrm>
            <a:custGeom>
              <a:avLst/>
              <a:gdLst>
                <a:gd name="T0" fmla="*/ 56 w 56"/>
                <a:gd name="T1" fmla="*/ 128 h 128"/>
                <a:gd name="T2" fmla="*/ 0 w 56"/>
                <a:gd name="T3" fmla="*/ 128 h 128"/>
                <a:gd name="T4" fmla="*/ 0 w 56"/>
                <a:gd name="T5" fmla="*/ 28 h 128"/>
                <a:gd name="T6" fmla="*/ 0 w 56"/>
                <a:gd name="T7" fmla="*/ 28 h 128"/>
                <a:gd name="T8" fmla="*/ 2 w 56"/>
                <a:gd name="T9" fmla="*/ 18 h 128"/>
                <a:gd name="T10" fmla="*/ 8 w 56"/>
                <a:gd name="T11" fmla="*/ 8 h 128"/>
                <a:gd name="T12" fmla="*/ 16 w 56"/>
                <a:gd name="T13" fmla="*/ 2 h 128"/>
                <a:gd name="T14" fmla="*/ 28 w 56"/>
                <a:gd name="T15" fmla="*/ 0 h 128"/>
                <a:gd name="T16" fmla="*/ 28 w 56"/>
                <a:gd name="T17" fmla="*/ 0 h 128"/>
                <a:gd name="T18" fmla="*/ 38 w 56"/>
                <a:gd name="T19" fmla="*/ 2 h 128"/>
                <a:gd name="T20" fmla="*/ 48 w 56"/>
                <a:gd name="T21" fmla="*/ 8 h 128"/>
                <a:gd name="T22" fmla="*/ 54 w 56"/>
                <a:gd name="T23" fmla="*/ 18 h 128"/>
                <a:gd name="T24" fmla="*/ 56 w 56"/>
                <a:gd name="T25" fmla="*/ 28 h 128"/>
                <a:gd name="T26" fmla="*/ 56 w 56"/>
                <a:gd name="T27" fmla="*/ 128 h 128"/>
                <a:gd name="T28" fmla="*/ 18 w 56"/>
                <a:gd name="T29" fmla="*/ 110 h 128"/>
                <a:gd name="T30" fmla="*/ 38 w 56"/>
                <a:gd name="T31" fmla="*/ 110 h 128"/>
                <a:gd name="T32" fmla="*/ 38 w 56"/>
                <a:gd name="T33" fmla="*/ 28 h 128"/>
                <a:gd name="T34" fmla="*/ 38 w 56"/>
                <a:gd name="T35" fmla="*/ 28 h 128"/>
                <a:gd name="T36" fmla="*/ 38 w 56"/>
                <a:gd name="T37" fmla="*/ 24 h 128"/>
                <a:gd name="T38" fmla="*/ 36 w 56"/>
                <a:gd name="T39" fmla="*/ 20 h 128"/>
                <a:gd name="T40" fmla="*/ 32 w 56"/>
                <a:gd name="T41" fmla="*/ 18 h 128"/>
                <a:gd name="T42" fmla="*/ 28 w 56"/>
                <a:gd name="T43" fmla="*/ 18 h 128"/>
                <a:gd name="T44" fmla="*/ 28 w 56"/>
                <a:gd name="T45" fmla="*/ 18 h 128"/>
                <a:gd name="T46" fmla="*/ 24 w 56"/>
                <a:gd name="T47" fmla="*/ 18 h 128"/>
                <a:gd name="T48" fmla="*/ 20 w 56"/>
                <a:gd name="T49" fmla="*/ 20 h 128"/>
                <a:gd name="T50" fmla="*/ 18 w 56"/>
                <a:gd name="T51" fmla="*/ 24 h 128"/>
                <a:gd name="T52" fmla="*/ 18 w 56"/>
                <a:gd name="T53" fmla="*/ 28 h 128"/>
                <a:gd name="T54" fmla="*/ 18 w 56"/>
                <a:gd name="T55" fmla="*/ 11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6" h="128">
                  <a:moveTo>
                    <a:pt x="56" y="128"/>
                  </a:moveTo>
                  <a:lnTo>
                    <a:pt x="0" y="128"/>
                  </a:lnTo>
                  <a:lnTo>
                    <a:pt x="0" y="28"/>
                  </a:lnTo>
                  <a:lnTo>
                    <a:pt x="0" y="28"/>
                  </a:lnTo>
                  <a:lnTo>
                    <a:pt x="2" y="18"/>
                  </a:lnTo>
                  <a:lnTo>
                    <a:pt x="8" y="8"/>
                  </a:lnTo>
                  <a:lnTo>
                    <a:pt x="16" y="2"/>
                  </a:lnTo>
                  <a:lnTo>
                    <a:pt x="28" y="0"/>
                  </a:lnTo>
                  <a:lnTo>
                    <a:pt x="28" y="0"/>
                  </a:lnTo>
                  <a:lnTo>
                    <a:pt x="38" y="2"/>
                  </a:lnTo>
                  <a:lnTo>
                    <a:pt x="48" y="8"/>
                  </a:lnTo>
                  <a:lnTo>
                    <a:pt x="54" y="18"/>
                  </a:lnTo>
                  <a:lnTo>
                    <a:pt x="56" y="28"/>
                  </a:lnTo>
                  <a:lnTo>
                    <a:pt x="56" y="128"/>
                  </a:lnTo>
                  <a:close/>
                  <a:moveTo>
                    <a:pt x="18" y="110"/>
                  </a:moveTo>
                  <a:lnTo>
                    <a:pt x="38" y="110"/>
                  </a:lnTo>
                  <a:lnTo>
                    <a:pt x="38" y="28"/>
                  </a:lnTo>
                  <a:lnTo>
                    <a:pt x="38" y="28"/>
                  </a:lnTo>
                  <a:lnTo>
                    <a:pt x="38" y="24"/>
                  </a:lnTo>
                  <a:lnTo>
                    <a:pt x="36" y="20"/>
                  </a:lnTo>
                  <a:lnTo>
                    <a:pt x="32" y="18"/>
                  </a:lnTo>
                  <a:lnTo>
                    <a:pt x="28" y="18"/>
                  </a:lnTo>
                  <a:lnTo>
                    <a:pt x="28" y="18"/>
                  </a:lnTo>
                  <a:lnTo>
                    <a:pt x="24" y="18"/>
                  </a:lnTo>
                  <a:lnTo>
                    <a:pt x="20" y="20"/>
                  </a:lnTo>
                  <a:lnTo>
                    <a:pt x="18" y="24"/>
                  </a:lnTo>
                  <a:lnTo>
                    <a:pt x="18" y="28"/>
                  </a:lnTo>
                  <a:lnTo>
                    <a:pt x="18" y="11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EYInterstate Light"/>
              </a:endParaRPr>
            </a:p>
          </p:txBody>
        </p:sp>
        <p:sp>
          <p:nvSpPr>
            <p:cNvPr id="104" name="Freeform 85">
              <a:extLst>
                <a:ext uri="{FF2B5EF4-FFF2-40B4-BE49-F238E27FC236}">
                  <a16:creationId xmlns:a16="http://schemas.microsoft.com/office/drawing/2014/main" id="{D7DA0488-F79D-442F-9FFE-1B3EA31E6DE2}"/>
                </a:ext>
              </a:extLst>
            </p:cNvPr>
            <p:cNvSpPr>
              <a:spLocks noEditPoints="1"/>
            </p:cNvSpPr>
            <p:nvPr/>
          </p:nvSpPr>
          <p:spPr bwMode="auto">
            <a:xfrm>
              <a:off x="3527425" y="1749425"/>
              <a:ext cx="88900" cy="203200"/>
            </a:xfrm>
            <a:custGeom>
              <a:avLst/>
              <a:gdLst>
                <a:gd name="T0" fmla="*/ 56 w 56"/>
                <a:gd name="T1" fmla="*/ 128 h 128"/>
                <a:gd name="T2" fmla="*/ 0 w 56"/>
                <a:gd name="T3" fmla="*/ 128 h 128"/>
                <a:gd name="T4" fmla="*/ 0 w 56"/>
                <a:gd name="T5" fmla="*/ 28 h 128"/>
                <a:gd name="T6" fmla="*/ 0 w 56"/>
                <a:gd name="T7" fmla="*/ 28 h 128"/>
                <a:gd name="T8" fmla="*/ 2 w 56"/>
                <a:gd name="T9" fmla="*/ 18 h 128"/>
                <a:gd name="T10" fmla="*/ 8 w 56"/>
                <a:gd name="T11" fmla="*/ 8 h 128"/>
                <a:gd name="T12" fmla="*/ 16 w 56"/>
                <a:gd name="T13" fmla="*/ 2 h 128"/>
                <a:gd name="T14" fmla="*/ 28 w 56"/>
                <a:gd name="T15" fmla="*/ 0 h 128"/>
                <a:gd name="T16" fmla="*/ 28 w 56"/>
                <a:gd name="T17" fmla="*/ 0 h 128"/>
                <a:gd name="T18" fmla="*/ 38 w 56"/>
                <a:gd name="T19" fmla="*/ 2 h 128"/>
                <a:gd name="T20" fmla="*/ 48 w 56"/>
                <a:gd name="T21" fmla="*/ 8 h 128"/>
                <a:gd name="T22" fmla="*/ 54 w 56"/>
                <a:gd name="T23" fmla="*/ 18 h 128"/>
                <a:gd name="T24" fmla="*/ 56 w 56"/>
                <a:gd name="T25" fmla="*/ 28 h 128"/>
                <a:gd name="T26" fmla="*/ 56 w 56"/>
                <a:gd name="T27" fmla="*/ 128 h 128"/>
                <a:gd name="T28" fmla="*/ 18 w 56"/>
                <a:gd name="T29" fmla="*/ 110 h 128"/>
                <a:gd name="T30" fmla="*/ 38 w 56"/>
                <a:gd name="T31" fmla="*/ 110 h 128"/>
                <a:gd name="T32" fmla="*/ 38 w 56"/>
                <a:gd name="T33" fmla="*/ 28 h 128"/>
                <a:gd name="T34" fmla="*/ 38 w 56"/>
                <a:gd name="T35" fmla="*/ 28 h 128"/>
                <a:gd name="T36" fmla="*/ 38 w 56"/>
                <a:gd name="T37" fmla="*/ 24 h 128"/>
                <a:gd name="T38" fmla="*/ 36 w 56"/>
                <a:gd name="T39" fmla="*/ 20 h 128"/>
                <a:gd name="T40" fmla="*/ 32 w 56"/>
                <a:gd name="T41" fmla="*/ 18 h 128"/>
                <a:gd name="T42" fmla="*/ 28 w 56"/>
                <a:gd name="T43" fmla="*/ 18 h 128"/>
                <a:gd name="T44" fmla="*/ 28 w 56"/>
                <a:gd name="T45" fmla="*/ 18 h 128"/>
                <a:gd name="T46" fmla="*/ 24 w 56"/>
                <a:gd name="T47" fmla="*/ 18 h 128"/>
                <a:gd name="T48" fmla="*/ 20 w 56"/>
                <a:gd name="T49" fmla="*/ 20 h 128"/>
                <a:gd name="T50" fmla="*/ 18 w 56"/>
                <a:gd name="T51" fmla="*/ 24 h 128"/>
                <a:gd name="T52" fmla="*/ 18 w 56"/>
                <a:gd name="T53" fmla="*/ 28 h 128"/>
                <a:gd name="T54" fmla="*/ 18 w 56"/>
                <a:gd name="T55" fmla="*/ 11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6" h="128">
                  <a:moveTo>
                    <a:pt x="56" y="128"/>
                  </a:moveTo>
                  <a:lnTo>
                    <a:pt x="0" y="128"/>
                  </a:lnTo>
                  <a:lnTo>
                    <a:pt x="0" y="28"/>
                  </a:lnTo>
                  <a:lnTo>
                    <a:pt x="0" y="28"/>
                  </a:lnTo>
                  <a:lnTo>
                    <a:pt x="2" y="18"/>
                  </a:lnTo>
                  <a:lnTo>
                    <a:pt x="8" y="8"/>
                  </a:lnTo>
                  <a:lnTo>
                    <a:pt x="16" y="2"/>
                  </a:lnTo>
                  <a:lnTo>
                    <a:pt x="28" y="0"/>
                  </a:lnTo>
                  <a:lnTo>
                    <a:pt x="28" y="0"/>
                  </a:lnTo>
                  <a:lnTo>
                    <a:pt x="38" y="2"/>
                  </a:lnTo>
                  <a:lnTo>
                    <a:pt x="48" y="8"/>
                  </a:lnTo>
                  <a:lnTo>
                    <a:pt x="54" y="18"/>
                  </a:lnTo>
                  <a:lnTo>
                    <a:pt x="56" y="28"/>
                  </a:lnTo>
                  <a:lnTo>
                    <a:pt x="56" y="128"/>
                  </a:lnTo>
                  <a:close/>
                  <a:moveTo>
                    <a:pt x="18" y="110"/>
                  </a:moveTo>
                  <a:lnTo>
                    <a:pt x="38" y="110"/>
                  </a:lnTo>
                  <a:lnTo>
                    <a:pt x="38" y="28"/>
                  </a:lnTo>
                  <a:lnTo>
                    <a:pt x="38" y="28"/>
                  </a:lnTo>
                  <a:lnTo>
                    <a:pt x="38" y="24"/>
                  </a:lnTo>
                  <a:lnTo>
                    <a:pt x="36" y="20"/>
                  </a:lnTo>
                  <a:lnTo>
                    <a:pt x="32" y="18"/>
                  </a:lnTo>
                  <a:lnTo>
                    <a:pt x="28" y="18"/>
                  </a:lnTo>
                  <a:lnTo>
                    <a:pt x="28" y="18"/>
                  </a:lnTo>
                  <a:lnTo>
                    <a:pt x="24" y="18"/>
                  </a:lnTo>
                  <a:lnTo>
                    <a:pt x="20" y="20"/>
                  </a:lnTo>
                  <a:lnTo>
                    <a:pt x="18" y="24"/>
                  </a:lnTo>
                  <a:lnTo>
                    <a:pt x="18" y="28"/>
                  </a:lnTo>
                  <a:lnTo>
                    <a:pt x="18" y="11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EYInterstate Light"/>
              </a:endParaRPr>
            </a:p>
          </p:txBody>
        </p:sp>
        <p:sp>
          <p:nvSpPr>
            <p:cNvPr id="105" name="Freeform 86">
              <a:extLst>
                <a:ext uri="{FF2B5EF4-FFF2-40B4-BE49-F238E27FC236}">
                  <a16:creationId xmlns:a16="http://schemas.microsoft.com/office/drawing/2014/main" id="{F746CE57-3B60-4628-825C-BC4923DAD859}"/>
                </a:ext>
              </a:extLst>
            </p:cNvPr>
            <p:cNvSpPr>
              <a:spLocks/>
            </p:cNvSpPr>
            <p:nvPr/>
          </p:nvSpPr>
          <p:spPr bwMode="auto">
            <a:xfrm>
              <a:off x="3476625" y="2251075"/>
              <a:ext cx="168275" cy="165100"/>
            </a:xfrm>
            <a:custGeom>
              <a:avLst/>
              <a:gdLst>
                <a:gd name="T0" fmla="*/ 90 w 106"/>
                <a:gd name="T1" fmla="*/ 104 h 104"/>
                <a:gd name="T2" fmla="*/ 90 w 106"/>
                <a:gd name="T3" fmla="*/ 104 h 104"/>
                <a:gd name="T4" fmla="*/ 76 w 106"/>
                <a:gd name="T5" fmla="*/ 102 h 104"/>
                <a:gd name="T6" fmla="*/ 60 w 106"/>
                <a:gd name="T7" fmla="*/ 96 h 104"/>
                <a:gd name="T8" fmla="*/ 46 w 106"/>
                <a:gd name="T9" fmla="*/ 90 h 104"/>
                <a:gd name="T10" fmla="*/ 32 w 106"/>
                <a:gd name="T11" fmla="*/ 80 h 104"/>
                <a:gd name="T12" fmla="*/ 32 w 106"/>
                <a:gd name="T13" fmla="*/ 80 h 104"/>
                <a:gd name="T14" fmla="*/ 20 w 106"/>
                <a:gd name="T15" fmla="*/ 64 h 104"/>
                <a:gd name="T16" fmla="*/ 10 w 106"/>
                <a:gd name="T17" fmla="*/ 46 h 104"/>
                <a:gd name="T18" fmla="*/ 2 w 106"/>
                <a:gd name="T19" fmla="*/ 28 h 104"/>
                <a:gd name="T20" fmla="*/ 0 w 106"/>
                <a:gd name="T21" fmla="*/ 8 h 104"/>
                <a:gd name="T22" fmla="*/ 0 w 106"/>
                <a:gd name="T23" fmla="*/ 0 h 104"/>
                <a:gd name="T24" fmla="*/ 18 w 106"/>
                <a:gd name="T25" fmla="*/ 0 h 104"/>
                <a:gd name="T26" fmla="*/ 18 w 106"/>
                <a:gd name="T27" fmla="*/ 8 h 104"/>
                <a:gd name="T28" fmla="*/ 18 w 106"/>
                <a:gd name="T29" fmla="*/ 8 h 104"/>
                <a:gd name="T30" fmla="*/ 20 w 106"/>
                <a:gd name="T31" fmla="*/ 24 h 104"/>
                <a:gd name="T32" fmla="*/ 26 w 106"/>
                <a:gd name="T33" fmla="*/ 40 h 104"/>
                <a:gd name="T34" fmla="*/ 34 w 106"/>
                <a:gd name="T35" fmla="*/ 54 h 104"/>
                <a:gd name="T36" fmla="*/ 46 w 106"/>
                <a:gd name="T37" fmla="*/ 66 h 104"/>
                <a:gd name="T38" fmla="*/ 46 w 106"/>
                <a:gd name="T39" fmla="*/ 66 h 104"/>
                <a:gd name="T40" fmla="*/ 56 w 106"/>
                <a:gd name="T41" fmla="*/ 74 h 104"/>
                <a:gd name="T42" fmla="*/ 70 w 106"/>
                <a:gd name="T43" fmla="*/ 82 h 104"/>
                <a:gd name="T44" fmla="*/ 82 w 106"/>
                <a:gd name="T45" fmla="*/ 84 h 104"/>
                <a:gd name="T46" fmla="*/ 94 w 106"/>
                <a:gd name="T47" fmla="*/ 84 h 104"/>
                <a:gd name="T48" fmla="*/ 104 w 106"/>
                <a:gd name="T49" fmla="*/ 84 h 104"/>
                <a:gd name="T50" fmla="*/ 106 w 106"/>
                <a:gd name="T51" fmla="*/ 102 h 104"/>
                <a:gd name="T52" fmla="*/ 96 w 106"/>
                <a:gd name="T53" fmla="*/ 102 h 104"/>
                <a:gd name="T54" fmla="*/ 96 w 106"/>
                <a:gd name="T55" fmla="*/ 102 h 104"/>
                <a:gd name="T56" fmla="*/ 90 w 106"/>
                <a:gd name="T57" fmla="*/ 104 h 104"/>
                <a:gd name="T58" fmla="*/ 90 w 106"/>
                <a:gd name="T5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 h="104">
                  <a:moveTo>
                    <a:pt x="90" y="104"/>
                  </a:moveTo>
                  <a:lnTo>
                    <a:pt x="90" y="104"/>
                  </a:lnTo>
                  <a:lnTo>
                    <a:pt x="76" y="102"/>
                  </a:lnTo>
                  <a:lnTo>
                    <a:pt x="60" y="96"/>
                  </a:lnTo>
                  <a:lnTo>
                    <a:pt x="46" y="90"/>
                  </a:lnTo>
                  <a:lnTo>
                    <a:pt x="32" y="80"/>
                  </a:lnTo>
                  <a:lnTo>
                    <a:pt x="32" y="80"/>
                  </a:lnTo>
                  <a:lnTo>
                    <a:pt x="20" y="64"/>
                  </a:lnTo>
                  <a:lnTo>
                    <a:pt x="10" y="46"/>
                  </a:lnTo>
                  <a:lnTo>
                    <a:pt x="2" y="28"/>
                  </a:lnTo>
                  <a:lnTo>
                    <a:pt x="0" y="8"/>
                  </a:lnTo>
                  <a:lnTo>
                    <a:pt x="0" y="0"/>
                  </a:lnTo>
                  <a:lnTo>
                    <a:pt x="18" y="0"/>
                  </a:lnTo>
                  <a:lnTo>
                    <a:pt x="18" y="8"/>
                  </a:lnTo>
                  <a:lnTo>
                    <a:pt x="18" y="8"/>
                  </a:lnTo>
                  <a:lnTo>
                    <a:pt x="20" y="24"/>
                  </a:lnTo>
                  <a:lnTo>
                    <a:pt x="26" y="40"/>
                  </a:lnTo>
                  <a:lnTo>
                    <a:pt x="34" y="54"/>
                  </a:lnTo>
                  <a:lnTo>
                    <a:pt x="46" y="66"/>
                  </a:lnTo>
                  <a:lnTo>
                    <a:pt x="46" y="66"/>
                  </a:lnTo>
                  <a:lnTo>
                    <a:pt x="56" y="74"/>
                  </a:lnTo>
                  <a:lnTo>
                    <a:pt x="70" y="82"/>
                  </a:lnTo>
                  <a:lnTo>
                    <a:pt x="82" y="84"/>
                  </a:lnTo>
                  <a:lnTo>
                    <a:pt x="94" y="84"/>
                  </a:lnTo>
                  <a:lnTo>
                    <a:pt x="104" y="84"/>
                  </a:lnTo>
                  <a:lnTo>
                    <a:pt x="106" y="102"/>
                  </a:lnTo>
                  <a:lnTo>
                    <a:pt x="96" y="102"/>
                  </a:lnTo>
                  <a:lnTo>
                    <a:pt x="96" y="102"/>
                  </a:lnTo>
                  <a:lnTo>
                    <a:pt x="90" y="104"/>
                  </a:lnTo>
                  <a:lnTo>
                    <a:pt x="90" y="10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EYInterstate Light"/>
              </a:endParaRPr>
            </a:p>
          </p:txBody>
        </p:sp>
        <p:sp>
          <p:nvSpPr>
            <p:cNvPr id="107" name="Freeform 87">
              <a:extLst>
                <a:ext uri="{FF2B5EF4-FFF2-40B4-BE49-F238E27FC236}">
                  <a16:creationId xmlns:a16="http://schemas.microsoft.com/office/drawing/2014/main" id="{5BD77CD9-EB91-4B65-A6F7-25E781C542EA}"/>
                </a:ext>
              </a:extLst>
            </p:cNvPr>
            <p:cNvSpPr>
              <a:spLocks/>
            </p:cNvSpPr>
            <p:nvPr/>
          </p:nvSpPr>
          <p:spPr bwMode="auto">
            <a:xfrm>
              <a:off x="2955925" y="1377950"/>
              <a:ext cx="1057275" cy="1044575"/>
            </a:xfrm>
            <a:custGeom>
              <a:avLst/>
              <a:gdLst>
                <a:gd name="T0" fmla="*/ 250 w 666"/>
                <a:gd name="T1" fmla="*/ 656 h 658"/>
                <a:gd name="T2" fmla="*/ 172 w 666"/>
                <a:gd name="T3" fmla="*/ 626 h 658"/>
                <a:gd name="T4" fmla="*/ 106 w 666"/>
                <a:gd name="T5" fmla="*/ 578 h 658"/>
                <a:gd name="T6" fmla="*/ 54 w 666"/>
                <a:gd name="T7" fmla="*/ 516 h 658"/>
                <a:gd name="T8" fmla="*/ 18 w 666"/>
                <a:gd name="T9" fmla="*/ 442 h 658"/>
                <a:gd name="T10" fmla="*/ 2 w 666"/>
                <a:gd name="T11" fmla="*/ 362 h 658"/>
                <a:gd name="T12" fmla="*/ 2 w 666"/>
                <a:gd name="T13" fmla="*/ 300 h 658"/>
                <a:gd name="T14" fmla="*/ 26 w 666"/>
                <a:gd name="T15" fmla="*/ 204 h 658"/>
                <a:gd name="T16" fmla="*/ 76 w 666"/>
                <a:gd name="T17" fmla="*/ 122 h 658"/>
                <a:gd name="T18" fmla="*/ 148 w 666"/>
                <a:gd name="T19" fmla="*/ 58 h 658"/>
                <a:gd name="T20" fmla="*/ 234 w 666"/>
                <a:gd name="T21" fmla="*/ 16 h 658"/>
                <a:gd name="T22" fmla="*/ 334 w 666"/>
                <a:gd name="T23" fmla="*/ 0 h 658"/>
                <a:gd name="T24" fmla="*/ 400 w 666"/>
                <a:gd name="T25" fmla="*/ 8 h 658"/>
                <a:gd name="T26" fmla="*/ 492 w 666"/>
                <a:gd name="T27" fmla="*/ 42 h 658"/>
                <a:gd name="T28" fmla="*/ 568 w 666"/>
                <a:gd name="T29" fmla="*/ 98 h 658"/>
                <a:gd name="T30" fmla="*/ 626 w 666"/>
                <a:gd name="T31" fmla="*/ 176 h 658"/>
                <a:gd name="T32" fmla="*/ 660 w 666"/>
                <a:gd name="T33" fmla="*/ 266 h 658"/>
                <a:gd name="T34" fmla="*/ 666 w 666"/>
                <a:gd name="T35" fmla="*/ 334 h 658"/>
                <a:gd name="T36" fmla="*/ 658 w 666"/>
                <a:gd name="T37" fmla="*/ 412 h 658"/>
                <a:gd name="T38" fmla="*/ 630 w 666"/>
                <a:gd name="T39" fmla="*/ 486 h 658"/>
                <a:gd name="T40" fmla="*/ 588 w 666"/>
                <a:gd name="T41" fmla="*/ 550 h 658"/>
                <a:gd name="T42" fmla="*/ 532 w 666"/>
                <a:gd name="T43" fmla="*/ 602 h 658"/>
                <a:gd name="T44" fmla="*/ 462 w 666"/>
                <a:gd name="T45" fmla="*/ 640 h 658"/>
                <a:gd name="T46" fmla="*/ 424 w 666"/>
                <a:gd name="T47" fmla="*/ 636 h 658"/>
                <a:gd name="T48" fmla="*/ 456 w 666"/>
                <a:gd name="T49" fmla="*/ 624 h 658"/>
                <a:gd name="T50" fmla="*/ 520 w 666"/>
                <a:gd name="T51" fmla="*/ 588 h 658"/>
                <a:gd name="T52" fmla="*/ 574 w 666"/>
                <a:gd name="T53" fmla="*/ 538 h 658"/>
                <a:gd name="T54" fmla="*/ 614 w 666"/>
                <a:gd name="T55" fmla="*/ 478 h 658"/>
                <a:gd name="T56" fmla="*/ 640 w 666"/>
                <a:gd name="T57" fmla="*/ 408 h 658"/>
                <a:gd name="T58" fmla="*/ 648 w 666"/>
                <a:gd name="T59" fmla="*/ 334 h 658"/>
                <a:gd name="T60" fmla="*/ 642 w 666"/>
                <a:gd name="T61" fmla="*/ 270 h 658"/>
                <a:gd name="T62" fmla="*/ 610 w 666"/>
                <a:gd name="T63" fmla="*/ 184 h 658"/>
                <a:gd name="T64" fmla="*/ 556 w 666"/>
                <a:gd name="T65" fmla="*/ 112 h 658"/>
                <a:gd name="T66" fmla="*/ 484 w 666"/>
                <a:gd name="T67" fmla="*/ 56 h 658"/>
                <a:gd name="T68" fmla="*/ 396 w 666"/>
                <a:gd name="T69" fmla="*/ 26 h 658"/>
                <a:gd name="T70" fmla="*/ 334 w 666"/>
                <a:gd name="T71" fmla="*/ 18 h 658"/>
                <a:gd name="T72" fmla="*/ 240 w 666"/>
                <a:gd name="T73" fmla="*/ 32 h 658"/>
                <a:gd name="T74" fmla="*/ 158 w 666"/>
                <a:gd name="T75" fmla="*/ 72 h 658"/>
                <a:gd name="T76" fmla="*/ 90 w 666"/>
                <a:gd name="T77" fmla="*/ 134 h 658"/>
                <a:gd name="T78" fmla="*/ 44 w 666"/>
                <a:gd name="T79" fmla="*/ 212 h 658"/>
                <a:gd name="T80" fmla="*/ 20 w 666"/>
                <a:gd name="T81" fmla="*/ 302 h 658"/>
                <a:gd name="T82" fmla="*/ 20 w 666"/>
                <a:gd name="T83" fmla="*/ 360 h 658"/>
                <a:gd name="T84" fmla="*/ 36 w 666"/>
                <a:gd name="T85" fmla="*/ 436 h 658"/>
                <a:gd name="T86" fmla="*/ 70 w 666"/>
                <a:gd name="T87" fmla="*/ 506 h 658"/>
                <a:gd name="T88" fmla="*/ 118 w 666"/>
                <a:gd name="T89" fmla="*/ 564 h 658"/>
                <a:gd name="T90" fmla="*/ 180 w 666"/>
                <a:gd name="T91" fmla="*/ 610 h 658"/>
                <a:gd name="T92" fmla="*/ 254 w 666"/>
                <a:gd name="T93" fmla="*/ 638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6" h="658">
                  <a:moveTo>
                    <a:pt x="258" y="658"/>
                  </a:moveTo>
                  <a:lnTo>
                    <a:pt x="250" y="656"/>
                  </a:lnTo>
                  <a:lnTo>
                    <a:pt x="250" y="656"/>
                  </a:lnTo>
                  <a:lnTo>
                    <a:pt x="222" y="648"/>
                  </a:lnTo>
                  <a:lnTo>
                    <a:pt x="196" y="638"/>
                  </a:lnTo>
                  <a:lnTo>
                    <a:pt x="172" y="626"/>
                  </a:lnTo>
                  <a:lnTo>
                    <a:pt x="148" y="612"/>
                  </a:lnTo>
                  <a:lnTo>
                    <a:pt x="126" y="596"/>
                  </a:lnTo>
                  <a:lnTo>
                    <a:pt x="106" y="578"/>
                  </a:lnTo>
                  <a:lnTo>
                    <a:pt x="88" y="558"/>
                  </a:lnTo>
                  <a:lnTo>
                    <a:pt x="70" y="538"/>
                  </a:lnTo>
                  <a:lnTo>
                    <a:pt x="54" y="516"/>
                  </a:lnTo>
                  <a:lnTo>
                    <a:pt x="40" y="492"/>
                  </a:lnTo>
                  <a:lnTo>
                    <a:pt x="28" y="468"/>
                  </a:lnTo>
                  <a:lnTo>
                    <a:pt x="18" y="442"/>
                  </a:lnTo>
                  <a:lnTo>
                    <a:pt x="10" y="416"/>
                  </a:lnTo>
                  <a:lnTo>
                    <a:pt x="4" y="390"/>
                  </a:lnTo>
                  <a:lnTo>
                    <a:pt x="2" y="362"/>
                  </a:lnTo>
                  <a:lnTo>
                    <a:pt x="0" y="334"/>
                  </a:lnTo>
                  <a:lnTo>
                    <a:pt x="0" y="334"/>
                  </a:lnTo>
                  <a:lnTo>
                    <a:pt x="2" y="300"/>
                  </a:lnTo>
                  <a:lnTo>
                    <a:pt x="8" y="266"/>
                  </a:lnTo>
                  <a:lnTo>
                    <a:pt x="16" y="234"/>
                  </a:lnTo>
                  <a:lnTo>
                    <a:pt x="26" y="204"/>
                  </a:lnTo>
                  <a:lnTo>
                    <a:pt x="40" y="176"/>
                  </a:lnTo>
                  <a:lnTo>
                    <a:pt x="58" y="148"/>
                  </a:lnTo>
                  <a:lnTo>
                    <a:pt x="76" y="122"/>
                  </a:lnTo>
                  <a:lnTo>
                    <a:pt x="98" y="98"/>
                  </a:lnTo>
                  <a:lnTo>
                    <a:pt x="122" y="76"/>
                  </a:lnTo>
                  <a:lnTo>
                    <a:pt x="148" y="58"/>
                  </a:lnTo>
                  <a:lnTo>
                    <a:pt x="174" y="42"/>
                  </a:lnTo>
                  <a:lnTo>
                    <a:pt x="204" y="28"/>
                  </a:lnTo>
                  <a:lnTo>
                    <a:pt x="234" y="16"/>
                  </a:lnTo>
                  <a:lnTo>
                    <a:pt x="266" y="8"/>
                  </a:lnTo>
                  <a:lnTo>
                    <a:pt x="300" y="2"/>
                  </a:lnTo>
                  <a:lnTo>
                    <a:pt x="334" y="0"/>
                  </a:lnTo>
                  <a:lnTo>
                    <a:pt x="334" y="0"/>
                  </a:lnTo>
                  <a:lnTo>
                    <a:pt x="368" y="2"/>
                  </a:lnTo>
                  <a:lnTo>
                    <a:pt x="400" y="8"/>
                  </a:lnTo>
                  <a:lnTo>
                    <a:pt x="432" y="16"/>
                  </a:lnTo>
                  <a:lnTo>
                    <a:pt x="462" y="28"/>
                  </a:lnTo>
                  <a:lnTo>
                    <a:pt x="492" y="42"/>
                  </a:lnTo>
                  <a:lnTo>
                    <a:pt x="520" y="58"/>
                  </a:lnTo>
                  <a:lnTo>
                    <a:pt x="546" y="76"/>
                  </a:lnTo>
                  <a:lnTo>
                    <a:pt x="568" y="98"/>
                  </a:lnTo>
                  <a:lnTo>
                    <a:pt x="590" y="122"/>
                  </a:lnTo>
                  <a:lnTo>
                    <a:pt x="610" y="148"/>
                  </a:lnTo>
                  <a:lnTo>
                    <a:pt x="626" y="176"/>
                  </a:lnTo>
                  <a:lnTo>
                    <a:pt x="640" y="204"/>
                  </a:lnTo>
                  <a:lnTo>
                    <a:pt x="652" y="234"/>
                  </a:lnTo>
                  <a:lnTo>
                    <a:pt x="660" y="266"/>
                  </a:lnTo>
                  <a:lnTo>
                    <a:pt x="664" y="300"/>
                  </a:lnTo>
                  <a:lnTo>
                    <a:pt x="666" y="334"/>
                  </a:lnTo>
                  <a:lnTo>
                    <a:pt x="666" y="334"/>
                  </a:lnTo>
                  <a:lnTo>
                    <a:pt x="666" y="360"/>
                  </a:lnTo>
                  <a:lnTo>
                    <a:pt x="662" y="388"/>
                  </a:lnTo>
                  <a:lnTo>
                    <a:pt x="658" y="412"/>
                  </a:lnTo>
                  <a:lnTo>
                    <a:pt x="650" y="438"/>
                  </a:lnTo>
                  <a:lnTo>
                    <a:pt x="640" y="462"/>
                  </a:lnTo>
                  <a:lnTo>
                    <a:pt x="630" y="486"/>
                  </a:lnTo>
                  <a:lnTo>
                    <a:pt x="618" y="508"/>
                  </a:lnTo>
                  <a:lnTo>
                    <a:pt x="604" y="530"/>
                  </a:lnTo>
                  <a:lnTo>
                    <a:pt x="588" y="550"/>
                  </a:lnTo>
                  <a:lnTo>
                    <a:pt x="570" y="568"/>
                  </a:lnTo>
                  <a:lnTo>
                    <a:pt x="552" y="586"/>
                  </a:lnTo>
                  <a:lnTo>
                    <a:pt x="532" y="602"/>
                  </a:lnTo>
                  <a:lnTo>
                    <a:pt x="510" y="616"/>
                  </a:lnTo>
                  <a:lnTo>
                    <a:pt x="486" y="630"/>
                  </a:lnTo>
                  <a:lnTo>
                    <a:pt x="462" y="640"/>
                  </a:lnTo>
                  <a:lnTo>
                    <a:pt x="438" y="650"/>
                  </a:lnTo>
                  <a:lnTo>
                    <a:pt x="430" y="654"/>
                  </a:lnTo>
                  <a:lnTo>
                    <a:pt x="424" y="636"/>
                  </a:lnTo>
                  <a:lnTo>
                    <a:pt x="432" y="634"/>
                  </a:lnTo>
                  <a:lnTo>
                    <a:pt x="432" y="634"/>
                  </a:lnTo>
                  <a:lnTo>
                    <a:pt x="456" y="624"/>
                  </a:lnTo>
                  <a:lnTo>
                    <a:pt x="478" y="614"/>
                  </a:lnTo>
                  <a:lnTo>
                    <a:pt x="500" y="602"/>
                  </a:lnTo>
                  <a:lnTo>
                    <a:pt x="520" y="588"/>
                  </a:lnTo>
                  <a:lnTo>
                    <a:pt x="540" y="572"/>
                  </a:lnTo>
                  <a:lnTo>
                    <a:pt x="558" y="556"/>
                  </a:lnTo>
                  <a:lnTo>
                    <a:pt x="574" y="538"/>
                  </a:lnTo>
                  <a:lnTo>
                    <a:pt x="588" y="518"/>
                  </a:lnTo>
                  <a:lnTo>
                    <a:pt x="602" y="498"/>
                  </a:lnTo>
                  <a:lnTo>
                    <a:pt x="614" y="478"/>
                  </a:lnTo>
                  <a:lnTo>
                    <a:pt x="624" y="456"/>
                  </a:lnTo>
                  <a:lnTo>
                    <a:pt x="632" y="432"/>
                  </a:lnTo>
                  <a:lnTo>
                    <a:pt x="640" y="408"/>
                  </a:lnTo>
                  <a:lnTo>
                    <a:pt x="644" y="384"/>
                  </a:lnTo>
                  <a:lnTo>
                    <a:pt x="648" y="360"/>
                  </a:lnTo>
                  <a:lnTo>
                    <a:pt x="648" y="334"/>
                  </a:lnTo>
                  <a:lnTo>
                    <a:pt x="648" y="334"/>
                  </a:lnTo>
                  <a:lnTo>
                    <a:pt x="646" y="302"/>
                  </a:lnTo>
                  <a:lnTo>
                    <a:pt x="642" y="270"/>
                  </a:lnTo>
                  <a:lnTo>
                    <a:pt x="634" y="240"/>
                  </a:lnTo>
                  <a:lnTo>
                    <a:pt x="624" y="212"/>
                  </a:lnTo>
                  <a:lnTo>
                    <a:pt x="610" y="184"/>
                  </a:lnTo>
                  <a:lnTo>
                    <a:pt x="594" y="158"/>
                  </a:lnTo>
                  <a:lnTo>
                    <a:pt x="576" y="134"/>
                  </a:lnTo>
                  <a:lnTo>
                    <a:pt x="556" y="112"/>
                  </a:lnTo>
                  <a:lnTo>
                    <a:pt x="534" y="90"/>
                  </a:lnTo>
                  <a:lnTo>
                    <a:pt x="510" y="72"/>
                  </a:lnTo>
                  <a:lnTo>
                    <a:pt x="484" y="56"/>
                  </a:lnTo>
                  <a:lnTo>
                    <a:pt x="456" y="44"/>
                  </a:lnTo>
                  <a:lnTo>
                    <a:pt x="426" y="32"/>
                  </a:lnTo>
                  <a:lnTo>
                    <a:pt x="396" y="26"/>
                  </a:lnTo>
                  <a:lnTo>
                    <a:pt x="366" y="20"/>
                  </a:lnTo>
                  <a:lnTo>
                    <a:pt x="334" y="18"/>
                  </a:lnTo>
                  <a:lnTo>
                    <a:pt x="334" y="18"/>
                  </a:lnTo>
                  <a:lnTo>
                    <a:pt x="302" y="20"/>
                  </a:lnTo>
                  <a:lnTo>
                    <a:pt x="270" y="26"/>
                  </a:lnTo>
                  <a:lnTo>
                    <a:pt x="240" y="32"/>
                  </a:lnTo>
                  <a:lnTo>
                    <a:pt x="210" y="44"/>
                  </a:lnTo>
                  <a:lnTo>
                    <a:pt x="184" y="56"/>
                  </a:lnTo>
                  <a:lnTo>
                    <a:pt x="158" y="72"/>
                  </a:lnTo>
                  <a:lnTo>
                    <a:pt x="134" y="90"/>
                  </a:lnTo>
                  <a:lnTo>
                    <a:pt x="110" y="112"/>
                  </a:lnTo>
                  <a:lnTo>
                    <a:pt x="90" y="134"/>
                  </a:lnTo>
                  <a:lnTo>
                    <a:pt x="72" y="158"/>
                  </a:lnTo>
                  <a:lnTo>
                    <a:pt x="56" y="184"/>
                  </a:lnTo>
                  <a:lnTo>
                    <a:pt x="44" y="212"/>
                  </a:lnTo>
                  <a:lnTo>
                    <a:pt x="32" y="240"/>
                  </a:lnTo>
                  <a:lnTo>
                    <a:pt x="24" y="270"/>
                  </a:lnTo>
                  <a:lnTo>
                    <a:pt x="20" y="302"/>
                  </a:lnTo>
                  <a:lnTo>
                    <a:pt x="18" y="334"/>
                  </a:lnTo>
                  <a:lnTo>
                    <a:pt x="18" y="334"/>
                  </a:lnTo>
                  <a:lnTo>
                    <a:pt x="20" y="360"/>
                  </a:lnTo>
                  <a:lnTo>
                    <a:pt x="22" y="386"/>
                  </a:lnTo>
                  <a:lnTo>
                    <a:pt x="28" y="412"/>
                  </a:lnTo>
                  <a:lnTo>
                    <a:pt x="36" y="436"/>
                  </a:lnTo>
                  <a:lnTo>
                    <a:pt x="44" y="460"/>
                  </a:lnTo>
                  <a:lnTo>
                    <a:pt x="56" y="484"/>
                  </a:lnTo>
                  <a:lnTo>
                    <a:pt x="70" y="506"/>
                  </a:lnTo>
                  <a:lnTo>
                    <a:pt x="84" y="526"/>
                  </a:lnTo>
                  <a:lnTo>
                    <a:pt x="100" y="546"/>
                  </a:lnTo>
                  <a:lnTo>
                    <a:pt x="118" y="564"/>
                  </a:lnTo>
                  <a:lnTo>
                    <a:pt x="138" y="580"/>
                  </a:lnTo>
                  <a:lnTo>
                    <a:pt x="158" y="596"/>
                  </a:lnTo>
                  <a:lnTo>
                    <a:pt x="180" y="610"/>
                  </a:lnTo>
                  <a:lnTo>
                    <a:pt x="204" y="622"/>
                  </a:lnTo>
                  <a:lnTo>
                    <a:pt x="228" y="632"/>
                  </a:lnTo>
                  <a:lnTo>
                    <a:pt x="254" y="638"/>
                  </a:lnTo>
                  <a:lnTo>
                    <a:pt x="262" y="642"/>
                  </a:lnTo>
                  <a:lnTo>
                    <a:pt x="258" y="65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EYInterstate Light"/>
              </a:endParaRPr>
            </a:p>
          </p:txBody>
        </p:sp>
        <p:sp>
          <p:nvSpPr>
            <p:cNvPr id="110" name="Rectangle 88">
              <a:extLst>
                <a:ext uri="{FF2B5EF4-FFF2-40B4-BE49-F238E27FC236}">
                  <a16:creationId xmlns:a16="http://schemas.microsoft.com/office/drawing/2014/main" id="{3BC9AD76-3906-45F6-A13C-44E85073AEB0}"/>
                </a:ext>
              </a:extLst>
            </p:cNvPr>
            <p:cNvSpPr>
              <a:spLocks noChangeArrowheads="1"/>
            </p:cNvSpPr>
            <p:nvPr/>
          </p:nvSpPr>
          <p:spPr bwMode="auto">
            <a:xfrm>
              <a:off x="3476625" y="1978025"/>
              <a:ext cx="28575" cy="1047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EYInterstate Light"/>
              </a:endParaRPr>
            </a:p>
          </p:txBody>
        </p:sp>
        <p:sp>
          <p:nvSpPr>
            <p:cNvPr id="111" name="Freeform 89">
              <a:extLst>
                <a:ext uri="{FF2B5EF4-FFF2-40B4-BE49-F238E27FC236}">
                  <a16:creationId xmlns:a16="http://schemas.microsoft.com/office/drawing/2014/main" id="{8CF36966-29A0-4BCE-8797-2CE90979CE25}"/>
                </a:ext>
              </a:extLst>
            </p:cNvPr>
            <p:cNvSpPr>
              <a:spLocks noEditPoints="1"/>
            </p:cNvSpPr>
            <p:nvPr/>
          </p:nvSpPr>
          <p:spPr bwMode="auto">
            <a:xfrm>
              <a:off x="3448050" y="2054225"/>
              <a:ext cx="85725" cy="85725"/>
            </a:xfrm>
            <a:custGeom>
              <a:avLst/>
              <a:gdLst>
                <a:gd name="T0" fmla="*/ 28 w 54"/>
                <a:gd name="T1" fmla="*/ 54 h 54"/>
                <a:gd name="T2" fmla="*/ 28 w 54"/>
                <a:gd name="T3" fmla="*/ 54 h 54"/>
                <a:gd name="T4" fmla="*/ 18 w 54"/>
                <a:gd name="T5" fmla="*/ 52 h 54"/>
                <a:gd name="T6" fmla="*/ 8 w 54"/>
                <a:gd name="T7" fmla="*/ 46 h 54"/>
                <a:gd name="T8" fmla="*/ 2 w 54"/>
                <a:gd name="T9" fmla="*/ 38 h 54"/>
                <a:gd name="T10" fmla="*/ 0 w 54"/>
                <a:gd name="T11" fmla="*/ 26 h 54"/>
                <a:gd name="T12" fmla="*/ 0 w 54"/>
                <a:gd name="T13" fmla="*/ 26 h 54"/>
                <a:gd name="T14" fmla="*/ 2 w 54"/>
                <a:gd name="T15" fmla="*/ 16 h 54"/>
                <a:gd name="T16" fmla="*/ 8 w 54"/>
                <a:gd name="T17" fmla="*/ 8 h 54"/>
                <a:gd name="T18" fmla="*/ 18 w 54"/>
                <a:gd name="T19" fmla="*/ 2 h 54"/>
                <a:gd name="T20" fmla="*/ 28 w 54"/>
                <a:gd name="T21" fmla="*/ 0 h 54"/>
                <a:gd name="T22" fmla="*/ 28 w 54"/>
                <a:gd name="T23" fmla="*/ 0 h 54"/>
                <a:gd name="T24" fmla="*/ 38 w 54"/>
                <a:gd name="T25" fmla="*/ 2 h 54"/>
                <a:gd name="T26" fmla="*/ 46 w 54"/>
                <a:gd name="T27" fmla="*/ 8 h 54"/>
                <a:gd name="T28" fmla="*/ 52 w 54"/>
                <a:gd name="T29" fmla="*/ 16 h 54"/>
                <a:gd name="T30" fmla="*/ 54 w 54"/>
                <a:gd name="T31" fmla="*/ 26 h 54"/>
                <a:gd name="T32" fmla="*/ 54 w 54"/>
                <a:gd name="T33" fmla="*/ 26 h 54"/>
                <a:gd name="T34" fmla="*/ 52 w 54"/>
                <a:gd name="T35" fmla="*/ 38 h 54"/>
                <a:gd name="T36" fmla="*/ 46 w 54"/>
                <a:gd name="T37" fmla="*/ 46 h 54"/>
                <a:gd name="T38" fmla="*/ 38 w 54"/>
                <a:gd name="T39" fmla="*/ 52 h 54"/>
                <a:gd name="T40" fmla="*/ 28 w 54"/>
                <a:gd name="T41" fmla="*/ 54 h 54"/>
                <a:gd name="T42" fmla="*/ 28 w 54"/>
                <a:gd name="T43" fmla="*/ 54 h 54"/>
                <a:gd name="T44" fmla="*/ 28 w 54"/>
                <a:gd name="T45" fmla="*/ 18 h 54"/>
                <a:gd name="T46" fmla="*/ 28 w 54"/>
                <a:gd name="T47" fmla="*/ 18 h 54"/>
                <a:gd name="T48" fmla="*/ 24 w 54"/>
                <a:gd name="T49" fmla="*/ 18 h 54"/>
                <a:gd name="T50" fmla="*/ 22 w 54"/>
                <a:gd name="T51" fmla="*/ 20 h 54"/>
                <a:gd name="T52" fmla="*/ 20 w 54"/>
                <a:gd name="T53" fmla="*/ 22 h 54"/>
                <a:gd name="T54" fmla="*/ 18 w 54"/>
                <a:gd name="T55" fmla="*/ 26 h 54"/>
                <a:gd name="T56" fmla="*/ 18 w 54"/>
                <a:gd name="T57" fmla="*/ 26 h 54"/>
                <a:gd name="T58" fmla="*/ 20 w 54"/>
                <a:gd name="T59" fmla="*/ 30 h 54"/>
                <a:gd name="T60" fmla="*/ 22 w 54"/>
                <a:gd name="T61" fmla="*/ 34 h 54"/>
                <a:gd name="T62" fmla="*/ 24 w 54"/>
                <a:gd name="T63" fmla="*/ 36 h 54"/>
                <a:gd name="T64" fmla="*/ 28 w 54"/>
                <a:gd name="T65" fmla="*/ 36 h 54"/>
                <a:gd name="T66" fmla="*/ 28 w 54"/>
                <a:gd name="T67" fmla="*/ 36 h 54"/>
                <a:gd name="T68" fmla="*/ 32 w 54"/>
                <a:gd name="T69" fmla="*/ 36 h 54"/>
                <a:gd name="T70" fmla="*/ 34 w 54"/>
                <a:gd name="T71" fmla="*/ 34 h 54"/>
                <a:gd name="T72" fmla="*/ 36 w 54"/>
                <a:gd name="T73" fmla="*/ 30 h 54"/>
                <a:gd name="T74" fmla="*/ 36 w 54"/>
                <a:gd name="T75" fmla="*/ 26 h 54"/>
                <a:gd name="T76" fmla="*/ 36 w 54"/>
                <a:gd name="T77" fmla="*/ 26 h 54"/>
                <a:gd name="T78" fmla="*/ 36 w 54"/>
                <a:gd name="T79" fmla="*/ 22 h 54"/>
                <a:gd name="T80" fmla="*/ 34 w 54"/>
                <a:gd name="T81" fmla="*/ 20 h 54"/>
                <a:gd name="T82" fmla="*/ 32 w 54"/>
                <a:gd name="T83" fmla="*/ 18 h 54"/>
                <a:gd name="T84" fmla="*/ 28 w 54"/>
                <a:gd name="T85" fmla="*/ 18 h 54"/>
                <a:gd name="T86" fmla="*/ 28 w 54"/>
                <a:gd name="T87" fmla="*/ 1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 h="54">
                  <a:moveTo>
                    <a:pt x="28" y="54"/>
                  </a:moveTo>
                  <a:lnTo>
                    <a:pt x="28" y="54"/>
                  </a:lnTo>
                  <a:lnTo>
                    <a:pt x="18" y="52"/>
                  </a:lnTo>
                  <a:lnTo>
                    <a:pt x="8" y="46"/>
                  </a:lnTo>
                  <a:lnTo>
                    <a:pt x="2" y="38"/>
                  </a:lnTo>
                  <a:lnTo>
                    <a:pt x="0" y="26"/>
                  </a:lnTo>
                  <a:lnTo>
                    <a:pt x="0" y="26"/>
                  </a:lnTo>
                  <a:lnTo>
                    <a:pt x="2" y="16"/>
                  </a:lnTo>
                  <a:lnTo>
                    <a:pt x="8" y="8"/>
                  </a:lnTo>
                  <a:lnTo>
                    <a:pt x="18" y="2"/>
                  </a:lnTo>
                  <a:lnTo>
                    <a:pt x="28" y="0"/>
                  </a:lnTo>
                  <a:lnTo>
                    <a:pt x="28" y="0"/>
                  </a:lnTo>
                  <a:lnTo>
                    <a:pt x="38" y="2"/>
                  </a:lnTo>
                  <a:lnTo>
                    <a:pt x="46" y="8"/>
                  </a:lnTo>
                  <a:lnTo>
                    <a:pt x="52" y="16"/>
                  </a:lnTo>
                  <a:lnTo>
                    <a:pt x="54" y="26"/>
                  </a:lnTo>
                  <a:lnTo>
                    <a:pt x="54" y="26"/>
                  </a:lnTo>
                  <a:lnTo>
                    <a:pt x="52" y="38"/>
                  </a:lnTo>
                  <a:lnTo>
                    <a:pt x="46" y="46"/>
                  </a:lnTo>
                  <a:lnTo>
                    <a:pt x="38" y="52"/>
                  </a:lnTo>
                  <a:lnTo>
                    <a:pt x="28" y="54"/>
                  </a:lnTo>
                  <a:lnTo>
                    <a:pt x="28" y="54"/>
                  </a:lnTo>
                  <a:close/>
                  <a:moveTo>
                    <a:pt x="28" y="18"/>
                  </a:moveTo>
                  <a:lnTo>
                    <a:pt x="28" y="18"/>
                  </a:lnTo>
                  <a:lnTo>
                    <a:pt x="24" y="18"/>
                  </a:lnTo>
                  <a:lnTo>
                    <a:pt x="22" y="20"/>
                  </a:lnTo>
                  <a:lnTo>
                    <a:pt x="20" y="22"/>
                  </a:lnTo>
                  <a:lnTo>
                    <a:pt x="18" y="26"/>
                  </a:lnTo>
                  <a:lnTo>
                    <a:pt x="18" y="26"/>
                  </a:lnTo>
                  <a:lnTo>
                    <a:pt x="20" y="30"/>
                  </a:lnTo>
                  <a:lnTo>
                    <a:pt x="22" y="34"/>
                  </a:lnTo>
                  <a:lnTo>
                    <a:pt x="24" y="36"/>
                  </a:lnTo>
                  <a:lnTo>
                    <a:pt x="28" y="36"/>
                  </a:lnTo>
                  <a:lnTo>
                    <a:pt x="28" y="36"/>
                  </a:lnTo>
                  <a:lnTo>
                    <a:pt x="32" y="36"/>
                  </a:lnTo>
                  <a:lnTo>
                    <a:pt x="34" y="34"/>
                  </a:lnTo>
                  <a:lnTo>
                    <a:pt x="36" y="30"/>
                  </a:lnTo>
                  <a:lnTo>
                    <a:pt x="36" y="26"/>
                  </a:lnTo>
                  <a:lnTo>
                    <a:pt x="36" y="26"/>
                  </a:lnTo>
                  <a:lnTo>
                    <a:pt x="36" y="22"/>
                  </a:lnTo>
                  <a:lnTo>
                    <a:pt x="34" y="20"/>
                  </a:lnTo>
                  <a:lnTo>
                    <a:pt x="32" y="18"/>
                  </a:lnTo>
                  <a:lnTo>
                    <a:pt x="28" y="18"/>
                  </a:lnTo>
                  <a:lnTo>
                    <a:pt x="28" y="1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EYInterstate Light"/>
              </a:endParaRPr>
            </a:p>
          </p:txBody>
        </p:sp>
      </p:grpSp>
      <p:cxnSp>
        <p:nvCxnSpPr>
          <p:cNvPr id="112" name="Straight Arrow Connector 111">
            <a:extLst>
              <a:ext uri="{FF2B5EF4-FFF2-40B4-BE49-F238E27FC236}">
                <a16:creationId xmlns:a16="http://schemas.microsoft.com/office/drawing/2014/main" id="{EEF3FF6C-5C78-4778-B377-00056532A4D1}"/>
              </a:ext>
            </a:extLst>
          </p:cNvPr>
          <p:cNvCxnSpPr>
            <a:cxnSpLocks/>
          </p:cNvCxnSpPr>
          <p:nvPr/>
        </p:nvCxnSpPr>
        <p:spPr>
          <a:xfrm flipV="1">
            <a:off x="6797676" y="4517112"/>
            <a:ext cx="3843886" cy="716611"/>
          </a:xfrm>
          <a:prstGeom prst="straightConnector1">
            <a:avLst/>
          </a:prstGeom>
          <a:ln w="38100">
            <a:solidFill>
              <a:srgbClr val="31859C"/>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3E9E60D5-4696-49D9-8D45-93B42B1F5E87}"/>
              </a:ext>
            </a:extLst>
          </p:cNvPr>
          <p:cNvCxnSpPr>
            <a:cxnSpLocks/>
          </p:cNvCxnSpPr>
          <p:nvPr/>
        </p:nvCxnSpPr>
        <p:spPr>
          <a:xfrm flipH="1">
            <a:off x="6797676" y="4373957"/>
            <a:ext cx="3633848" cy="675706"/>
          </a:xfrm>
          <a:prstGeom prst="straightConnector1">
            <a:avLst/>
          </a:prstGeom>
          <a:ln w="381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6CB8D5B6-A1D3-43E0-B0C9-71655E7CCCD4}"/>
              </a:ext>
            </a:extLst>
          </p:cNvPr>
          <p:cNvSpPr txBox="1"/>
          <p:nvPr/>
        </p:nvSpPr>
        <p:spPr>
          <a:xfrm>
            <a:off x="8733479" y="4749556"/>
            <a:ext cx="827234" cy="837016"/>
          </a:xfrm>
          <a:prstGeom prst="rect">
            <a:avLst/>
          </a:prstGeom>
          <a:solidFill>
            <a:srgbClr val="31859C"/>
          </a:solidFill>
        </p:spPr>
        <p:txBody>
          <a:bodyPr wrap="square" rtlCol="0" anchor="ctr">
            <a:noAutofit/>
          </a:bodyPr>
          <a:lstStyle>
            <a:defPPr>
              <a:defRPr lang="en-US"/>
            </a:defPPr>
            <a:lvl1pPr marR="0" lvl="0" indent="0" fontAlgn="auto">
              <a:lnSpc>
                <a:spcPct val="100000"/>
              </a:lnSpc>
              <a:spcBef>
                <a:spcPts val="0"/>
              </a:spcBef>
              <a:spcAft>
                <a:spcPts val="0"/>
              </a:spcAft>
              <a:buClrTx/>
              <a:buSzTx/>
              <a:buFontTx/>
              <a:buNone/>
              <a:tabLst/>
              <a:defRPr sz="1050">
                <a:effectLst/>
                <a:latin typeface="Century Gothic" panose="020B0502020202020204" pitchFamily="34" charset="0"/>
                <a:ea typeface="Arial" panose="020B0604020202020204" pitchFamily="34" charset="0"/>
                <a:cs typeface="Arial" panose="020B0604020202020204" pitchFamily="34" charset="0"/>
              </a:defRPr>
            </a:lvl1pPr>
          </a:lstStyle>
          <a:p>
            <a:pPr algn="ctr"/>
            <a:r>
              <a:rPr lang="en-ZA" sz="900">
                <a:solidFill>
                  <a:schemeClr val="bg1"/>
                </a:solidFill>
                <a:effectLst>
                  <a:outerShdw blurRad="38100" dist="38100" dir="2700000" algn="tl">
                    <a:srgbClr val="000000">
                      <a:alpha val="43137"/>
                    </a:srgbClr>
                  </a:outerShdw>
                </a:effectLst>
              </a:rPr>
              <a:t>Power Purchase Agreement</a:t>
            </a:r>
          </a:p>
        </p:txBody>
      </p:sp>
      <p:sp>
        <p:nvSpPr>
          <p:cNvPr id="119" name="Rectangle 118">
            <a:extLst>
              <a:ext uri="{FF2B5EF4-FFF2-40B4-BE49-F238E27FC236}">
                <a16:creationId xmlns:a16="http://schemas.microsoft.com/office/drawing/2014/main" id="{D491A07A-DFBA-4DB8-A1AD-3AD068A048B6}"/>
              </a:ext>
            </a:extLst>
          </p:cNvPr>
          <p:cNvSpPr/>
          <p:nvPr/>
        </p:nvSpPr>
        <p:spPr>
          <a:xfrm>
            <a:off x="6898832" y="5880709"/>
            <a:ext cx="1160060" cy="837016"/>
          </a:xfrm>
          <a:prstGeom prst="rect">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spc="0" normalizeH="0" baseline="0" noProof="0">
                <a:ln>
                  <a:noFill/>
                </a:ln>
                <a:solidFill>
                  <a:schemeClr val="tx1"/>
                </a:solidFill>
                <a:uLnTx/>
                <a:uFillTx/>
                <a:latin typeface="Century Gothic" panose="020B0502020202020204" pitchFamily="34" charset="0"/>
              </a:rPr>
              <a:t>Tariff: </a:t>
            </a:r>
            <a:r>
              <a:rPr kumimoji="0" lang="en-ZA" sz="800" b="0" i="0" u="none" strike="noStrike" kern="1200" cap="none" spc="0" normalizeH="0" baseline="0" noProof="0">
                <a:ln>
                  <a:noFill/>
                </a:ln>
                <a:solidFill>
                  <a:schemeClr val="tx1"/>
                </a:solidFill>
                <a:uLnTx/>
                <a:uFillTx/>
                <a:latin typeface="Century Gothic" panose="020B0502020202020204" pitchFamily="34" charset="0"/>
              </a:rPr>
              <a:t>As agreed with customer in PPA + Trading fee</a:t>
            </a:r>
          </a:p>
        </p:txBody>
      </p:sp>
      <p:sp>
        <p:nvSpPr>
          <p:cNvPr id="120" name="Rectangle 119">
            <a:extLst>
              <a:ext uri="{FF2B5EF4-FFF2-40B4-BE49-F238E27FC236}">
                <a16:creationId xmlns:a16="http://schemas.microsoft.com/office/drawing/2014/main" id="{E8FE244F-AB4F-4C74-A957-985A3A006E32}"/>
              </a:ext>
            </a:extLst>
          </p:cNvPr>
          <p:cNvSpPr/>
          <p:nvPr/>
        </p:nvSpPr>
        <p:spPr>
          <a:xfrm>
            <a:off x="6898965" y="5403802"/>
            <a:ext cx="1160060" cy="479518"/>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spc="0" normalizeH="0" baseline="0" noProof="0">
                <a:ln>
                  <a:noFill/>
                </a:ln>
                <a:solidFill>
                  <a:prstClr val="black">
                    <a:lumMod val="85000"/>
                    <a:lumOff val="15000"/>
                  </a:prstClr>
                </a:solidFill>
                <a:uLnTx/>
                <a:uFillTx/>
                <a:latin typeface="Century Gothic" panose="020B0502020202020204" pitchFamily="34" charset="0"/>
              </a:rPr>
              <a:t>Invoice from Trader to Customer</a:t>
            </a:r>
            <a:endParaRPr kumimoji="0" lang="en-ZA" sz="800" b="0" i="0" u="none" strike="noStrike" kern="1200" cap="none" spc="0" normalizeH="0" baseline="0" noProof="0">
              <a:ln>
                <a:noFill/>
              </a:ln>
              <a:solidFill>
                <a:prstClr val="black">
                  <a:lumMod val="85000"/>
                  <a:lumOff val="15000"/>
                </a:prstClr>
              </a:solidFill>
              <a:uLnTx/>
              <a:uFillTx/>
              <a:latin typeface="Century Gothic" panose="020B0502020202020204" pitchFamily="34" charset="0"/>
            </a:endParaRPr>
          </a:p>
        </p:txBody>
      </p:sp>
      <p:sp>
        <p:nvSpPr>
          <p:cNvPr id="138" name="Rectangle 137">
            <a:extLst>
              <a:ext uri="{FF2B5EF4-FFF2-40B4-BE49-F238E27FC236}">
                <a16:creationId xmlns:a16="http://schemas.microsoft.com/office/drawing/2014/main" id="{F1C5FDB0-A0FC-4B2F-8348-C7CBCEA2E5DD}"/>
              </a:ext>
            </a:extLst>
          </p:cNvPr>
          <p:cNvSpPr/>
          <p:nvPr/>
        </p:nvSpPr>
        <p:spPr>
          <a:xfrm>
            <a:off x="5665179" y="4634279"/>
            <a:ext cx="1762680" cy="174648"/>
          </a:xfrm>
          <a:prstGeom prst="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ZA" sz="1600" b="1" u="sng">
                <a:solidFill>
                  <a:prstClr val="black">
                    <a:lumMod val="85000"/>
                    <a:lumOff val="15000"/>
                  </a:prstClr>
                </a:solidFill>
                <a:latin typeface="Century Gothic" panose="020B0502020202020204" pitchFamily="34" charset="0"/>
              </a:rPr>
              <a:t>Energy Trader</a:t>
            </a:r>
            <a:endParaRPr kumimoji="0" lang="en-ZA" sz="1600" b="1" i="0" u="sng" strike="noStrike" kern="1200" cap="none" spc="0" normalizeH="0" baseline="0" noProof="0">
              <a:ln>
                <a:noFill/>
              </a:ln>
              <a:solidFill>
                <a:prstClr val="black">
                  <a:lumMod val="85000"/>
                  <a:lumOff val="15000"/>
                </a:prstClr>
              </a:solidFill>
              <a:uLnTx/>
              <a:uFillTx/>
              <a:latin typeface="Century Gothic" panose="020B0502020202020204" pitchFamily="34" charset="0"/>
            </a:endParaRPr>
          </a:p>
        </p:txBody>
      </p:sp>
      <p:sp>
        <p:nvSpPr>
          <p:cNvPr id="139" name="TextBox 138">
            <a:extLst>
              <a:ext uri="{FF2B5EF4-FFF2-40B4-BE49-F238E27FC236}">
                <a16:creationId xmlns:a16="http://schemas.microsoft.com/office/drawing/2014/main" id="{34944881-C080-430C-87FB-04ED3662DD56}"/>
              </a:ext>
            </a:extLst>
          </p:cNvPr>
          <p:cNvSpPr txBox="1"/>
          <p:nvPr/>
        </p:nvSpPr>
        <p:spPr>
          <a:xfrm>
            <a:off x="6357177" y="3196361"/>
            <a:ext cx="882556" cy="921807"/>
          </a:xfrm>
          <a:prstGeom prst="rect">
            <a:avLst/>
          </a:prstGeom>
          <a:solidFill>
            <a:srgbClr val="31859C"/>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900">
                <a:solidFill>
                  <a:schemeClr val="bg1"/>
                </a:solidFill>
                <a:effectLst>
                  <a:outerShdw blurRad="38100" dist="38100" dir="2700000" algn="tl">
                    <a:srgbClr val="000000">
                      <a:alpha val="43137"/>
                    </a:srgbClr>
                  </a:outerShdw>
                </a:effectLst>
                <a:latin typeface="Century Gothic" panose="020B0502020202020204" pitchFamily="34" charset="0"/>
                <a:ea typeface="Arial" panose="020B0604020202020204" pitchFamily="34" charset="0"/>
                <a:cs typeface="Arial" panose="020B0604020202020204" pitchFamily="34" charset="0"/>
              </a:rPr>
              <a:t>Use of Systems Agreement</a:t>
            </a:r>
            <a:endParaRPr kumimoji="0" lang="en-ZA" sz="900" b="0"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ndParaRPr>
          </a:p>
        </p:txBody>
      </p:sp>
    </p:spTree>
    <p:extLst>
      <p:ext uri="{BB962C8B-B14F-4D97-AF65-F5344CB8AC3E}">
        <p14:creationId xmlns:p14="http://schemas.microsoft.com/office/powerpoint/2010/main" val="32858983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1" name="Straight Arrow Connector 90">
            <a:extLst>
              <a:ext uri="{FF2B5EF4-FFF2-40B4-BE49-F238E27FC236}">
                <a16:creationId xmlns:a16="http://schemas.microsoft.com/office/drawing/2014/main" id="{11399886-9B17-4B60-8249-D300594E6D1F}"/>
              </a:ext>
            </a:extLst>
          </p:cNvPr>
          <p:cNvCxnSpPr>
            <a:cxnSpLocks/>
          </p:cNvCxnSpPr>
          <p:nvPr/>
        </p:nvCxnSpPr>
        <p:spPr>
          <a:xfrm>
            <a:off x="1633251" y="4493918"/>
            <a:ext cx="9357624" cy="40941"/>
          </a:xfrm>
          <a:prstGeom prst="straightConnector1">
            <a:avLst/>
          </a:prstGeom>
          <a:ln w="38100">
            <a:solidFill>
              <a:srgbClr val="31859C"/>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0955EDCD-8799-4E62-8395-7B49D4388B58}"/>
              </a:ext>
            </a:extLst>
          </p:cNvPr>
          <p:cNvCxnSpPr>
            <a:cxnSpLocks/>
          </p:cNvCxnSpPr>
          <p:nvPr/>
        </p:nvCxnSpPr>
        <p:spPr>
          <a:xfrm>
            <a:off x="6751258" y="778425"/>
            <a:ext cx="4329656" cy="1161807"/>
          </a:xfrm>
          <a:prstGeom prst="straightConnector1">
            <a:avLst/>
          </a:prstGeom>
          <a:ln w="38100">
            <a:solidFill>
              <a:srgbClr val="31859C"/>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5A21EF85-1EA8-4AFA-A5B5-7B8637EDA1B3}"/>
              </a:ext>
            </a:extLst>
          </p:cNvPr>
          <p:cNvCxnSpPr>
            <a:cxnSpLocks/>
          </p:cNvCxnSpPr>
          <p:nvPr/>
        </p:nvCxnSpPr>
        <p:spPr>
          <a:xfrm flipH="1" flipV="1">
            <a:off x="1954455" y="4297495"/>
            <a:ext cx="8537544" cy="57483"/>
          </a:xfrm>
          <a:prstGeom prst="straightConnector1">
            <a:avLst/>
          </a:prstGeom>
          <a:ln w="381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AD623601-0742-4325-A476-A9D3E14EC3F8}"/>
              </a:ext>
            </a:extLst>
          </p:cNvPr>
          <p:cNvCxnSpPr>
            <a:cxnSpLocks/>
          </p:cNvCxnSpPr>
          <p:nvPr/>
        </p:nvCxnSpPr>
        <p:spPr>
          <a:xfrm flipH="1" flipV="1">
            <a:off x="6853238" y="1683021"/>
            <a:ext cx="3697863" cy="907846"/>
          </a:xfrm>
          <a:prstGeom prst="straightConnector1">
            <a:avLst/>
          </a:prstGeom>
          <a:ln w="381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DE510909-8B59-4FEF-A4A1-3CDCB7816B1A}"/>
              </a:ext>
            </a:extLst>
          </p:cNvPr>
          <p:cNvGrpSpPr>
            <a:grpSpLocks noChangeAspect="1"/>
          </p:cNvGrpSpPr>
          <p:nvPr/>
        </p:nvGrpSpPr>
        <p:grpSpPr bwMode="auto">
          <a:xfrm>
            <a:off x="446056" y="2407273"/>
            <a:ext cx="1376117" cy="1171450"/>
            <a:chOff x="4328" y="809"/>
            <a:chExt cx="1022" cy="870"/>
          </a:xfrm>
          <a:solidFill>
            <a:srgbClr val="2E2E38"/>
          </a:solidFill>
        </p:grpSpPr>
        <p:sp>
          <p:nvSpPr>
            <p:cNvPr id="9" name="Freeform 38">
              <a:extLst>
                <a:ext uri="{FF2B5EF4-FFF2-40B4-BE49-F238E27FC236}">
                  <a16:creationId xmlns:a16="http://schemas.microsoft.com/office/drawing/2014/main" id="{FD7A7B81-FD48-4562-8FD3-82E441CB88AF}"/>
                </a:ext>
              </a:extLst>
            </p:cNvPr>
            <p:cNvSpPr>
              <a:spLocks noEditPoints="1"/>
            </p:cNvSpPr>
            <p:nvPr/>
          </p:nvSpPr>
          <p:spPr bwMode="auto">
            <a:xfrm>
              <a:off x="4530" y="1341"/>
              <a:ext cx="202" cy="264"/>
            </a:xfrm>
            <a:custGeom>
              <a:avLst/>
              <a:gdLst>
                <a:gd name="T0" fmla="*/ 202 w 202"/>
                <a:gd name="T1" fmla="*/ 264 h 264"/>
                <a:gd name="T2" fmla="*/ 0 w 202"/>
                <a:gd name="T3" fmla="*/ 264 h 264"/>
                <a:gd name="T4" fmla="*/ 36 w 202"/>
                <a:gd name="T5" fmla="*/ 0 h 264"/>
                <a:gd name="T6" fmla="*/ 168 w 202"/>
                <a:gd name="T7" fmla="*/ 0 h 264"/>
                <a:gd name="T8" fmla="*/ 202 w 202"/>
                <a:gd name="T9" fmla="*/ 264 h 264"/>
                <a:gd name="T10" fmla="*/ 22 w 202"/>
                <a:gd name="T11" fmla="*/ 246 h 264"/>
                <a:gd name="T12" fmla="*/ 182 w 202"/>
                <a:gd name="T13" fmla="*/ 246 h 264"/>
                <a:gd name="T14" fmla="*/ 152 w 202"/>
                <a:gd name="T15" fmla="*/ 18 h 264"/>
                <a:gd name="T16" fmla="*/ 52 w 202"/>
                <a:gd name="T17" fmla="*/ 18 h 264"/>
                <a:gd name="T18" fmla="*/ 22 w 202"/>
                <a:gd name="T19" fmla="*/ 24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264">
                  <a:moveTo>
                    <a:pt x="202" y="264"/>
                  </a:moveTo>
                  <a:lnTo>
                    <a:pt x="0" y="264"/>
                  </a:lnTo>
                  <a:lnTo>
                    <a:pt x="36" y="0"/>
                  </a:lnTo>
                  <a:lnTo>
                    <a:pt x="168" y="0"/>
                  </a:lnTo>
                  <a:lnTo>
                    <a:pt x="202" y="264"/>
                  </a:lnTo>
                  <a:close/>
                  <a:moveTo>
                    <a:pt x="22" y="246"/>
                  </a:moveTo>
                  <a:lnTo>
                    <a:pt x="182" y="246"/>
                  </a:lnTo>
                  <a:lnTo>
                    <a:pt x="152" y="18"/>
                  </a:lnTo>
                  <a:lnTo>
                    <a:pt x="52" y="18"/>
                  </a:lnTo>
                  <a:lnTo>
                    <a:pt x="22"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0" name="Freeform 39">
              <a:extLst>
                <a:ext uri="{FF2B5EF4-FFF2-40B4-BE49-F238E27FC236}">
                  <a16:creationId xmlns:a16="http://schemas.microsoft.com/office/drawing/2014/main" id="{FAD20266-48F7-4AAC-BE5B-D94BF9330860}"/>
                </a:ext>
              </a:extLst>
            </p:cNvPr>
            <p:cNvSpPr>
              <a:spLocks noEditPoints="1"/>
            </p:cNvSpPr>
            <p:nvPr/>
          </p:nvSpPr>
          <p:spPr bwMode="auto">
            <a:xfrm>
              <a:off x="4732" y="1341"/>
              <a:ext cx="202" cy="264"/>
            </a:xfrm>
            <a:custGeom>
              <a:avLst/>
              <a:gdLst>
                <a:gd name="T0" fmla="*/ 202 w 202"/>
                <a:gd name="T1" fmla="*/ 264 h 264"/>
                <a:gd name="T2" fmla="*/ 36 w 202"/>
                <a:gd name="T3" fmla="*/ 264 h 264"/>
                <a:gd name="T4" fmla="*/ 0 w 202"/>
                <a:gd name="T5" fmla="*/ 0 h 264"/>
                <a:gd name="T6" fmla="*/ 134 w 202"/>
                <a:gd name="T7" fmla="*/ 0 h 264"/>
                <a:gd name="T8" fmla="*/ 202 w 202"/>
                <a:gd name="T9" fmla="*/ 264 h 264"/>
                <a:gd name="T10" fmla="*/ 50 w 202"/>
                <a:gd name="T11" fmla="*/ 246 h 264"/>
                <a:gd name="T12" fmla="*/ 180 w 202"/>
                <a:gd name="T13" fmla="*/ 246 h 264"/>
                <a:gd name="T14" fmla="*/ 120 w 202"/>
                <a:gd name="T15" fmla="*/ 18 h 264"/>
                <a:gd name="T16" fmla="*/ 20 w 202"/>
                <a:gd name="T17" fmla="*/ 18 h 264"/>
                <a:gd name="T18" fmla="*/ 50 w 202"/>
                <a:gd name="T19" fmla="*/ 24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264">
                  <a:moveTo>
                    <a:pt x="202" y="264"/>
                  </a:moveTo>
                  <a:lnTo>
                    <a:pt x="36" y="264"/>
                  </a:lnTo>
                  <a:lnTo>
                    <a:pt x="0" y="0"/>
                  </a:lnTo>
                  <a:lnTo>
                    <a:pt x="134" y="0"/>
                  </a:lnTo>
                  <a:lnTo>
                    <a:pt x="202" y="264"/>
                  </a:lnTo>
                  <a:close/>
                  <a:moveTo>
                    <a:pt x="50" y="246"/>
                  </a:moveTo>
                  <a:lnTo>
                    <a:pt x="180" y="246"/>
                  </a:lnTo>
                  <a:lnTo>
                    <a:pt x="120" y="18"/>
                  </a:lnTo>
                  <a:lnTo>
                    <a:pt x="20" y="18"/>
                  </a:lnTo>
                  <a:lnTo>
                    <a:pt x="50"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1" name="Freeform 40">
              <a:extLst>
                <a:ext uri="{FF2B5EF4-FFF2-40B4-BE49-F238E27FC236}">
                  <a16:creationId xmlns:a16="http://schemas.microsoft.com/office/drawing/2014/main" id="{9132C7E1-8294-4F83-8A20-8BB495B7495C}"/>
                </a:ext>
              </a:extLst>
            </p:cNvPr>
            <p:cNvSpPr>
              <a:spLocks noEditPoints="1"/>
            </p:cNvSpPr>
            <p:nvPr/>
          </p:nvSpPr>
          <p:spPr bwMode="auto">
            <a:xfrm>
              <a:off x="4328" y="1341"/>
              <a:ext cx="202" cy="264"/>
            </a:xfrm>
            <a:custGeom>
              <a:avLst/>
              <a:gdLst>
                <a:gd name="T0" fmla="*/ 168 w 202"/>
                <a:gd name="T1" fmla="*/ 264 h 264"/>
                <a:gd name="T2" fmla="*/ 0 w 202"/>
                <a:gd name="T3" fmla="*/ 264 h 264"/>
                <a:gd name="T4" fmla="*/ 70 w 202"/>
                <a:gd name="T5" fmla="*/ 0 h 264"/>
                <a:gd name="T6" fmla="*/ 202 w 202"/>
                <a:gd name="T7" fmla="*/ 0 h 264"/>
                <a:gd name="T8" fmla="*/ 168 w 202"/>
                <a:gd name="T9" fmla="*/ 264 h 264"/>
                <a:gd name="T10" fmla="*/ 24 w 202"/>
                <a:gd name="T11" fmla="*/ 246 h 264"/>
                <a:gd name="T12" fmla="*/ 152 w 202"/>
                <a:gd name="T13" fmla="*/ 246 h 264"/>
                <a:gd name="T14" fmla="*/ 182 w 202"/>
                <a:gd name="T15" fmla="*/ 18 h 264"/>
                <a:gd name="T16" fmla="*/ 84 w 202"/>
                <a:gd name="T17" fmla="*/ 18 h 264"/>
                <a:gd name="T18" fmla="*/ 24 w 202"/>
                <a:gd name="T19" fmla="*/ 24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264">
                  <a:moveTo>
                    <a:pt x="168" y="264"/>
                  </a:moveTo>
                  <a:lnTo>
                    <a:pt x="0" y="264"/>
                  </a:lnTo>
                  <a:lnTo>
                    <a:pt x="70" y="0"/>
                  </a:lnTo>
                  <a:lnTo>
                    <a:pt x="202" y="0"/>
                  </a:lnTo>
                  <a:lnTo>
                    <a:pt x="168" y="264"/>
                  </a:lnTo>
                  <a:close/>
                  <a:moveTo>
                    <a:pt x="24" y="246"/>
                  </a:moveTo>
                  <a:lnTo>
                    <a:pt x="152" y="246"/>
                  </a:lnTo>
                  <a:lnTo>
                    <a:pt x="182" y="18"/>
                  </a:lnTo>
                  <a:lnTo>
                    <a:pt x="84" y="18"/>
                  </a:lnTo>
                  <a:lnTo>
                    <a:pt x="24"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2" name="Rectangle 11">
              <a:extLst>
                <a:ext uri="{FF2B5EF4-FFF2-40B4-BE49-F238E27FC236}">
                  <a16:creationId xmlns:a16="http://schemas.microsoft.com/office/drawing/2014/main" id="{2E02BA7B-EA07-4625-B7A6-0B828BF5E194}"/>
                </a:ext>
              </a:extLst>
            </p:cNvPr>
            <p:cNvSpPr>
              <a:spLocks noChangeArrowheads="1"/>
            </p:cNvSpPr>
            <p:nvPr/>
          </p:nvSpPr>
          <p:spPr bwMode="auto">
            <a:xfrm>
              <a:off x="4408" y="1587"/>
              <a:ext cx="18" cy="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3" name="Rectangle 12">
              <a:extLst>
                <a:ext uri="{FF2B5EF4-FFF2-40B4-BE49-F238E27FC236}">
                  <a16:creationId xmlns:a16="http://schemas.microsoft.com/office/drawing/2014/main" id="{64C3B553-253C-4C13-A2E7-95873347D056}"/>
                </a:ext>
              </a:extLst>
            </p:cNvPr>
            <p:cNvSpPr>
              <a:spLocks noChangeArrowheads="1"/>
            </p:cNvSpPr>
            <p:nvPr/>
          </p:nvSpPr>
          <p:spPr bwMode="auto">
            <a:xfrm>
              <a:off x="4622" y="1587"/>
              <a:ext cx="18" cy="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4" name="Rectangle 13">
              <a:extLst>
                <a:ext uri="{FF2B5EF4-FFF2-40B4-BE49-F238E27FC236}">
                  <a16:creationId xmlns:a16="http://schemas.microsoft.com/office/drawing/2014/main" id="{19A27FC5-C808-4F73-A1DD-F72DBDB270D7}"/>
                </a:ext>
              </a:extLst>
            </p:cNvPr>
            <p:cNvSpPr>
              <a:spLocks noChangeArrowheads="1"/>
            </p:cNvSpPr>
            <p:nvPr/>
          </p:nvSpPr>
          <p:spPr bwMode="auto">
            <a:xfrm>
              <a:off x="4842" y="1587"/>
              <a:ext cx="18" cy="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5" name="Rectangle 14">
              <a:extLst>
                <a:ext uri="{FF2B5EF4-FFF2-40B4-BE49-F238E27FC236}">
                  <a16:creationId xmlns:a16="http://schemas.microsoft.com/office/drawing/2014/main" id="{5BC6F36E-5D51-4ED9-8FA6-EE88B894AACC}"/>
                </a:ext>
              </a:extLst>
            </p:cNvPr>
            <p:cNvSpPr>
              <a:spLocks noChangeArrowheads="1"/>
            </p:cNvSpPr>
            <p:nvPr/>
          </p:nvSpPr>
          <p:spPr bwMode="auto">
            <a:xfrm>
              <a:off x="4382" y="1413"/>
              <a:ext cx="132"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6" name="Rectangle 15">
              <a:extLst>
                <a:ext uri="{FF2B5EF4-FFF2-40B4-BE49-F238E27FC236}">
                  <a16:creationId xmlns:a16="http://schemas.microsoft.com/office/drawing/2014/main" id="{4C0ACD06-6F8D-4521-B531-BF367B8B6E7E}"/>
                </a:ext>
              </a:extLst>
            </p:cNvPr>
            <p:cNvSpPr>
              <a:spLocks noChangeArrowheads="1"/>
            </p:cNvSpPr>
            <p:nvPr/>
          </p:nvSpPr>
          <p:spPr bwMode="auto">
            <a:xfrm>
              <a:off x="4368" y="1467"/>
              <a:ext cx="132"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7" name="Rectangle 16">
              <a:extLst>
                <a:ext uri="{FF2B5EF4-FFF2-40B4-BE49-F238E27FC236}">
                  <a16:creationId xmlns:a16="http://schemas.microsoft.com/office/drawing/2014/main" id="{C21C18BF-7453-4047-ACF8-60413FB186CB}"/>
                </a:ext>
              </a:extLst>
            </p:cNvPr>
            <p:cNvSpPr>
              <a:spLocks noChangeArrowheads="1"/>
            </p:cNvSpPr>
            <p:nvPr/>
          </p:nvSpPr>
          <p:spPr bwMode="auto">
            <a:xfrm>
              <a:off x="4356" y="1521"/>
              <a:ext cx="144"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8" name="Rectangle 17">
              <a:extLst>
                <a:ext uri="{FF2B5EF4-FFF2-40B4-BE49-F238E27FC236}">
                  <a16:creationId xmlns:a16="http://schemas.microsoft.com/office/drawing/2014/main" id="{03B89CA3-9E29-45E0-A2C0-7799D6FA4DD2}"/>
                </a:ext>
              </a:extLst>
            </p:cNvPr>
            <p:cNvSpPr>
              <a:spLocks noChangeArrowheads="1"/>
            </p:cNvSpPr>
            <p:nvPr/>
          </p:nvSpPr>
          <p:spPr bwMode="auto">
            <a:xfrm>
              <a:off x="4566" y="1413"/>
              <a:ext cx="132"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9" name="Rectangle 18">
              <a:extLst>
                <a:ext uri="{FF2B5EF4-FFF2-40B4-BE49-F238E27FC236}">
                  <a16:creationId xmlns:a16="http://schemas.microsoft.com/office/drawing/2014/main" id="{4E0BEFCD-A238-40A6-94D0-70103422FE28}"/>
                </a:ext>
              </a:extLst>
            </p:cNvPr>
            <p:cNvSpPr>
              <a:spLocks noChangeArrowheads="1"/>
            </p:cNvSpPr>
            <p:nvPr/>
          </p:nvSpPr>
          <p:spPr bwMode="auto">
            <a:xfrm>
              <a:off x="4554" y="1467"/>
              <a:ext cx="156"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0" name="Rectangle 19">
              <a:extLst>
                <a:ext uri="{FF2B5EF4-FFF2-40B4-BE49-F238E27FC236}">
                  <a16:creationId xmlns:a16="http://schemas.microsoft.com/office/drawing/2014/main" id="{F08CE38A-DE2E-4AAB-91FE-5EFC54838F8F}"/>
                </a:ext>
              </a:extLst>
            </p:cNvPr>
            <p:cNvSpPr>
              <a:spLocks noChangeArrowheads="1"/>
            </p:cNvSpPr>
            <p:nvPr/>
          </p:nvSpPr>
          <p:spPr bwMode="auto">
            <a:xfrm>
              <a:off x="4548" y="1521"/>
              <a:ext cx="168"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1" name="Rectangle 20">
              <a:extLst>
                <a:ext uri="{FF2B5EF4-FFF2-40B4-BE49-F238E27FC236}">
                  <a16:creationId xmlns:a16="http://schemas.microsoft.com/office/drawing/2014/main" id="{E387BF96-C186-4B91-9AC5-7A7FD85B29E1}"/>
                </a:ext>
              </a:extLst>
            </p:cNvPr>
            <p:cNvSpPr>
              <a:spLocks noChangeArrowheads="1"/>
            </p:cNvSpPr>
            <p:nvPr/>
          </p:nvSpPr>
          <p:spPr bwMode="auto">
            <a:xfrm>
              <a:off x="4748" y="1413"/>
              <a:ext cx="134"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2" name="Rectangle 21">
              <a:extLst>
                <a:ext uri="{FF2B5EF4-FFF2-40B4-BE49-F238E27FC236}">
                  <a16:creationId xmlns:a16="http://schemas.microsoft.com/office/drawing/2014/main" id="{DDB7B735-01AC-443E-BDD5-6686FBCC2A3B}"/>
                </a:ext>
              </a:extLst>
            </p:cNvPr>
            <p:cNvSpPr>
              <a:spLocks noChangeArrowheads="1"/>
            </p:cNvSpPr>
            <p:nvPr/>
          </p:nvSpPr>
          <p:spPr bwMode="auto">
            <a:xfrm>
              <a:off x="4756" y="1467"/>
              <a:ext cx="134"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3" name="Rectangle 22">
              <a:extLst>
                <a:ext uri="{FF2B5EF4-FFF2-40B4-BE49-F238E27FC236}">
                  <a16:creationId xmlns:a16="http://schemas.microsoft.com/office/drawing/2014/main" id="{18F204A2-182E-49F4-86A7-89FEAAFAD8CF}"/>
                </a:ext>
              </a:extLst>
            </p:cNvPr>
            <p:cNvSpPr>
              <a:spLocks noChangeArrowheads="1"/>
            </p:cNvSpPr>
            <p:nvPr/>
          </p:nvSpPr>
          <p:spPr bwMode="auto">
            <a:xfrm>
              <a:off x="4764" y="1521"/>
              <a:ext cx="144"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4" name="Rectangle 23">
              <a:extLst>
                <a:ext uri="{FF2B5EF4-FFF2-40B4-BE49-F238E27FC236}">
                  <a16:creationId xmlns:a16="http://schemas.microsoft.com/office/drawing/2014/main" id="{20308CAB-F1DF-4785-9C8D-78A45443AF9D}"/>
                </a:ext>
              </a:extLst>
            </p:cNvPr>
            <p:cNvSpPr>
              <a:spLocks noChangeArrowheads="1"/>
            </p:cNvSpPr>
            <p:nvPr/>
          </p:nvSpPr>
          <p:spPr bwMode="auto">
            <a:xfrm>
              <a:off x="4330" y="1661"/>
              <a:ext cx="854"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5" name="Freeform 54">
              <a:extLst>
                <a:ext uri="{FF2B5EF4-FFF2-40B4-BE49-F238E27FC236}">
                  <a16:creationId xmlns:a16="http://schemas.microsoft.com/office/drawing/2014/main" id="{947FF810-AD29-4611-A289-59C241FFFBE6}"/>
                </a:ext>
              </a:extLst>
            </p:cNvPr>
            <p:cNvSpPr>
              <a:spLocks noEditPoints="1"/>
            </p:cNvSpPr>
            <p:nvPr/>
          </p:nvSpPr>
          <p:spPr bwMode="auto">
            <a:xfrm>
              <a:off x="4486" y="1085"/>
              <a:ext cx="110" cy="108"/>
            </a:xfrm>
            <a:custGeom>
              <a:avLst/>
              <a:gdLst>
                <a:gd name="T0" fmla="*/ 56 w 110"/>
                <a:gd name="T1" fmla="*/ 108 h 108"/>
                <a:gd name="T2" fmla="*/ 34 w 110"/>
                <a:gd name="T3" fmla="*/ 104 h 108"/>
                <a:gd name="T4" fmla="*/ 16 w 110"/>
                <a:gd name="T5" fmla="*/ 92 h 108"/>
                <a:gd name="T6" fmla="*/ 6 w 110"/>
                <a:gd name="T7" fmla="*/ 76 h 108"/>
                <a:gd name="T8" fmla="*/ 0 w 110"/>
                <a:gd name="T9" fmla="*/ 54 h 108"/>
                <a:gd name="T10" fmla="*/ 2 w 110"/>
                <a:gd name="T11" fmla="*/ 44 h 108"/>
                <a:gd name="T12" fmla="*/ 10 w 110"/>
                <a:gd name="T13" fmla="*/ 24 h 108"/>
                <a:gd name="T14" fmla="*/ 24 w 110"/>
                <a:gd name="T15" fmla="*/ 10 h 108"/>
                <a:gd name="T16" fmla="*/ 44 w 110"/>
                <a:gd name="T17" fmla="*/ 2 h 108"/>
                <a:gd name="T18" fmla="*/ 56 w 110"/>
                <a:gd name="T19" fmla="*/ 0 h 108"/>
                <a:gd name="T20" fmla="*/ 76 w 110"/>
                <a:gd name="T21" fmla="*/ 4 h 108"/>
                <a:gd name="T22" fmla="*/ 94 w 110"/>
                <a:gd name="T23" fmla="*/ 16 h 108"/>
                <a:gd name="T24" fmla="*/ 104 w 110"/>
                <a:gd name="T25" fmla="*/ 34 h 108"/>
                <a:gd name="T26" fmla="*/ 110 w 110"/>
                <a:gd name="T27" fmla="*/ 54 h 108"/>
                <a:gd name="T28" fmla="*/ 108 w 110"/>
                <a:gd name="T29" fmla="*/ 66 h 108"/>
                <a:gd name="T30" fmla="*/ 100 w 110"/>
                <a:gd name="T31" fmla="*/ 84 h 108"/>
                <a:gd name="T32" fmla="*/ 86 w 110"/>
                <a:gd name="T33" fmla="*/ 100 h 108"/>
                <a:gd name="T34" fmla="*/ 66 w 110"/>
                <a:gd name="T35" fmla="*/ 108 h 108"/>
                <a:gd name="T36" fmla="*/ 56 w 110"/>
                <a:gd name="T37" fmla="*/ 108 h 108"/>
                <a:gd name="T38" fmla="*/ 56 w 110"/>
                <a:gd name="T39" fmla="*/ 18 h 108"/>
                <a:gd name="T40" fmla="*/ 42 w 110"/>
                <a:gd name="T41" fmla="*/ 22 h 108"/>
                <a:gd name="T42" fmla="*/ 30 w 110"/>
                <a:gd name="T43" fmla="*/ 28 h 108"/>
                <a:gd name="T44" fmla="*/ 22 w 110"/>
                <a:gd name="T45" fmla="*/ 40 h 108"/>
                <a:gd name="T46" fmla="*/ 18 w 110"/>
                <a:gd name="T47" fmla="*/ 54 h 108"/>
                <a:gd name="T48" fmla="*/ 20 w 110"/>
                <a:gd name="T49" fmla="*/ 62 h 108"/>
                <a:gd name="T50" fmla="*/ 26 w 110"/>
                <a:gd name="T51" fmla="*/ 74 h 108"/>
                <a:gd name="T52" fmla="*/ 34 w 110"/>
                <a:gd name="T53" fmla="*/ 84 h 108"/>
                <a:gd name="T54" fmla="*/ 48 w 110"/>
                <a:gd name="T55" fmla="*/ 90 h 108"/>
                <a:gd name="T56" fmla="*/ 56 w 110"/>
                <a:gd name="T57" fmla="*/ 90 h 108"/>
                <a:gd name="T58" fmla="*/ 70 w 110"/>
                <a:gd name="T59" fmla="*/ 88 h 108"/>
                <a:gd name="T60" fmla="*/ 80 w 110"/>
                <a:gd name="T61" fmla="*/ 80 h 108"/>
                <a:gd name="T62" fmla="*/ 88 w 110"/>
                <a:gd name="T63" fmla="*/ 68 h 108"/>
                <a:gd name="T64" fmla="*/ 92 w 110"/>
                <a:gd name="T65" fmla="*/ 54 h 108"/>
                <a:gd name="T66" fmla="*/ 90 w 110"/>
                <a:gd name="T67" fmla="*/ 48 h 108"/>
                <a:gd name="T68" fmla="*/ 84 w 110"/>
                <a:gd name="T69" fmla="*/ 34 h 108"/>
                <a:gd name="T70" fmla="*/ 76 w 110"/>
                <a:gd name="T71" fmla="*/ 24 h 108"/>
                <a:gd name="T72" fmla="*/ 62 w 110"/>
                <a:gd name="T73" fmla="*/ 20 h 108"/>
                <a:gd name="T74" fmla="*/ 56 w 110"/>
                <a:gd name="T75" fmla="*/ 1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 h="108">
                  <a:moveTo>
                    <a:pt x="56" y="108"/>
                  </a:moveTo>
                  <a:lnTo>
                    <a:pt x="56" y="108"/>
                  </a:lnTo>
                  <a:lnTo>
                    <a:pt x="44" y="108"/>
                  </a:lnTo>
                  <a:lnTo>
                    <a:pt x="34" y="104"/>
                  </a:lnTo>
                  <a:lnTo>
                    <a:pt x="24" y="100"/>
                  </a:lnTo>
                  <a:lnTo>
                    <a:pt x="16" y="92"/>
                  </a:lnTo>
                  <a:lnTo>
                    <a:pt x="10" y="84"/>
                  </a:lnTo>
                  <a:lnTo>
                    <a:pt x="6" y="76"/>
                  </a:lnTo>
                  <a:lnTo>
                    <a:pt x="2" y="66"/>
                  </a:lnTo>
                  <a:lnTo>
                    <a:pt x="0" y="54"/>
                  </a:lnTo>
                  <a:lnTo>
                    <a:pt x="0" y="54"/>
                  </a:lnTo>
                  <a:lnTo>
                    <a:pt x="2" y="44"/>
                  </a:lnTo>
                  <a:lnTo>
                    <a:pt x="6" y="34"/>
                  </a:lnTo>
                  <a:lnTo>
                    <a:pt x="10" y="24"/>
                  </a:lnTo>
                  <a:lnTo>
                    <a:pt x="16" y="16"/>
                  </a:lnTo>
                  <a:lnTo>
                    <a:pt x="24" y="10"/>
                  </a:lnTo>
                  <a:lnTo>
                    <a:pt x="34" y="4"/>
                  </a:lnTo>
                  <a:lnTo>
                    <a:pt x="44" y="2"/>
                  </a:lnTo>
                  <a:lnTo>
                    <a:pt x="56" y="0"/>
                  </a:lnTo>
                  <a:lnTo>
                    <a:pt x="56" y="0"/>
                  </a:lnTo>
                  <a:lnTo>
                    <a:pt x="66" y="2"/>
                  </a:lnTo>
                  <a:lnTo>
                    <a:pt x="76" y="4"/>
                  </a:lnTo>
                  <a:lnTo>
                    <a:pt x="86" y="10"/>
                  </a:lnTo>
                  <a:lnTo>
                    <a:pt x="94" y="16"/>
                  </a:lnTo>
                  <a:lnTo>
                    <a:pt x="100" y="24"/>
                  </a:lnTo>
                  <a:lnTo>
                    <a:pt x="104" y="34"/>
                  </a:lnTo>
                  <a:lnTo>
                    <a:pt x="108" y="44"/>
                  </a:lnTo>
                  <a:lnTo>
                    <a:pt x="110" y="54"/>
                  </a:lnTo>
                  <a:lnTo>
                    <a:pt x="110" y="54"/>
                  </a:lnTo>
                  <a:lnTo>
                    <a:pt x="108" y="66"/>
                  </a:lnTo>
                  <a:lnTo>
                    <a:pt x="104" y="76"/>
                  </a:lnTo>
                  <a:lnTo>
                    <a:pt x="100" y="84"/>
                  </a:lnTo>
                  <a:lnTo>
                    <a:pt x="94" y="92"/>
                  </a:lnTo>
                  <a:lnTo>
                    <a:pt x="86" y="100"/>
                  </a:lnTo>
                  <a:lnTo>
                    <a:pt x="76" y="104"/>
                  </a:lnTo>
                  <a:lnTo>
                    <a:pt x="66" y="108"/>
                  </a:lnTo>
                  <a:lnTo>
                    <a:pt x="56" y="108"/>
                  </a:lnTo>
                  <a:lnTo>
                    <a:pt x="56" y="108"/>
                  </a:lnTo>
                  <a:close/>
                  <a:moveTo>
                    <a:pt x="56" y="18"/>
                  </a:moveTo>
                  <a:lnTo>
                    <a:pt x="56" y="18"/>
                  </a:lnTo>
                  <a:lnTo>
                    <a:pt x="48" y="20"/>
                  </a:lnTo>
                  <a:lnTo>
                    <a:pt x="42" y="22"/>
                  </a:lnTo>
                  <a:lnTo>
                    <a:pt x="34" y="24"/>
                  </a:lnTo>
                  <a:lnTo>
                    <a:pt x="30" y="28"/>
                  </a:lnTo>
                  <a:lnTo>
                    <a:pt x="26" y="34"/>
                  </a:lnTo>
                  <a:lnTo>
                    <a:pt x="22" y="40"/>
                  </a:lnTo>
                  <a:lnTo>
                    <a:pt x="20" y="48"/>
                  </a:lnTo>
                  <a:lnTo>
                    <a:pt x="18" y="54"/>
                  </a:lnTo>
                  <a:lnTo>
                    <a:pt x="18" y="54"/>
                  </a:lnTo>
                  <a:lnTo>
                    <a:pt x="20" y="62"/>
                  </a:lnTo>
                  <a:lnTo>
                    <a:pt x="22" y="68"/>
                  </a:lnTo>
                  <a:lnTo>
                    <a:pt x="26" y="74"/>
                  </a:lnTo>
                  <a:lnTo>
                    <a:pt x="30" y="80"/>
                  </a:lnTo>
                  <a:lnTo>
                    <a:pt x="34" y="84"/>
                  </a:lnTo>
                  <a:lnTo>
                    <a:pt x="42" y="88"/>
                  </a:lnTo>
                  <a:lnTo>
                    <a:pt x="48" y="90"/>
                  </a:lnTo>
                  <a:lnTo>
                    <a:pt x="56" y="90"/>
                  </a:lnTo>
                  <a:lnTo>
                    <a:pt x="56" y="90"/>
                  </a:lnTo>
                  <a:lnTo>
                    <a:pt x="62" y="90"/>
                  </a:lnTo>
                  <a:lnTo>
                    <a:pt x="70" y="88"/>
                  </a:lnTo>
                  <a:lnTo>
                    <a:pt x="76" y="84"/>
                  </a:lnTo>
                  <a:lnTo>
                    <a:pt x="80" y="80"/>
                  </a:lnTo>
                  <a:lnTo>
                    <a:pt x="84" y="74"/>
                  </a:lnTo>
                  <a:lnTo>
                    <a:pt x="88" y="68"/>
                  </a:lnTo>
                  <a:lnTo>
                    <a:pt x="90" y="62"/>
                  </a:lnTo>
                  <a:lnTo>
                    <a:pt x="92" y="54"/>
                  </a:lnTo>
                  <a:lnTo>
                    <a:pt x="92" y="54"/>
                  </a:lnTo>
                  <a:lnTo>
                    <a:pt x="90" y="48"/>
                  </a:lnTo>
                  <a:lnTo>
                    <a:pt x="88" y="40"/>
                  </a:lnTo>
                  <a:lnTo>
                    <a:pt x="84" y="34"/>
                  </a:lnTo>
                  <a:lnTo>
                    <a:pt x="80" y="28"/>
                  </a:lnTo>
                  <a:lnTo>
                    <a:pt x="76" y="24"/>
                  </a:lnTo>
                  <a:lnTo>
                    <a:pt x="70" y="22"/>
                  </a:lnTo>
                  <a:lnTo>
                    <a:pt x="62" y="20"/>
                  </a:lnTo>
                  <a:lnTo>
                    <a:pt x="56" y="18"/>
                  </a:lnTo>
                  <a:lnTo>
                    <a:pt x="56"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6" name="Freeform 55">
              <a:extLst>
                <a:ext uri="{FF2B5EF4-FFF2-40B4-BE49-F238E27FC236}">
                  <a16:creationId xmlns:a16="http://schemas.microsoft.com/office/drawing/2014/main" id="{93C3BDDB-8623-4CDC-A9D6-7B54F98C724C}"/>
                </a:ext>
              </a:extLst>
            </p:cNvPr>
            <p:cNvSpPr>
              <a:spLocks/>
            </p:cNvSpPr>
            <p:nvPr/>
          </p:nvSpPr>
          <p:spPr bwMode="auto">
            <a:xfrm>
              <a:off x="4534" y="1033"/>
              <a:ext cx="18" cy="38"/>
            </a:xfrm>
            <a:custGeom>
              <a:avLst/>
              <a:gdLst>
                <a:gd name="T0" fmla="*/ 10 w 18"/>
                <a:gd name="T1" fmla="*/ 38 h 38"/>
                <a:gd name="T2" fmla="*/ 10 w 18"/>
                <a:gd name="T3" fmla="*/ 38 h 38"/>
                <a:gd name="T4" fmla="*/ 6 w 18"/>
                <a:gd name="T5" fmla="*/ 38 h 38"/>
                <a:gd name="T6" fmla="*/ 4 w 18"/>
                <a:gd name="T7" fmla="*/ 36 h 38"/>
                <a:gd name="T8" fmla="*/ 2 w 18"/>
                <a:gd name="T9" fmla="*/ 32 h 38"/>
                <a:gd name="T10" fmla="*/ 0 w 18"/>
                <a:gd name="T11" fmla="*/ 28 h 38"/>
                <a:gd name="T12" fmla="*/ 0 w 18"/>
                <a:gd name="T13" fmla="*/ 10 h 38"/>
                <a:gd name="T14" fmla="*/ 0 w 18"/>
                <a:gd name="T15" fmla="*/ 10 h 38"/>
                <a:gd name="T16" fmla="*/ 2 w 18"/>
                <a:gd name="T17" fmla="*/ 6 h 38"/>
                <a:gd name="T18" fmla="*/ 4 w 18"/>
                <a:gd name="T19" fmla="*/ 4 h 38"/>
                <a:gd name="T20" fmla="*/ 6 w 18"/>
                <a:gd name="T21" fmla="*/ 2 h 38"/>
                <a:gd name="T22" fmla="*/ 10 w 18"/>
                <a:gd name="T23" fmla="*/ 0 h 38"/>
                <a:gd name="T24" fmla="*/ 10 w 18"/>
                <a:gd name="T25" fmla="*/ 0 h 38"/>
                <a:gd name="T26" fmla="*/ 14 w 18"/>
                <a:gd name="T27" fmla="*/ 2 h 38"/>
                <a:gd name="T28" fmla="*/ 16 w 18"/>
                <a:gd name="T29" fmla="*/ 4 h 38"/>
                <a:gd name="T30" fmla="*/ 18 w 18"/>
                <a:gd name="T31" fmla="*/ 6 h 38"/>
                <a:gd name="T32" fmla="*/ 18 w 18"/>
                <a:gd name="T33" fmla="*/ 10 h 38"/>
                <a:gd name="T34" fmla="*/ 18 w 18"/>
                <a:gd name="T35" fmla="*/ 28 h 38"/>
                <a:gd name="T36" fmla="*/ 18 w 18"/>
                <a:gd name="T37" fmla="*/ 28 h 38"/>
                <a:gd name="T38" fmla="*/ 18 w 18"/>
                <a:gd name="T39" fmla="*/ 32 h 38"/>
                <a:gd name="T40" fmla="*/ 16 w 18"/>
                <a:gd name="T41" fmla="*/ 36 h 38"/>
                <a:gd name="T42" fmla="*/ 14 w 18"/>
                <a:gd name="T43" fmla="*/ 38 h 38"/>
                <a:gd name="T44" fmla="*/ 10 w 18"/>
                <a:gd name="T45" fmla="*/ 38 h 38"/>
                <a:gd name="T46" fmla="*/ 10 w 18"/>
                <a:gd name="T4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38">
                  <a:moveTo>
                    <a:pt x="10" y="38"/>
                  </a:moveTo>
                  <a:lnTo>
                    <a:pt x="10" y="38"/>
                  </a:lnTo>
                  <a:lnTo>
                    <a:pt x="6" y="38"/>
                  </a:lnTo>
                  <a:lnTo>
                    <a:pt x="4" y="36"/>
                  </a:lnTo>
                  <a:lnTo>
                    <a:pt x="2" y="32"/>
                  </a:lnTo>
                  <a:lnTo>
                    <a:pt x="0" y="28"/>
                  </a:lnTo>
                  <a:lnTo>
                    <a:pt x="0" y="10"/>
                  </a:lnTo>
                  <a:lnTo>
                    <a:pt x="0" y="10"/>
                  </a:lnTo>
                  <a:lnTo>
                    <a:pt x="2" y="6"/>
                  </a:lnTo>
                  <a:lnTo>
                    <a:pt x="4" y="4"/>
                  </a:lnTo>
                  <a:lnTo>
                    <a:pt x="6" y="2"/>
                  </a:lnTo>
                  <a:lnTo>
                    <a:pt x="10" y="0"/>
                  </a:lnTo>
                  <a:lnTo>
                    <a:pt x="10" y="0"/>
                  </a:lnTo>
                  <a:lnTo>
                    <a:pt x="14" y="2"/>
                  </a:lnTo>
                  <a:lnTo>
                    <a:pt x="16" y="4"/>
                  </a:lnTo>
                  <a:lnTo>
                    <a:pt x="18" y="6"/>
                  </a:lnTo>
                  <a:lnTo>
                    <a:pt x="18" y="10"/>
                  </a:lnTo>
                  <a:lnTo>
                    <a:pt x="18" y="28"/>
                  </a:lnTo>
                  <a:lnTo>
                    <a:pt x="18" y="28"/>
                  </a:lnTo>
                  <a:lnTo>
                    <a:pt x="18" y="32"/>
                  </a:lnTo>
                  <a:lnTo>
                    <a:pt x="16" y="36"/>
                  </a:lnTo>
                  <a:lnTo>
                    <a:pt x="14" y="38"/>
                  </a:lnTo>
                  <a:lnTo>
                    <a:pt x="10" y="38"/>
                  </a:lnTo>
                  <a:lnTo>
                    <a:pt x="1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7" name="Freeform 56">
              <a:extLst>
                <a:ext uri="{FF2B5EF4-FFF2-40B4-BE49-F238E27FC236}">
                  <a16:creationId xmlns:a16="http://schemas.microsoft.com/office/drawing/2014/main" id="{DF5FCD0B-578B-4A8E-A65B-0769EB35586A}"/>
                </a:ext>
              </a:extLst>
            </p:cNvPr>
            <p:cNvSpPr>
              <a:spLocks/>
            </p:cNvSpPr>
            <p:nvPr/>
          </p:nvSpPr>
          <p:spPr bwMode="auto">
            <a:xfrm>
              <a:off x="4534" y="1207"/>
              <a:ext cx="18" cy="38"/>
            </a:xfrm>
            <a:custGeom>
              <a:avLst/>
              <a:gdLst>
                <a:gd name="T0" fmla="*/ 10 w 18"/>
                <a:gd name="T1" fmla="*/ 38 h 38"/>
                <a:gd name="T2" fmla="*/ 10 w 18"/>
                <a:gd name="T3" fmla="*/ 38 h 38"/>
                <a:gd name="T4" fmla="*/ 6 w 18"/>
                <a:gd name="T5" fmla="*/ 38 h 38"/>
                <a:gd name="T6" fmla="*/ 4 w 18"/>
                <a:gd name="T7" fmla="*/ 36 h 38"/>
                <a:gd name="T8" fmla="*/ 2 w 18"/>
                <a:gd name="T9" fmla="*/ 32 h 38"/>
                <a:gd name="T10" fmla="*/ 0 w 18"/>
                <a:gd name="T11" fmla="*/ 30 h 38"/>
                <a:gd name="T12" fmla="*/ 0 w 18"/>
                <a:gd name="T13" fmla="*/ 10 h 38"/>
                <a:gd name="T14" fmla="*/ 0 w 18"/>
                <a:gd name="T15" fmla="*/ 10 h 38"/>
                <a:gd name="T16" fmla="*/ 2 w 18"/>
                <a:gd name="T17" fmla="*/ 6 h 38"/>
                <a:gd name="T18" fmla="*/ 4 w 18"/>
                <a:gd name="T19" fmla="*/ 4 h 38"/>
                <a:gd name="T20" fmla="*/ 6 w 18"/>
                <a:gd name="T21" fmla="*/ 2 h 38"/>
                <a:gd name="T22" fmla="*/ 10 w 18"/>
                <a:gd name="T23" fmla="*/ 0 h 38"/>
                <a:gd name="T24" fmla="*/ 10 w 18"/>
                <a:gd name="T25" fmla="*/ 0 h 38"/>
                <a:gd name="T26" fmla="*/ 14 w 18"/>
                <a:gd name="T27" fmla="*/ 2 h 38"/>
                <a:gd name="T28" fmla="*/ 16 w 18"/>
                <a:gd name="T29" fmla="*/ 4 h 38"/>
                <a:gd name="T30" fmla="*/ 18 w 18"/>
                <a:gd name="T31" fmla="*/ 6 h 38"/>
                <a:gd name="T32" fmla="*/ 18 w 18"/>
                <a:gd name="T33" fmla="*/ 10 h 38"/>
                <a:gd name="T34" fmla="*/ 18 w 18"/>
                <a:gd name="T35" fmla="*/ 30 h 38"/>
                <a:gd name="T36" fmla="*/ 18 w 18"/>
                <a:gd name="T37" fmla="*/ 30 h 38"/>
                <a:gd name="T38" fmla="*/ 18 w 18"/>
                <a:gd name="T39" fmla="*/ 32 h 38"/>
                <a:gd name="T40" fmla="*/ 16 w 18"/>
                <a:gd name="T41" fmla="*/ 36 h 38"/>
                <a:gd name="T42" fmla="*/ 14 w 18"/>
                <a:gd name="T43" fmla="*/ 38 h 38"/>
                <a:gd name="T44" fmla="*/ 10 w 18"/>
                <a:gd name="T45" fmla="*/ 38 h 38"/>
                <a:gd name="T46" fmla="*/ 10 w 18"/>
                <a:gd name="T4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38">
                  <a:moveTo>
                    <a:pt x="10" y="38"/>
                  </a:moveTo>
                  <a:lnTo>
                    <a:pt x="10" y="38"/>
                  </a:lnTo>
                  <a:lnTo>
                    <a:pt x="6" y="38"/>
                  </a:lnTo>
                  <a:lnTo>
                    <a:pt x="4" y="36"/>
                  </a:lnTo>
                  <a:lnTo>
                    <a:pt x="2" y="32"/>
                  </a:lnTo>
                  <a:lnTo>
                    <a:pt x="0" y="30"/>
                  </a:lnTo>
                  <a:lnTo>
                    <a:pt x="0" y="10"/>
                  </a:lnTo>
                  <a:lnTo>
                    <a:pt x="0" y="10"/>
                  </a:lnTo>
                  <a:lnTo>
                    <a:pt x="2" y="6"/>
                  </a:lnTo>
                  <a:lnTo>
                    <a:pt x="4" y="4"/>
                  </a:lnTo>
                  <a:lnTo>
                    <a:pt x="6" y="2"/>
                  </a:lnTo>
                  <a:lnTo>
                    <a:pt x="10" y="0"/>
                  </a:lnTo>
                  <a:lnTo>
                    <a:pt x="10" y="0"/>
                  </a:lnTo>
                  <a:lnTo>
                    <a:pt x="14" y="2"/>
                  </a:lnTo>
                  <a:lnTo>
                    <a:pt x="16" y="4"/>
                  </a:lnTo>
                  <a:lnTo>
                    <a:pt x="18" y="6"/>
                  </a:lnTo>
                  <a:lnTo>
                    <a:pt x="18" y="10"/>
                  </a:lnTo>
                  <a:lnTo>
                    <a:pt x="18" y="30"/>
                  </a:lnTo>
                  <a:lnTo>
                    <a:pt x="18" y="30"/>
                  </a:lnTo>
                  <a:lnTo>
                    <a:pt x="18" y="32"/>
                  </a:lnTo>
                  <a:lnTo>
                    <a:pt x="16" y="36"/>
                  </a:lnTo>
                  <a:lnTo>
                    <a:pt x="14" y="38"/>
                  </a:lnTo>
                  <a:lnTo>
                    <a:pt x="10" y="38"/>
                  </a:lnTo>
                  <a:lnTo>
                    <a:pt x="1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8" name="Freeform 57">
              <a:extLst>
                <a:ext uri="{FF2B5EF4-FFF2-40B4-BE49-F238E27FC236}">
                  <a16:creationId xmlns:a16="http://schemas.microsoft.com/office/drawing/2014/main" id="{2295BF86-CD3B-4325-AF0F-B5078BF61018}"/>
                </a:ext>
              </a:extLst>
            </p:cNvPr>
            <p:cNvSpPr>
              <a:spLocks/>
            </p:cNvSpPr>
            <p:nvPr/>
          </p:nvSpPr>
          <p:spPr bwMode="auto">
            <a:xfrm>
              <a:off x="4612" y="1131"/>
              <a:ext cx="38" cy="18"/>
            </a:xfrm>
            <a:custGeom>
              <a:avLst/>
              <a:gdLst>
                <a:gd name="T0" fmla="*/ 28 w 38"/>
                <a:gd name="T1" fmla="*/ 18 h 18"/>
                <a:gd name="T2" fmla="*/ 10 w 38"/>
                <a:gd name="T3" fmla="*/ 18 h 18"/>
                <a:gd name="T4" fmla="*/ 10 w 38"/>
                <a:gd name="T5" fmla="*/ 18 h 18"/>
                <a:gd name="T6" fmla="*/ 6 w 38"/>
                <a:gd name="T7" fmla="*/ 16 h 18"/>
                <a:gd name="T8" fmla="*/ 2 w 38"/>
                <a:gd name="T9" fmla="*/ 14 h 18"/>
                <a:gd name="T10" fmla="*/ 0 w 38"/>
                <a:gd name="T11" fmla="*/ 12 h 18"/>
                <a:gd name="T12" fmla="*/ 0 w 38"/>
                <a:gd name="T13" fmla="*/ 8 h 18"/>
                <a:gd name="T14" fmla="*/ 0 w 38"/>
                <a:gd name="T15" fmla="*/ 8 h 18"/>
                <a:gd name="T16" fmla="*/ 0 w 38"/>
                <a:gd name="T17" fmla="*/ 4 h 18"/>
                <a:gd name="T18" fmla="*/ 2 w 38"/>
                <a:gd name="T19" fmla="*/ 2 h 18"/>
                <a:gd name="T20" fmla="*/ 6 w 38"/>
                <a:gd name="T21" fmla="*/ 0 h 18"/>
                <a:gd name="T22" fmla="*/ 10 w 38"/>
                <a:gd name="T23" fmla="*/ 0 h 18"/>
                <a:gd name="T24" fmla="*/ 28 w 38"/>
                <a:gd name="T25" fmla="*/ 0 h 18"/>
                <a:gd name="T26" fmla="*/ 28 w 38"/>
                <a:gd name="T27" fmla="*/ 0 h 18"/>
                <a:gd name="T28" fmla="*/ 32 w 38"/>
                <a:gd name="T29" fmla="*/ 0 h 18"/>
                <a:gd name="T30" fmla="*/ 36 w 38"/>
                <a:gd name="T31" fmla="*/ 2 h 18"/>
                <a:gd name="T32" fmla="*/ 36 w 38"/>
                <a:gd name="T33" fmla="*/ 4 h 18"/>
                <a:gd name="T34" fmla="*/ 38 w 38"/>
                <a:gd name="T35" fmla="*/ 8 h 18"/>
                <a:gd name="T36" fmla="*/ 38 w 38"/>
                <a:gd name="T37" fmla="*/ 8 h 18"/>
                <a:gd name="T38" fmla="*/ 36 w 38"/>
                <a:gd name="T39" fmla="*/ 12 h 18"/>
                <a:gd name="T40" fmla="*/ 36 w 38"/>
                <a:gd name="T41" fmla="*/ 14 h 18"/>
                <a:gd name="T42" fmla="*/ 32 w 38"/>
                <a:gd name="T43" fmla="*/ 16 h 18"/>
                <a:gd name="T44" fmla="*/ 28 w 38"/>
                <a:gd name="T45" fmla="*/ 18 h 18"/>
                <a:gd name="T46" fmla="*/ 28 w 38"/>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 h="18">
                  <a:moveTo>
                    <a:pt x="28" y="18"/>
                  </a:moveTo>
                  <a:lnTo>
                    <a:pt x="10" y="18"/>
                  </a:lnTo>
                  <a:lnTo>
                    <a:pt x="10" y="18"/>
                  </a:lnTo>
                  <a:lnTo>
                    <a:pt x="6" y="16"/>
                  </a:lnTo>
                  <a:lnTo>
                    <a:pt x="2" y="14"/>
                  </a:lnTo>
                  <a:lnTo>
                    <a:pt x="0" y="12"/>
                  </a:lnTo>
                  <a:lnTo>
                    <a:pt x="0" y="8"/>
                  </a:lnTo>
                  <a:lnTo>
                    <a:pt x="0" y="8"/>
                  </a:lnTo>
                  <a:lnTo>
                    <a:pt x="0" y="4"/>
                  </a:lnTo>
                  <a:lnTo>
                    <a:pt x="2" y="2"/>
                  </a:lnTo>
                  <a:lnTo>
                    <a:pt x="6" y="0"/>
                  </a:lnTo>
                  <a:lnTo>
                    <a:pt x="10" y="0"/>
                  </a:lnTo>
                  <a:lnTo>
                    <a:pt x="28" y="0"/>
                  </a:lnTo>
                  <a:lnTo>
                    <a:pt x="28" y="0"/>
                  </a:lnTo>
                  <a:lnTo>
                    <a:pt x="32" y="0"/>
                  </a:lnTo>
                  <a:lnTo>
                    <a:pt x="36" y="2"/>
                  </a:lnTo>
                  <a:lnTo>
                    <a:pt x="36" y="4"/>
                  </a:lnTo>
                  <a:lnTo>
                    <a:pt x="38" y="8"/>
                  </a:lnTo>
                  <a:lnTo>
                    <a:pt x="38" y="8"/>
                  </a:lnTo>
                  <a:lnTo>
                    <a:pt x="36" y="12"/>
                  </a:lnTo>
                  <a:lnTo>
                    <a:pt x="36" y="14"/>
                  </a:lnTo>
                  <a:lnTo>
                    <a:pt x="32" y="16"/>
                  </a:lnTo>
                  <a:lnTo>
                    <a:pt x="28" y="18"/>
                  </a:lnTo>
                  <a:lnTo>
                    <a:pt x="2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9" name="Freeform 58">
              <a:extLst>
                <a:ext uri="{FF2B5EF4-FFF2-40B4-BE49-F238E27FC236}">
                  <a16:creationId xmlns:a16="http://schemas.microsoft.com/office/drawing/2014/main" id="{FC4C8826-DF09-4138-BB12-F2918381C26D}"/>
                </a:ext>
              </a:extLst>
            </p:cNvPr>
            <p:cNvSpPr>
              <a:spLocks/>
            </p:cNvSpPr>
            <p:nvPr/>
          </p:nvSpPr>
          <p:spPr bwMode="auto">
            <a:xfrm>
              <a:off x="4438" y="1131"/>
              <a:ext cx="38" cy="18"/>
            </a:xfrm>
            <a:custGeom>
              <a:avLst/>
              <a:gdLst>
                <a:gd name="T0" fmla="*/ 28 w 38"/>
                <a:gd name="T1" fmla="*/ 18 h 18"/>
                <a:gd name="T2" fmla="*/ 8 w 38"/>
                <a:gd name="T3" fmla="*/ 18 h 18"/>
                <a:gd name="T4" fmla="*/ 8 w 38"/>
                <a:gd name="T5" fmla="*/ 18 h 18"/>
                <a:gd name="T6" fmla="*/ 6 w 38"/>
                <a:gd name="T7" fmla="*/ 16 h 18"/>
                <a:gd name="T8" fmla="*/ 2 w 38"/>
                <a:gd name="T9" fmla="*/ 14 h 18"/>
                <a:gd name="T10" fmla="*/ 0 w 38"/>
                <a:gd name="T11" fmla="*/ 12 h 18"/>
                <a:gd name="T12" fmla="*/ 0 w 38"/>
                <a:gd name="T13" fmla="*/ 8 h 18"/>
                <a:gd name="T14" fmla="*/ 0 w 38"/>
                <a:gd name="T15" fmla="*/ 8 h 18"/>
                <a:gd name="T16" fmla="*/ 0 w 38"/>
                <a:gd name="T17" fmla="*/ 4 h 18"/>
                <a:gd name="T18" fmla="*/ 2 w 38"/>
                <a:gd name="T19" fmla="*/ 2 h 18"/>
                <a:gd name="T20" fmla="*/ 6 w 38"/>
                <a:gd name="T21" fmla="*/ 0 h 18"/>
                <a:gd name="T22" fmla="*/ 8 w 38"/>
                <a:gd name="T23" fmla="*/ 0 h 18"/>
                <a:gd name="T24" fmla="*/ 28 w 38"/>
                <a:gd name="T25" fmla="*/ 0 h 18"/>
                <a:gd name="T26" fmla="*/ 28 w 38"/>
                <a:gd name="T27" fmla="*/ 0 h 18"/>
                <a:gd name="T28" fmla="*/ 32 w 38"/>
                <a:gd name="T29" fmla="*/ 0 h 18"/>
                <a:gd name="T30" fmla="*/ 34 w 38"/>
                <a:gd name="T31" fmla="*/ 2 h 18"/>
                <a:gd name="T32" fmla="*/ 36 w 38"/>
                <a:gd name="T33" fmla="*/ 4 h 18"/>
                <a:gd name="T34" fmla="*/ 38 w 38"/>
                <a:gd name="T35" fmla="*/ 8 h 18"/>
                <a:gd name="T36" fmla="*/ 38 w 38"/>
                <a:gd name="T37" fmla="*/ 8 h 18"/>
                <a:gd name="T38" fmla="*/ 36 w 38"/>
                <a:gd name="T39" fmla="*/ 12 h 18"/>
                <a:gd name="T40" fmla="*/ 34 w 38"/>
                <a:gd name="T41" fmla="*/ 14 h 18"/>
                <a:gd name="T42" fmla="*/ 32 w 38"/>
                <a:gd name="T43" fmla="*/ 16 h 18"/>
                <a:gd name="T44" fmla="*/ 28 w 38"/>
                <a:gd name="T45" fmla="*/ 18 h 18"/>
                <a:gd name="T46" fmla="*/ 28 w 38"/>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 h="18">
                  <a:moveTo>
                    <a:pt x="28" y="18"/>
                  </a:moveTo>
                  <a:lnTo>
                    <a:pt x="8" y="18"/>
                  </a:lnTo>
                  <a:lnTo>
                    <a:pt x="8" y="18"/>
                  </a:lnTo>
                  <a:lnTo>
                    <a:pt x="6" y="16"/>
                  </a:lnTo>
                  <a:lnTo>
                    <a:pt x="2" y="14"/>
                  </a:lnTo>
                  <a:lnTo>
                    <a:pt x="0" y="12"/>
                  </a:lnTo>
                  <a:lnTo>
                    <a:pt x="0" y="8"/>
                  </a:lnTo>
                  <a:lnTo>
                    <a:pt x="0" y="8"/>
                  </a:lnTo>
                  <a:lnTo>
                    <a:pt x="0" y="4"/>
                  </a:lnTo>
                  <a:lnTo>
                    <a:pt x="2" y="2"/>
                  </a:lnTo>
                  <a:lnTo>
                    <a:pt x="6" y="0"/>
                  </a:lnTo>
                  <a:lnTo>
                    <a:pt x="8" y="0"/>
                  </a:lnTo>
                  <a:lnTo>
                    <a:pt x="28" y="0"/>
                  </a:lnTo>
                  <a:lnTo>
                    <a:pt x="28" y="0"/>
                  </a:lnTo>
                  <a:lnTo>
                    <a:pt x="32" y="0"/>
                  </a:lnTo>
                  <a:lnTo>
                    <a:pt x="34" y="2"/>
                  </a:lnTo>
                  <a:lnTo>
                    <a:pt x="36" y="4"/>
                  </a:lnTo>
                  <a:lnTo>
                    <a:pt x="38" y="8"/>
                  </a:lnTo>
                  <a:lnTo>
                    <a:pt x="38" y="8"/>
                  </a:lnTo>
                  <a:lnTo>
                    <a:pt x="36" y="12"/>
                  </a:lnTo>
                  <a:lnTo>
                    <a:pt x="34" y="14"/>
                  </a:lnTo>
                  <a:lnTo>
                    <a:pt x="32" y="16"/>
                  </a:lnTo>
                  <a:lnTo>
                    <a:pt x="28" y="18"/>
                  </a:lnTo>
                  <a:lnTo>
                    <a:pt x="2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30" name="Freeform 59">
              <a:extLst>
                <a:ext uri="{FF2B5EF4-FFF2-40B4-BE49-F238E27FC236}">
                  <a16:creationId xmlns:a16="http://schemas.microsoft.com/office/drawing/2014/main" id="{5D670847-2E31-4A48-A151-71D2882B6639}"/>
                </a:ext>
              </a:extLst>
            </p:cNvPr>
            <p:cNvSpPr>
              <a:spLocks/>
            </p:cNvSpPr>
            <p:nvPr/>
          </p:nvSpPr>
          <p:spPr bwMode="auto">
            <a:xfrm>
              <a:off x="4590" y="1185"/>
              <a:ext cx="32" cy="32"/>
            </a:xfrm>
            <a:custGeom>
              <a:avLst/>
              <a:gdLst>
                <a:gd name="T0" fmla="*/ 22 w 32"/>
                <a:gd name="T1" fmla="*/ 32 h 32"/>
                <a:gd name="T2" fmla="*/ 22 w 32"/>
                <a:gd name="T3" fmla="*/ 32 h 32"/>
                <a:gd name="T4" fmla="*/ 18 w 32"/>
                <a:gd name="T5" fmla="*/ 32 h 32"/>
                <a:gd name="T6" fmla="*/ 16 w 32"/>
                <a:gd name="T7" fmla="*/ 30 h 32"/>
                <a:gd name="T8" fmla="*/ 2 w 32"/>
                <a:gd name="T9" fmla="*/ 16 h 32"/>
                <a:gd name="T10" fmla="*/ 2 w 32"/>
                <a:gd name="T11" fmla="*/ 16 h 32"/>
                <a:gd name="T12" fmla="*/ 0 w 32"/>
                <a:gd name="T13" fmla="*/ 12 h 32"/>
                <a:gd name="T14" fmla="*/ 0 w 32"/>
                <a:gd name="T15" fmla="*/ 10 h 32"/>
                <a:gd name="T16" fmla="*/ 0 w 32"/>
                <a:gd name="T17" fmla="*/ 6 h 32"/>
                <a:gd name="T18" fmla="*/ 2 w 32"/>
                <a:gd name="T19" fmla="*/ 2 h 32"/>
                <a:gd name="T20" fmla="*/ 2 w 32"/>
                <a:gd name="T21" fmla="*/ 2 h 32"/>
                <a:gd name="T22" fmla="*/ 6 w 32"/>
                <a:gd name="T23" fmla="*/ 0 h 32"/>
                <a:gd name="T24" fmla="*/ 8 w 32"/>
                <a:gd name="T25" fmla="*/ 0 h 32"/>
                <a:gd name="T26" fmla="*/ 12 w 32"/>
                <a:gd name="T27" fmla="*/ 0 h 32"/>
                <a:gd name="T28" fmla="*/ 14 w 32"/>
                <a:gd name="T29" fmla="*/ 2 h 32"/>
                <a:gd name="T30" fmla="*/ 28 w 32"/>
                <a:gd name="T31" fmla="*/ 16 h 32"/>
                <a:gd name="T32" fmla="*/ 28 w 32"/>
                <a:gd name="T33" fmla="*/ 16 h 32"/>
                <a:gd name="T34" fmla="*/ 30 w 32"/>
                <a:gd name="T35" fmla="*/ 20 h 32"/>
                <a:gd name="T36" fmla="*/ 32 w 32"/>
                <a:gd name="T37" fmla="*/ 22 h 32"/>
                <a:gd name="T38" fmla="*/ 30 w 32"/>
                <a:gd name="T39" fmla="*/ 26 h 32"/>
                <a:gd name="T40" fmla="*/ 28 w 32"/>
                <a:gd name="T41" fmla="*/ 30 h 32"/>
                <a:gd name="T42" fmla="*/ 28 w 32"/>
                <a:gd name="T43" fmla="*/ 30 h 32"/>
                <a:gd name="T44" fmla="*/ 26 w 32"/>
                <a:gd name="T45" fmla="*/ 32 h 32"/>
                <a:gd name="T46" fmla="*/ 22 w 32"/>
                <a:gd name="T47" fmla="*/ 32 h 32"/>
                <a:gd name="T48" fmla="*/ 22 w 32"/>
                <a:gd name="T4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32">
                  <a:moveTo>
                    <a:pt x="22" y="32"/>
                  </a:moveTo>
                  <a:lnTo>
                    <a:pt x="22" y="32"/>
                  </a:lnTo>
                  <a:lnTo>
                    <a:pt x="18" y="32"/>
                  </a:lnTo>
                  <a:lnTo>
                    <a:pt x="16" y="30"/>
                  </a:lnTo>
                  <a:lnTo>
                    <a:pt x="2" y="16"/>
                  </a:lnTo>
                  <a:lnTo>
                    <a:pt x="2" y="16"/>
                  </a:lnTo>
                  <a:lnTo>
                    <a:pt x="0" y="12"/>
                  </a:lnTo>
                  <a:lnTo>
                    <a:pt x="0" y="10"/>
                  </a:lnTo>
                  <a:lnTo>
                    <a:pt x="0" y="6"/>
                  </a:lnTo>
                  <a:lnTo>
                    <a:pt x="2" y="2"/>
                  </a:lnTo>
                  <a:lnTo>
                    <a:pt x="2" y="2"/>
                  </a:lnTo>
                  <a:lnTo>
                    <a:pt x="6" y="0"/>
                  </a:lnTo>
                  <a:lnTo>
                    <a:pt x="8" y="0"/>
                  </a:lnTo>
                  <a:lnTo>
                    <a:pt x="12" y="0"/>
                  </a:lnTo>
                  <a:lnTo>
                    <a:pt x="14" y="2"/>
                  </a:lnTo>
                  <a:lnTo>
                    <a:pt x="28" y="16"/>
                  </a:lnTo>
                  <a:lnTo>
                    <a:pt x="28" y="16"/>
                  </a:lnTo>
                  <a:lnTo>
                    <a:pt x="30" y="20"/>
                  </a:lnTo>
                  <a:lnTo>
                    <a:pt x="32" y="22"/>
                  </a:lnTo>
                  <a:lnTo>
                    <a:pt x="30" y="26"/>
                  </a:lnTo>
                  <a:lnTo>
                    <a:pt x="28" y="30"/>
                  </a:lnTo>
                  <a:lnTo>
                    <a:pt x="28" y="30"/>
                  </a:lnTo>
                  <a:lnTo>
                    <a:pt x="26" y="32"/>
                  </a:lnTo>
                  <a:lnTo>
                    <a:pt x="22" y="32"/>
                  </a:lnTo>
                  <a:lnTo>
                    <a:pt x="2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31" name="Freeform 60">
              <a:extLst>
                <a:ext uri="{FF2B5EF4-FFF2-40B4-BE49-F238E27FC236}">
                  <a16:creationId xmlns:a16="http://schemas.microsoft.com/office/drawing/2014/main" id="{BFE659CF-BAC9-4DB3-8247-F71AF4EF9D44}"/>
                </a:ext>
              </a:extLst>
            </p:cNvPr>
            <p:cNvSpPr>
              <a:spLocks/>
            </p:cNvSpPr>
            <p:nvPr/>
          </p:nvSpPr>
          <p:spPr bwMode="auto">
            <a:xfrm>
              <a:off x="4466" y="1061"/>
              <a:ext cx="32" cy="32"/>
            </a:xfrm>
            <a:custGeom>
              <a:avLst/>
              <a:gdLst>
                <a:gd name="T0" fmla="*/ 22 w 32"/>
                <a:gd name="T1" fmla="*/ 32 h 32"/>
                <a:gd name="T2" fmla="*/ 22 w 32"/>
                <a:gd name="T3" fmla="*/ 32 h 32"/>
                <a:gd name="T4" fmla="*/ 20 w 32"/>
                <a:gd name="T5" fmla="*/ 32 h 32"/>
                <a:gd name="T6" fmla="*/ 16 w 32"/>
                <a:gd name="T7" fmla="*/ 30 h 32"/>
                <a:gd name="T8" fmla="*/ 2 w 32"/>
                <a:gd name="T9" fmla="*/ 16 h 32"/>
                <a:gd name="T10" fmla="*/ 2 w 32"/>
                <a:gd name="T11" fmla="*/ 16 h 32"/>
                <a:gd name="T12" fmla="*/ 0 w 32"/>
                <a:gd name="T13" fmla="*/ 14 h 32"/>
                <a:gd name="T14" fmla="*/ 0 w 32"/>
                <a:gd name="T15" fmla="*/ 10 h 32"/>
                <a:gd name="T16" fmla="*/ 0 w 32"/>
                <a:gd name="T17" fmla="*/ 6 h 32"/>
                <a:gd name="T18" fmla="*/ 2 w 32"/>
                <a:gd name="T19" fmla="*/ 4 h 32"/>
                <a:gd name="T20" fmla="*/ 2 w 32"/>
                <a:gd name="T21" fmla="*/ 4 h 32"/>
                <a:gd name="T22" fmla="*/ 6 w 32"/>
                <a:gd name="T23" fmla="*/ 2 h 32"/>
                <a:gd name="T24" fmla="*/ 10 w 32"/>
                <a:gd name="T25" fmla="*/ 0 h 32"/>
                <a:gd name="T26" fmla="*/ 12 w 32"/>
                <a:gd name="T27" fmla="*/ 2 h 32"/>
                <a:gd name="T28" fmla="*/ 16 w 32"/>
                <a:gd name="T29" fmla="*/ 4 h 32"/>
                <a:gd name="T30" fmla="*/ 30 w 32"/>
                <a:gd name="T31" fmla="*/ 18 h 32"/>
                <a:gd name="T32" fmla="*/ 30 w 32"/>
                <a:gd name="T33" fmla="*/ 18 h 32"/>
                <a:gd name="T34" fmla="*/ 32 w 32"/>
                <a:gd name="T35" fmla="*/ 20 h 32"/>
                <a:gd name="T36" fmla="*/ 32 w 32"/>
                <a:gd name="T37" fmla="*/ 24 h 32"/>
                <a:gd name="T38" fmla="*/ 32 w 32"/>
                <a:gd name="T39" fmla="*/ 26 h 32"/>
                <a:gd name="T40" fmla="*/ 30 w 32"/>
                <a:gd name="T41" fmla="*/ 30 h 32"/>
                <a:gd name="T42" fmla="*/ 30 w 32"/>
                <a:gd name="T43" fmla="*/ 30 h 32"/>
                <a:gd name="T44" fmla="*/ 26 w 32"/>
                <a:gd name="T45" fmla="*/ 32 h 32"/>
                <a:gd name="T46" fmla="*/ 22 w 32"/>
                <a:gd name="T47" fmla="*/ 32 h 32"/>
                <a:gd name="T48" fmla="*/ 22 w 32"/>
                <a:gd name="T4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32">
                  <a:moveTo>
                    <a:pt x="22" y="32"/>
                  </a:moveTo>
                  <a:lnTo>
                    <a:pt x="22" y="32"/>
                  </a:lnTo>
                  <a:lnTo>
                    <a:pt x="20" y="32"/>
                  </a:lnTo>
                  <a:lnTo>
                    <a:pt x="16" y="30"/>
                  </a:lnTo>
                  <a:lnTo>
                    <a:pt x="2" y="16"/>
                  </a:lnTo>
                  <a:lnTo>
                    <a:pt x="2" y="16"/>
                  </a:lnTo>
                  <a:lnTo>
                    <a:pt x="0" y="14"/>
                  </a:lnTo>
                  <a:lnTo>
                    <a:pt x="0" y="10"/>
                  </a:lnTo>
                  <a:lnTo>
                    <a:pt x="0" y="6"/>
                  </a:lnTo>
                  <a:lnTo>
                    <a:pt x="2" y="4"/>
                  </a:lnTo>
                  <a:lnTo>
                    <a:pt x="2" y="4"/>
                  </a:lnTo>
                  <a:lnTo>
                    <a:pt x="6" y="2"/>
                  </a:lnTo>
                  <a:lnTo>
                    <a:pt x="10" y="0"/>
                  </a:lnTo>
                  <a:lnTo>
                    <a:pt x="12" y="2"/>
                  </a:lnTo>
                  <a:lnTo>
                    <a:pt x="16" y="4"/>
                  </a:lnTo>
                  <a:lnTo>
                    <a:pt x="30" y="18"/>
                  </a:lnTo>
                  <a:lnTo>
                    <a:pt x="30" y="18"/>
                  </a:lnTo>
                  <a:lnTo>
                    <a:pt x="32" y="20"/>
                  </a:lnTo>
                  <a:lnTo>
                    <a:pt x="32" y="24"/>
                  </a:lnTo>
                  <a:lnTo>
                    <a:pt x="32" y="26"/>
                  </a:lnTo>
                  <a:lnTo>
                    <a:pt x="30" y="30"/>
                  </a:lnTo>
                  <a:lnTo>
                    <a:pt x="30" y="30"/>
                  </a:lnTo>
                  <a:lnTo>
                    <a:pt x="26" y="32"/>
                  </a:lnTo>
                  <a:lnTo>
                    <a:pt x="22" y="32"/>
                  </a:lnTo>
                  <a:lnTo>
                    <a:pt x="2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32" name="Freeform 61">
              <a:extLst>
                <a:ext uri="{FF2B5EF4-FFF2-40B4-BE49-F238E27FC236}">
                  <a16:creationId xmlns:a16="http://schemas.microsoft.com/office/drawing/2014/main" id="{29C83F4A-A6F9-4FCD-BB17-AF8B5954E8FE}"/>
                </a:ext>
              </a:extLst>
            </p:cNvPr>
            <p:cNvSpPr>
              <a:spLocks/>
            </p:cNvSpPr>
            <p:nvPr/>
          </p:nvSpPr>
          <p:spPr bwMode="auto">
            <a:xfrm>
              <a:off x="4590" y="1061"/>
              <a:ext cx="32" cy="32"/>
            </a:xfrm>
            <a:custGeom>
              <a:avLst/>
              <a:gdLst>
                <a:gd name="T0" fmla="*/ 8 w 32"/>
                <a:gd name="T1" fmla="*/ 32 h 32"/>
                <a:gd name="T2" fmla="*/ 8 w 32"/>
                <a:gd name="T3" fmla="*/ 32 h 32"/>
                <a:gd name="T4" fmla="*/ 6 w 32"/>
                <a:gd name="T5" fmla="*/ 32 h 32"/>
                <a:gd name="T6" fmla="*/ 2 w 32"/>
                <a:gd name="T7" fmla="*/ 30 h 32"/>
                <a:gd name="T8" fmla="*/ 2 w 32"/>
                <a:gd name="T9" fmla="*/ 30 h 32"/>
                <a:gd name="T10" fmla="*/ 0 w 32"/>
                <a:gd name="T11" fmla="*/ 26 h 32"/>
                <a:gd name="T12" fmla="*/ 0 w 32"/>
                <a:gd name="T13" fmla="*/ 24 h 32"/>
                <a:gd name="T14" fmla="*/ 0 w 32"/>
                <a:gd name="T15" fmla="*/ 20 h 32"/>
                <a:gd name="T16" fmla="*/ 2 w 32"/>
                <a:gd name="T17" fmla="*/ 18 h 32"/>
                <a:gd name="T18" fmla="*/ 16 w 32"/>
                <a:gd name="T19" fmla="*/ 4 h 32"/>
                <a:gd name="T20" fmla="*/ 16 w 32"/>
                <a:gd name="T21" fmla="*/ 4 h 32"/>
                <a:gd name="T22" fmla="*/ 18 w 32"/>
                <a:gd name="T23" fmla="*/ 2 h 32"/>
                <a:gd name="T24" fmla="*/ 22 w 32"/>
                <a:gd name="T25" fmla="*/ 0 h 32"/>
                <a:gd name="T26" fmla="*/ 26 w 32"/>
                <a:gd name="T27" fmla="*/ 2 h 32"/>
                <a:gd name="T28" fmla="*/ 28 w 32"/>
                <a:gd name="T29" fmla="*/ 4 h 32"/>
                <a:gd name="T30" fmla="*/ 28 w 32"/>
                <a:gd name="T31" fmla="*/ 4 h 32"/>
                <a:gd name="T32" fmla="*/ 30 w 32"/>
                <a:gd name="T33" fmla="*/ 6 h 32"/>
                <a:gd name="T34" fmla="*/ 32 w 32"/>
                <a:gd name="T35" fmla="*/ 10 h 32"/>
                <a:gd name="T36" fmla="*/ 30 w 32"/>
                <a:gd name="T37" fmla="*/ 14 h 32"/>
                <a:gd name="T38" fmla="*/ 28 w 32"/>
                <a:gd name="T39" fmla="*/ 16 h 32"/>
                <a:gd name="T40" fmla="*/ 14 w 32"/>
                <a:gd name="T41" fmla="*/ 30 h 32"/>
                <a:gd name="T42" fmla="*/ 14 w 32"/>
                <a:gd name="T43" fmla="*/ 30 h 32"/>
                <a:gd name="T44" fmla="*/ 12 w 32"/>
                <a:gd name="T45" fmla="*/ 32 h 32"/>
                <a:gd name="T46" fmla="*/ 8 w 32"/>
                <a:gd name="T47" fmla="*/ 32 h 32"/>
                <a:gd name="T48" fmla="*/ 8 w 32"/>
                <a:gd name="T4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32">
                  <a:moveTo>
                    <a:pt x="8" y="32"/>
                  </a:moveTo>
                  <a:lnTo>
                    <a:pt x="8" y="32"/>
                  </a:lnTo>
                  <a:lnTo>
                    <a:pt x="6" y="32"/>
                  </a:lnTo>
                  <a:lnTo>
                    <a:pt x="2" y="30"/>
                  </a:lnTo>
                  <a:lnTo>
                    <a:pt x="2" y="30"/>
                  </a:lnTo>
                  <a:lnTo>
                    <a:pt x="0" y="26"/>
                  </a:lnTo>
                  <a:lnTo>
                    <a:pt x="0" y="24"/>
                  </a:lnTo>
                  <a:lnTo>
                    <a:pt x="0" y="20"/>
                  </a:lnTo>
                  <a:lnTo>
                    <a:pt x="2" y="18"/>
                  </a:lnTo>
                  <a:lnTo>
                    <a:pt x="16" y="4"/>
                  </a:lnTo>
                  <a:lnTo>
                    <a:pt x="16" y="4"/>
                  </a:lnTo>
                  <a:lnTo>
                    <a:pt x="18" y="2"/>
                  </a:lnTo>
                  <a:lnTo>
                    <a:pt x="22" y="0"/>
                  </a:lnTo>
                  <a:lnTo>
                    <a:pt x="26" y="2"/>
                  </a:lnTo>
                  <a:lnTo>
                    <a:pt x="28" y="4"/>
                  </a:lnTo>
                  <a:lnTo>
                    <a:pt x="28" y="4"/>
                  </a:lnTo>
                  <a:lnTo>
                    <a:pt x="30" y="6"/>
                  </a:lnTo>
                  <a:lnTo>
                    <a:pt x="32" y="10"/>
                  </a:lnTo>
                  <a:lnTo>
                    <a:pt x="30" y="14"/>
                  </a:lnTo>
                  <a:lnTo>
                    <a:pt x="28" y="16"/>
                  </a:lnTo>
                  <a:lnTo>
                    <a:pt x="14" y="30"/>
                  </a:lnTo>
                  <a:lnTo>
                    <a:pt x="14" y="30"/>
                  </a:lnTo>
                  <a:lnTo>
                    <a:pt x="12" y="32"/>
                  </a:lnTo>
                  <a:lnTo>
                    <a:pt x="8" y="32"/>
                  </a:lnTo>
                  <a:lnTo>
                    <a:pt x="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33" name="Freeform 62">
              <a:extLst>
                <a:ext uri="{FF2B5EF4-FFF2-40B4-BE49-F238E27FC236}">
                  <a16:creationId xmlns:a16="http://schemas.microsoft.com/office/drawing/2014/main" id="{B53CBF15-65C0-427A-A535-8CEFF405E2B8}"/>
                </a:ext>
              </a:extLst>
            </p:cNvPr>
            <p:cNvSpPr>
              <a:spLocks/>
            </p:cNvSpPr>
            <p:nvPr/>
          </p:nvSpPr>
          <p:spPr bwMode="auto">
            <a:xfrm>
              <a:off x="4466" y="1185"/>
              <a:ext cx="32" cy="32"/>
            </a:xfrm>
            <a:custGeom>
              <a:avLst/>
              <a:gdLst>
                <a:gd name="T0" fmla="*/ 10 w 32"/>
                <a:gd name="T1" fmla="*/ 32 h 32"/>
                <a:gd name="T2" fmla="*/ 10 w 32"/>
                <a:gd name="T3" fmla="*/ 32 h 32"/>
                <a:gd name="T4" fmla="*/ 6 w 32"/>
                <a:gd name="T5" fmla="*/ 32 h 32"/>
                <a:gd name="T6" fmla="*/ 2 w 32"/>
                <a:gd name="T7" fmla="*/ 30 h 32"/>
                <a:gd name="T8" fmla="*/ 2 w 32"/>
                <a:gd name="T9" fmla="*/ 30 h 32"/>
                <a:gd name="T10" fmla="*/ 0 w 32"/>
                <a:gd name="T11" fmla="*/ 26 h 32"/>
                <a:gd name="T12" fmla="*/ 0 w 32"/>
                <a:gd name="T13" fmla="*/ 22 h 32"/>
                <a:gd name="T14" fmla="*/ 0 w 32"/>
                <a:gd name="T15" fmla="*/ 20 h 32"/>
                <a:gd name="T16" fmla="*/ 2 w 32"/>
                <a:gd name="T17" fmla="*/ 16 h 32"/>
                <a:gd name="T18" fmla="*/ 16 w 32"/>
                <a:gd name="T19" fmla="*/ 2 h 32"/>
                <a:gd name="T20" fmla="*/ 16 w 32"/>
                <a:gd name="T21" fmla="*/ 2 h 32"/>
                <a:gd name="T22" fmla="*/ 20 w 32"/>
                <a:gd name="T23" fmla="*/ 0 h 32"/>
                <a:gd name="T24" fmla="*/ 22 w 32"/>
                <a:gd name="T25" fmla="*/ 0 h 32"/>
                <a:gd name="T26" fmla="*/ 26 w 32"/>
                <a:gd name="T27" fmla="*/ 0 h 32"/>
                <a:gd name="T28" fmla="*/ 30 w 32"/>
                <a:gd name="T29" fmla="*/ 2 h 32"/>
                <a:gd name="T30" fmla="*/ 30 w 32"/>
                <a:gd name="T31" fmla="*/ 2 h 32"/>
                <a:gd name="T32" fmla="*/ 32 w 32"/>
                <a:gd name="T33" fmla="*/ 6 h 32"/>
                <a:gd name="T34" fmla="*/ 32 w 32"/>
                <a:gd name="T35" fmla="*/ 10 h 32"/>
                <a:gd name="T36" fmla="*/ 32 w 32"/>
                <a:gd name="T37" fmla="*/ 12 h 32"/>
                <a:gd name="T38" fmla="*/ 30 w 32"/>
                <a:gd name="T39" fmla="*/ 16 h 32"/>
                <a:gd name="T40" fmla="*/ 16 w 32"/>
                <a:gd name="T41" fmla="*/ 30 h 32"/>
                <a:gd name="T42" fmla="*/ 16 w 32"/>
                <a:gd name="T43" fmla="*/ 30 h 32"/>
                <a:gd name="T44" fmla="*/ 12 w 32"/>
                <a:gd name="T45" fmla="*/ 32 h 32"/>
                <a:gd name="T46" fmla="*/ 10 w 32"/>
                <a:gd name="T47" fmla="*/ 32 h 32"/>
                <a:gd name="T48" fmla="*/ 10 w 32"/>
                <a:gd name="T4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32">
                  <a:moveTo>
                    <a:pt x="10" y="32"/>
                  </a:moveTo>
                  <a:lnTo>
                    <a:pt x="10" y="32"/>
                  </a:lnTo>
                  <a:lnTo>
                    <a:pt x="6" y="32"/>
                  </a:lnTo>
                  <a:lnTo>
                    <a:pt x="2" y="30"/>
                  </a:lnTo>
                  <a:lnTo>
                    <a:pt x="2" y="30"/>
                  </a:lnTo>
                  <a:lnTo>
                    <a:pt x="0" y="26"/>
                  </a:lnTo>
                  <a:lnTo>
                    <a:pt x="0" y="22"/>
                  </a:lnTo>
                  <a:lnTo>
                    <a:pt x="0" y="20"/>
                  </a:lnTo>
                  <a:lnTo>
                    <a:pt x="2" y="16"/>
                  </a:lnTo>
                  <a:lnTo>
                    <a:pt x="16" y="2"/>
                  </a:lnTo>
                  <a:lnTo>
                    <a:pt x="16" y="2"/>
                  </a:lnTo>
                  <a:lnTo>
                    <a:pt x="20" y="0"/>
                  </a:lnTo>
                  <a:lnTo>
                    <a:pt x="22" y="0"/>
                  </a:lnTo>
                  <a:lnTo>
                    <a:pt x="26" y="0"/>
                  </a:lnTo>
                  <a:lnTo>
                    <a:pt x="30" y="2"/>
                  </a:lnTo>
                  <a:lnTo>
                    <a:pt x="30" y="2"/>
                  </a:lnTo>
                  <a:lnTo>
                    <a:pt x="32" y="6"/>
                  </a:lnTo>
                  <a:lnTo>
                    <a:pt x="32" y="10"/>
                  </a:lnTo>
                  <a:lnTo>
                    <a:pt x="32" y="12"/>
                  </a:lnTo>
                  <a:lnTo>
                    <a:pt x="30" y="16"/>
                  </a:lnTo>
                  <a:lnTo>
                    <a:pt x="16" y="30"/>
                  </a:lnTo>
                  <a:lnTo>
                    <a:pt x="16" y="30"/>
                  </a:lnTo>
                  <a:lnTo>
                    <a:pt x="12" y="32"/>
                  </a:lnTo>
                  <a:lnTo>
                    <a:pt x="10" y="32"/>
                  </a:lnTo>
                  <a:lnTo>
                    <a:pt x="1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34" name="Freeform 63">
              <a:extLst>
                <a:ext uri="{FF2B5EF4-FFF2-40B4-BE49-F238E27FC236}">
                  <a16:creationId xmlns:a16="http://schemas.microsoft.com/office/drawing/2014/main" id="{00D26B92-E6C8-4361-89FA-A6ACA7BE3409}"/>
                </a:ext>
              </a:extLst>
            </p:cNvPr>
            <p:cNvSpPr>
              <a:spLocks/>
            </p:cNvSpPr>
            <p:nvPr/>
          </p:nvSpPr>
          <p:spPr bwMode="auto">
            <a:xfrm>
              <a:off x="5018" y="1101"/>
              <a:ext cx="88" cy="578"/>
            </a:xfrm>
            <a:custGeom>
              <a:avLst/>
              <a:gdLst>
                <a:gd name="T0" fmla="*/ 88 w 88"/>
                <a:gd name="T1" fmla="*/ 578 h 578"/>
                <a:gd name="T2" fmla="*/ 0 w 88"/>
                <a:gd name="T3" fmla="*/ 578 h 578"/>
                <a:gd name="T4" fmla="*/ 16 w 88"/>
                <a:gd name="T5" fmla="*/ 8 h 578"/>
                <a:gd name="T6" fmla="*/ 16 w 88"/>
                <a:gd name="T7" fmla="*/ 8 h 578"/>
                <a:gd name="T8" fmla="*/ 16 w 88"/>
                <a:gd name="T9" fmla="*/ 6 h 578"/>
                <a:gd name="T10" fmla="*/ 18 w 88"/>
                <a:gd name="T11" fmla="*/ 2 h 578"/>
                <a:gd name="T12" fmla="*/ 22 w 88"/>
                <a:gd name="T13" fmla="*/ 0 h 578"/>
                <a:gd name="T14" fmla="*/ 26 w 88"/>
                <a:gd name="T15" fmla="*/ 0 h 578"/>
                <a:gd name="T16" fmla="*/ 26 w 88"/>
                <a:gd name="T17" fmla="*/ 0 h 578"/>
                <a:gd name="T18" fmla="*/ 28 w 88"/>
                <a:gd name="T19" fmla="*/ 0 h 578"/>
                <a:gd name="T20" fmla="*/ 32 w 88"/>
                <a:gd name="T21" fmla="*/ 2 h 578"/>
                <a:gd name="T22" fmla="*/ 34 w 88"/>
                <a:gd name="T23" fmla="*/ 6 h 578"/>
                <a:gd name="T24" fmla="*/ 34 w 88"/>
                <a:gd name="T25" fmla="*/ 10 h 578"/>
                <a:gd name="T26" fmla="*/ 18 w 88"/>
                <a:gd name="T27" fmla="*/ 560 h 578"/>
                <a:gd name="T28" fmla="*/ 70 w 88"/>
                <a:gd name="T29" fmla="*/ 560 h 578"/>
                <a:gd name="T30" fmla="*/ 54 w 88"/>
                <a:gd name="T31" fmla="*/ 10 h 578"/>
                <a:gd name="T32" fmla="*/ 54 w 88"/>
                <a:gd name="T33" fmla="*/ 10 h 578"/>
                <a:gd name="T34" fmla="*/ 54 w 88"/>
                <a:gd name="T35" fmla="*/ 6 h 578"/>
                <a:gd name="T36" fmla="*/ 56 w 88"/>
                <a:gd name="T37" fmla="*/ 4 h 578"/>
                <a:gd name="T38" fmla="*/ 60 w 88"/>
                <a:gd name="T39" fmla="*/ 2 h 578"/>
                <a:gd name="T40" fmla="*/ 62 w 88"/>
                <a:gd name="T41" fmla="*/ 0 h 578"/>
                <a:gd name="T42" fmla="*/ 62 w 88"/>
                <a:gd name="T43" fmla="*/ 0 h 578"/>
                <a:gd name="T44" fmla="*/ 66 w 88"/>
                <a:gd name="T45" fmla="*/ 2 h 578"/>
                <a:gd name="T46" fmla="*/ 70 w 88"/>
                <a:gd name="T47" fmla="*/ 4 h 578"/>
                <a:gd name="T48" fmla="*/ 72 w 88"/>
                <a:gd name="T49" fmla="*/ 6 h 578"/>
                <a:gd name="T50" fmla="*/ 72 w 88"/>
                <a:gd name="T51" fmla="*/ 10 h 578"/>
                <a:gd name="T52" fmla="*/ 88 w 88"/>
                <a:gd name="T53" fmla="*/ 578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578">
                  <a:moveTo>
                    <a:pt x="88" y="578"/>
                  </a:moveTo>
                  <a:lnTo>
                    <a:pt x="0" y="578"/>
                  </a:lnTo>
                  <a:lnTo>
                    <a:pt x="16" y="8"/>
                  </a:lnTo>
                  <a:lnTo>
                    <a:pt x="16" y="8"/>
                  </a:lnTo>
                  <a:lnTo>
                    <a:pt x="16" y="6"/>
                  </a:lnTo>
                  <a:lnTo>
                    <a:pt x="18" y="2"/>
                  </a:lnTo>
                  <a:lnTo>
                    <a:pt x="22" y="0"/>
                  </a:lnTo>
                  <a:lnTo>
                    <a:pt x="26" y="0"/>
                  </a:lnTo>
                  <a:lnTo>
                    <a:pt x="26" y="0"/>
                  </a:lnTo>
                  <a:lnTo>
                    <a:pt x="28" y="0"/>
                  </a:lnTo>
                  <a:lnTo>
                    <a:pt x="32" y="2"/>
                  </a:lnTo>
                  <a:lnTo>
                    <a:pt x="34" y="6"/>
                  </a:lnTo>
                  <a:lnTo>
                    <a:pt x="34" y="10"/>
                  </a:lnTo>
                  <a:lnTo>
                    <a:pt x="18" y="560"/>
                  </a:lnTo>
                  <a:lnTo>
                    <a:pt x="70" y="560"/>
                  </a:lnTo>
                  <a:lnTo>
                    <a:pt x="54" y="10"/>
                  </a:lnTo>
                  <a:lnTo>
                    <a:pt x="54" y="10"/>
                  </a:lnTo>
                  <a:lnTo>
                    <a:pt x="54" y="6"/>
                  </a:lnTo>
                  <a:lnTo>
                    <a:pt x="56" y="4"/>
                  </a:lnTo>
                  <a:lnTo>
                    <a:pt x="60" y="2"/>
                  </a:lnTo>
                  <a:lnTo>
                    <a:pt x="62" y="0"/>
                  </a:lnTo>
                  <a:lnTo>
                    <a:pt x="62" y="0"/>
                  </a:lnTo>
                  <a:lnTo>
                    <a:pt x="66" y="2"/>
                  </a:lnTo>
                  <a:lnTo>
                    <a:pt x="70" y="4"/>
                  </a:lnTo>
                  <a:lnTo>
                    <a:pt x="72" y="6"/>
                  </a:lnTo>
                  <a:lnTo>
                    <a:pt x="72" y="10"/>
                  </a:lnTo>
                  <a:lnTo>
                    <a:pt x="88" y="5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35" name="Freeform 64">
              <a:extLst>
                <a:ext uri="{FF2B5EF4-FFF2-40B4-BE49-F238E27FC236}">
                  <a16:creationId xmlns:a16="http://schemas.microsoft.com/office/drawing/2014/main" id="{CF501CA5-39E6-4ABD-B7AD-6DB86B70EBFC}"/>
                </a:ext>
              </a:extLst>
            </p:cNvPr>
            <p:cNvSpPr>
              <a:spLocks/>
            </p:cNvSpPr>
            <p:nvPr/>
          </p:nvSpPr>
          <p:spPr bwMode="auto">
            <a:xfrm>
              <a:off x="5072" y="1039"/>
              <a:ext cx="278" cy="58"/>
            </a:xfrm>
            <a:custGeom>
              <a:avLst/>
              <a:gdLst>
                <a:gd name="T0" fmla="*/ 26 w 278"/>
                <a:gd name="T1" fmla="*/ 58 h 58"/>
                <a:gd name="T2" fmla="*/ 26 w 278"/>
                <a:gd name="T3" fmla="*/ 58 h 58"/>
                <a:gd name="T4" fmla="*/ 20 w 278"/>
                <a:gd name="T5" fmla="*/ 56 h 58"/>
                <a:gd name="T6" fmla="*/ 16 w 278"/>
                <a:gd name="T7" fmla="*/ 50 h 58"/>
                <a:gd name="T8" fmla="*/ 16 w 278"/>
                <a:gd name="T9" fmla="*/ 50 h 58"/>
                <a:gd name="T10" fmla="*/ 16 w 278"/>
                <a:gd name="T11" fmla="*/ 46 h 58"/>
                <a:gd name="T12" fmla="*/ 18 w 278"/>
                <a:gd name="T13" fmla="*/ 44 h 58"/>
                <a:gd name="T14" fmla="*/ 20 w 278"/>
                <a:gd name="T15" fmla="*/ 42 h 58"/>
                <a:gd name="T16" fmla="*/ 24 w 278"/>
                <a:gd name="T17" fmla="*/ 40 h 58"/>
                <a:gd name="T18" fmla="*/ 156 w 278"/>
                <a:gd name="T19" fmla="*/ 20 h 58"/>
                <a:gd name="T20" fmla="*/ 8 w 278"/>
                <a:gd name="T21" fmla="*/ 18 h 58"/>
                <a:gd name="T22" fmla="*/ 8 w 278"/>
                <a:gd name="T23" fmla="*/ 18 h 58"/>
                <a:gd name="T24" fmla="*/ 4 w 278"/>
                <a:gd name="T25" fmla="*/ 18 h 58"/>
                <a:gd name="T26" fmla="*/ 2 w 278"/>
                <a:gd name="T27" fmla="*/ 16 h 58"/>
                <a:gd name="T28" fmla="*/ 0 w 278"/>
                <a:gd name="T29" fmla="*/ 14 h 58"/>
                <a:gd name="T30" fmla="*/ 0 w 278"/>
                <a:gd name="T31" fmla="*/ 10 h 58"/>
                <a:gd name="T32" fmla="*/ 0 w 278"/>
                <a:gd name="T33" fmla="*/ 10 h 58"/>
                <a:gd name="T34" fmla="*/ 0 w 278"/>
                <a:gd name="T35" fmla="*/ 6 h 58"/>
                <a:gd name="T36" fmla="*/ 2 w 278"/>
                <a:gd name="T37" fmla="*/ 4 h 58"/>
                <a:gd name="T38" fmla="*/ 4 w 278"/>
                <a:gd name="T39" fmla="*/ 2 h 58"/>
                <a:gd name="T40" fmla="*/ 8 w 278"/>
                <a:gd name="T41" fmla="*/ 0 h 58"/>
                <a:gd name="T42" fmla="*/ 8 w 278"/>
                <a:gd name="T43" fmla="*/ 0 h 58"/>
                <a:gd name="T44" fmla="*/ 8 w 278"/>
                <a:gd name="T45" fmla="*/ 0 h 58"/>
                <a:gd name="T46" fmla="*/ 270 w 278"/>
                <a:gd name="T47" fmla="*/ 2 h 58"/>
                <a:gd name="T48" fmla="*/ 270 w 278"/>
                <a:gd name="T49" fmla="*/ 2 h 58"/>
                <a:gd name="T50" fmla="*/ 274 w 278"/>
                <a:gd name="T51" fmla="*/ 4 h 58"/>
                <a:gd name="T52" fmla="*/ 276 w 278"/>
                <a:gd name="T53" fmla="*/ 6 h 58"/>
                <a:gd name="T54" fmla="*/ 278 w 278"/>
                <a:gd name="T55" fmla="*/ 8 h 58"/>
                <a:gd name="T56" fmla="*/ 278 w 278"/>
                <a:gd name="T57" fmla="*/ 12 h 58"/>
                <a:gd name="T58" fmla="*/ 278 w 278"/>
                <a:gd name="T59" fmla="*/ 12 h 58"/>
                <a:gd name="T60" fmla="*/ 278 w 278"/>
                <a:gd name="T61" fmla="*/ 14 h 58"/>
                <a:gd name="T62" fmla="*/ 276 w 278"/>
                <a:gd name="T63" fmla="*/ 18 h 58"/>
                <a:gd name="T64" fmla="*/ 274 w 278"/>
                <a:gd name="T65" fmla="*/ 20 h 58"/>
                <a:gd name="T66" fmla="*/ 270 w 278"/>
                <a:gd name="T67" fmla="*/ 20 h 58"/>
                <a:gd name="T68" fmla="*/ 26 w 278"/>
                <a:gd name="T69" fmla="*/ 58 h 58"/>
                <a:gd name="T70" fmla="*/ 26 w 278"/>
                <a:gd name="T71" fmla="*/ 58 h 58"/>
                <a:gd name="T72" fmla="*/ 26 w 278"/>
                <a:gd name="T73" fmla="*/ 58 h 58"/>
                <a:gd name="T74" fmla="*/ 26 w 278"/>
                <a:gd name="T7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8" h="58">
                  <a:moveTo>
                    <a:pt x="26" y="58"/>
                  </a:moveTo>
                  <a:lnTo>
                    <a:pt x="26" y="58"/>
                  </a:lnTo>
                  <a:lnTo>
                    <a:pt x="20" y="56"/>
                  </a:lnTo>
                  <a:lnTo>
                    <a:pt x="16" y="50"/>
                  </a:lnTo>
                  <a:lnTo>
                    <a:pt x="16" y="50"/>
                  </a:lnTo>
                  <a:lnTo>
                    <a:pt x="16" y="46"/>
                  </a:lnTo>
                  <a:lnTo>
                    <a:pt x="18" y="44"/>
                  </a:lnTo>
                  <a:lnTo>
                    <a:pt x="20" y="42"/>
                  </a:lnTo>
                  <a:lnTo>
                    <a:pt x="24" y="40"/>
                  </a:lnTo>
                  <a:lnTo>
                    <a:pt x="156" y="20"/>
                  </a:lnTo>
                  <a:lnTo>
                    <a:pt x="8" y="18"/>
                  </a:lnTo>
                  <a:lnTo>
                    <a:pt x="8" y="18"/>
                  </a:lnTo>
                  <a:lnTo>
                    <a:pt x="4" y="18"/>
                  </a:lnTo>
                  <a:lnTo>
                    <a:pt x="2" y="16"/>
                  </a:lnTo>
                  <a:lnTo>
                    <a:pt x="0" y="14"/>
                  </a:lnTo>
                  <a:lnTo>
                    <a:pt x="0" y="10"/>
                  </a:lnTo>
                  <a:lnTo>
                    <a:pt x="0" y="10"/>
                  </a:lnTo>
                  <a:lnTo>
                    <a:pt x="0" y="6"/>
                  </a:lnTo>
                  <a:lnTo>
                    <a:pt x="2" y="4"/>
                  </a:lnTo>
                  <a:lnTo>
                    <a:pt x="4" y="2"/>
                  </a:lnTo>
                  <a:lnTo>
                    <a:pt x="8" y="0"/>
                  </a:lnTo>
                  <a:lnTo>
                    <a:pt x="8" y="0"/>
                  </a:lnTo>
                  <a:lnTo>
                    <a:pt x="8" y="0"/>
                  </a:lnTo>
                  <a:lnTo>
                    <a:pt x="270" y="2"/>
                  </a:lnTo>
                  <a:lnTo>
                    <a:pt x="270" y="2"/>
                  </a:lnTo>
                  <a:lnTo>
                    <a:pt x="274" y="4"/>
                  </a:lnTo>
                  <a:lnTo>
                    <a:pt x="276" y="6"/>
                  </a:lnTo>
                  <a:lnTo>
                    <a:pt x="278" y="8"/>
                  </a:lnTo>
                  <a:lnTo>
                    <a:pt x="278" y="12"/>
                  </a:lnTo>
                  <a:lnTo>
                    <a:pt x="278" y="12"/>
                  </a:lnTo>
                  <a:lnTo>
                    <a:pt x="278" y="14"/>
                  </a:lnTo>
                  <a:lnTo>
                    <a:pt x="276" y="18"/>
                  </a:lnTo>
                  <a:lnTo>
                    <a:pt x="274" y="20"/>
                  </a:lnTo>
                  <a:lnTo>
                    <a:pt x="270" y="20"/>
                  </a:lnTo>
                  <a:lnTo>
                    <a:pt x="26" y="58"/>
                  </a:lnTo>
                  <a:lnTo>
                    <a:pt x="26" y="58"/>
                  </a:lnTo>
                  <a:lnTo>
                    <a:pt x="26" y="58"/>
                  </a:lnTo>
                  <a:lnTo>
                    <a:pt x="26"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36" name="Freeform 65">
              <a:extLst>
                <a:ext uri="{FF2B5EF4-FFF2-40B4-BE49-F238E27FC236}">
                  <a16:creationId xmlns:a16="http://schemas.microsoft.com/office/drawing/2014/main" id="{AAC118CC-92EC-4A51-8636-A523C8433003}"/>
                </a:ext>
              </a:extLst>
            </p:cNvPr>
            <p:cNvSpPr>
              <a:spLocks/>
            </p:cNvSpPr>
            <p:nvPr/>
          </p:nvSpPr>
          <p:spPr bwMode="auto">
            <a:xfrm>
              <a:off x="4850" y="1067"/>
              <a:ext cx="200" cy="224"/>
            </a:xfrm>
            <a:custGeom>
              <a:avLst/>
              <a:gdLst>
                <a:gd name="T0" fmla="*/ 8 w 200"/>
                <a:gd name="T1" fmla="*/ 224 h 224"/>
                <a:gd name="T2" fmla="*/ 8 w 200"/>
                <a:gd name="T3" fmla="*/ 224 h 224"/>
                <a:gd name="T4" fmla="*/ 6 w 200"/>
                <a:gd name="T5" fmla="*/ 224 h 224"/>
                <a:gd name="T6" fmla="*/ 2 w 200"/>
                <a:gd name="T7" fmla="*/ 222 h 224"/>
                <a:gd name="T8" fmla="*/ 2 w 200"/>
                <a:gd name="T9" fmla="*/ 222 h 224"/>
                <a:gd name="T10" fmla="*/ 0 w 200"/>
                <a:gd name="T11" fmla="*/ 218 h 224"/>
                <a:gd name="T12" fmla="*/ 0 w 200"/>
                <a:gd name="T13" fmla="*/ 216 h 224"/>
                <a:gd name="T14" fmla="*/ 0 w 200"/>
                <a:gd name="T15" fmla="*/ 212 h 224"/>
                <a:gd name="T16" fmla="*/ 2 w 200"/>
                <a:gd name="T17" fmla="*/ 208 h 224"/>
                <a:gd name="T18" fmla="*/ 170 w 200"/>
                <a:gd name="T19" fmla="*/ 2 h 224"/>
                <a:gd name="T20" fmla="*/ 170 w 200"/>
                <a:gd name="T21" fmla="*/ 2 h 224"/>
                <a:gd name="T22" fmla="*/ 172 w 200"/>
                <a:gd name="T23" fmla="*/ 0 h 224"/>
                <a:gd name="T24" fmla="*/ 176 w 200"/>
                <a:gd name="T25" fmla="*/ 0 h 224"/>
                <a:gd name="T26" fmla="*/ 180 w 200"/>
                <a:gd name="T27" fmla="*/ 0 h 224"/>
                <a:gd name="T28" fmla="*/ 182 w 200"/>
                <a:gd name="T29" fmla="*/ 2 h 224"/>
                <a:gd name="T30" fmla="*/ 182 w 200"/>
                <a:gd name="T31" fmla="*/ 2 h 224"/>
                <a:gd name="T32" fmla="*/ 184 w 200"/>
                <a:gd name="T33" fmla="*/ 4 h 224"/>
                <a:gd name="T34" fmla="*/ 186 w 200"/>
                <a:gd name="T35" fmla="*/ 8 h 224"/>
                <a:gd name="T36" fmla="*/ 186 w 200"/>
                <a:gd name="T37" fmla="*/ 12 h 224"/>
                <a:gd name="T38" fmla="*/ 184 w 200"/>
                <a:gd name="T39" fmla="*/ 14 h 224"/>
                <a:gd name="T40" fmla="*/ 88 w 200"/>
                <a:gd name="T41" fmla="*/ 132 h 224"/>
                <a:gd name="T42" fmla="*/ 184 w 200"/>
                <a:gd name="T43" fmla="*/ 46 h 224"/>
                <a:gd name="T44" fmla="*/ 184 w 200"/>
                <a:gd name="T45" fmla="*/ 46 h 224"/>
                <a:gd name="T46" fmla="*/ 188 w 200"/>
                <a:gd name="T47" fmla="*/ 44 h 224"/>
                <a:gd name="T48" fmla="*/ 190 w 200"/>
                <a:gd name="T49" fmla="*/ 44 h 224"/>
                <a:gd name="T50" fmla="*/ 194 w 200"/>
                <a:gd name="T51" fmla="*/ 44 h 224"/>
                <a:gd name="T52" fmla="*/ 196 w 200"/>
                <a:gd name="T53" fmla="*/ 48 h 224"/>
                <a:gd name="T54" fmla="*/ 196 w 200"/>
                <a:gd name="T55" fmla="*/ 48 h 224"/>
                <a:gd name="T56" fmla="*/ 198 w 200"/>
                <a:gd name="T57" fmla="*/ 50 h 224"/>
                <a:gd name="T58" fmla="*/ 200 w 200"/>
                <a:gd name="T59" fmla="*/ 54 h 224"/>
                <a:gd name="T60" fmla="*/ 198 w 200"/>
                <a:gd name="T61" fmla="*/ 56 h 224"/>
                <a:gd name="T62" fmla="*/ 196 w 200"/>
                <a:gd name="T63" fmla="*/ 60 h 224"/>
                <a:gd name="T64" fmla="*/ 14 w 200"/>
                <a:gd name="T65" fmla="*/ 222 h 224"/>
                <a:gd name="T66" fmla="*/ 14 w 200"/>
                <a:gd name="T67" fmla="*/ 222 h 224"/>
                <a:gd name="T68" fmla="*/ 12 w 200"/>
                <a:gd name="T69" fmla="*/ 224 h 224"/>
                <a:gd name="T70" fmla="*/ 8 w 200"/>
                <a:gd name="T71" fmla="*/ 224 h 224"/>
                <a:gd name="T72" fmla="*/ 8 w 200"/>
                <a:gd name="T73"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 h="224">
                  <a:moveTo>
                    <a:pt x="8" y="224"/>
                  </a:moveTo>
                  <a:lnTo>
                    <a:pt x="8" y="224"/>
                  </a:lnTo>
                  <a:lnTo>
                    <a:pt x="6" y="224"/>
                  </a:lnTo>
                  <a:lnTo>
                    <a:pt x="2" y="222"/>
                  </a:lnTo>
                  <a:lnTo>
                    <a:pt x="2" y="222"/>
                  </a:lnTo>
                  <a:lnTo>
                    <a:pt x="0" y="218"/>
                  </a:lnTo>
                  <a:lnTo>
                    <a:pt x="0" y="216"/>
                  </a:lnTo>
                  <a:lnTo>
                    <a:pt x="0" y="212"/>
                  </a:lnTo>
                  <a:lnTo>
                    <a:pt x="2" y="208"/>
                  </a:lnTo>
                  <a:lnTo>
                    <a:pt x="170" y="2"/>
                  </a:lnTo>
                  <a:lnTo>
                    <a:pt x="170" y="2"/>
                  </a:lnTo>
                  <a:lnTo>
                    <a:pt x="172" y="0"/>
                  </a:lnTo>
                  <a:lnTo>
                    <a:pt x="176" y="0"/>
                  </a:lnTo>
                  <a:lnTo>
                    <a:pt x="180" y="0"/>
                  </a:lnTo>
                  <a:lnTo>
                    <a:pt x="182" y="2"/>
                  </a:lnTo>
                  <a:lnTo>
                    <a:pt x="182" y="2"/>
                  </a:lnTo>
                  <a:lnTo>
                    <a:pt x="184" y="4"/>
                  </a:lnTo>
                  <a:lnTo>
                    <a:pt x="186" y="8"/>
                  </a:lnTo>
                  <a:lnTo>
                    <a:pt x="186" y="12"/>
                  </a:lnTo>
                  <a:lnTo>
                    <a:pt x="184" y="14"/>
                  </a:lnTo>
                  <a:lnTo>
                    <a:pt x="88" y="132"/>
                  </a:lnTo>
                  <a:lnTo>
                    <a:pt x="184" y="46"/>
                  </a:lnTo>
                  <a:lnTo>
                    <a:pt x="184" y="46"/>
                  </a:lnTo>
                  <a:lnTo>
                    <a:pt x="188" y="44"/>
                  </a:lnTo>
                  <a:lnTo>
                    <a:pt x="190" y="44"/>
                  </a:lnTo>
                  <a:lnTo>
                    <a:pt x="194" y="44"/>
                  </a:lnTo>
                  <a:lnTo>
                    <a:pt x="196" y="48"/>
                  </a:lnTo>
                  <a:lnTo>
                    <a:pt x="196" y="48"/>
                  </a:lnTo>
                  <a:lnTo>
                    <a:pt x="198" y="50"/>
                  </a:lnTo>
                  <a:lnTo>
                    <a:pt x="200" y="54"/>
                  </a:lnTo>
                  <a:lnTo>
                    <a:pt x="198" y="56"/>
                  </a:lnTo>
                  <a:lnTo>
                    <a:pt x="196" y="60"/>
                  </a:lnTo>
                  <a:lnTo>
                    <a:pt x="14" y="222"/>
                  </a:lnTo>
                  <a:lnTo>
                    <a:pt x="14" y="222"/>
                  </a:lnTo>
                  <a:lnTo>
                    <a:pt x="12" y="224"/>
                  </a:lnTo>
                  <a:lnTo>
                    <a:pt x="8" y="224"/>
                  </a:lnTo>
                  <a:lnTo>
                    <a:pt x="8"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37" name="Freeform 66">
              <a:extLst>
                <a:ext uri="{FF2B5EF4-FFF2-40B4-BE49-F238E27FC236}">
                  <a16:creationId xmlns:a16="http://schemas.microsoft.com/office/drawing/2014/main" id="{C2892D3F-F5DC-4BCB-BA08-359670D3991F}"/>
                </a:ext>
              </a:extLst>
            </p:cNvPr>
            <p:cNvSpPr>
              <a:spLocks/>
            </p:cNvSpPr>
            <p:nvPr/>
          </p:nvSpPr>
          <p:spPr bwMode="auto">
            <a:xfrm>
              <a:off x="4918" y="809"/>
              <a:ext cx="158" cy="264"/>
            </a:xfrm>
            <a:custGeom>
              <a:avLst/>
              <a:gdLst>
                <a:gd name="T0" fmla="*/ 112 w 158"/>
                <a:gd name="T1" fmla="*/ 264 h 264"/>
                <a:gd name="T2" fmla="*/ 112 w 158"/>
                <a:gd name="T3" fmla="*/ 264 h 264"/>
                <a:gd name="T4" fmla="*/ 106 w 158"/>
                <a:gd name="T5" fmla="*/ 262 h 264"/>
                <a:gd name="T6" fmla="*/ 104 w 158"/>
                <a:gd name="T7" fmla="*/ 258 h 264"/>
                <a:gd name="T8" fmla="*/ 2 w 158"/>
                <a:gd name="T9" fmla="*/ 14 h 264"/>
                <a:gd name="T10" fmla="*/ 2 w 158"/>
                <a:gd name="T11" fmla="*/ 14 h 264"/>
                <a:gd name="T12" fmla="*/ 0 w 158"/>
                <a:gd name="T13" fmla="*/ 10 h 264"/>
                <a:gd name="T14" fmla="*/ 2 w 158"/>
                <a:gd name="T15" fmla="*/ 6 h 264"/>
                <a:gd name="T16" fmla="*/ 2 w 158"/>
                <a:gd name="T17" fmla="*/ 4 h 264"/>
                <a:gd name="T18" fmla="*/ 6 w 158"/>
                <a:gd name="T19" fmla="*/ 2 h 264"/>
                <a:gd name="T20" fmla="*/ 6 w 158"/>
                <a:gd name="T21" fmla="*/ 2 h 264"/>
                <a:gd name="T22" fmla="*/ 8 w 158"/>
                <a:gd name="T23" fmla="*/ 0 h 264"/>
                <a:gd name="T24" fmla="*/ 12 w 158"/>
                <a:gd name="T25" fmla="*/ 0 h 264"/>
                <a:gd name="T26" fmla="*/ 16 w 158"/>
                <a:gd name="T27" fmla="*/ 2 h 264"/>
                <a:gd name="T28" fmla="*/ 18 w 158"/>
                <a:gd name="T29" fmla="*/ 4 h 264"/>
                <a:gd name="T30" fmla="*/ 156 w 158"/>
                <a:gd name="T31" fmla="*/ 232 h 264"/>
                <a:gd name="T32" fmla="*/ 156 w 158"/>
                <a:gd name="T33" fmla="*/ 232 h 264"/>
                <a:gd name="T34" fmla="*/ 158 w 158"/>
                <a:gd name="T35" fmla="*/ 234 h 264"/>
                <a:gd name="T36" fmla="*/ 158 w 158"/>
                <a:gd name="T37" fmla="*/ 238 h 264"/>
                <a:gd name="T38" fmla="*/ 156 w 158"/>
                <a:gd name="T39" fmla="*/ 242 h 264"/>
                <a:gd name="T40" fmla="*/ 154 w 158"/>
                <a:gd name="T41" fmla="*/ 244 h 264"/>
                <a:gd name="T42" fmla="*/ 154 w 158"/>
                <a:gd name="T43" fmla="*/ 244 h 264"/>
                <a:gd name="T44" fmla="*/ 150 w 158"/>
                <a:gd name="T45" fmla="*/ 246 h 264"/>
                <a:gd name="T46" fmla="*/ 146 w 158"/>
                <a:gd name="T47" fmla="*/ 244 h 264"/>
                <a:gd name="T48" fmla="*/ 144 w 158"/>
                <a:gd name="T49" fmla="*/ 244 h 264"/>
                <a:gd name="T50" fmla="*/ 142 w 158"/>
                <a:gd name="T51" fmla="*/ 240 h 264"/>
                <a:gd name="T52" fmla="*/ 62 w 158"/>
                <a:gd name="T53" fmla="*/ 110 h 264"/>
                <a:gd name="T54" fmla="*/ 120 w 158"/>
                <a:gd name="T55" fmla="*/ 252 h 264"/>
                <a:gd name="T56" fmla="*/ 120 w 158"/>
                <a:gd name="T57" fmla="*/ 252 h 264"/>
                <a:gd name="T58" fmla="*/ 120 w 158"/>
                <a:gd name="T59" fmla="*/ 256 h 264"/>
                <a:gd name="T60" fmla="*/ 120 w 158"/>
                <a:gd name="T61" fmla="*/ 258 h 264"/>
                <a:gd name="T62" fmla="*/ 118 w 158"/>
                <a:gd name="T63" fmla="*/ 262 h 264"/>
                <a:gd name="T64" fmla="*/ 114 w 158"/>
                <a:gd name="T65" fmla="*/ 264 h 264"/>
                <a:gd name="T66" fmla="*/ 114 w 158"/>
                <a:gd name="T67" fmla="*/ 264 h 264"/>
                <a:gd name="T68" fmla="*/ 112 w 158"/>
                <a:gd name="T69" fmla="*/ 264 h 264"/>
                <a:gd name="T70" fmla="*/ 112 w 158"/>
                <a:gd name="T71"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8" h="264">
                  <a:moveTo>
                    <a:pt x="112" y="264"/>
                  </a:moveTo>
                  <a:lnTo>
                    <a:pt x="112" y="264"/>
                  </a:lnTo>
                  <a:lnTo>
                    <a:pt x="106" y="262"/>
                  </a:lnTo>
                  <a:lnTo>
                    <a:pt x="104" y="258"/>
                  </a:lnTo>
                  <a:lnTo>
                    <a:pt x="2" y="14"/>
                  </a:lnTo>
                  <a:lnTo>
                    <a:pt x="2" y="14"/>
                  </a:lnTo>
                  <a:lnTo>
                    <a:pt x="0" y="10"/>
                  </a:lnTo>
                  <a:lnTo>
                    <a:pt x="2" y="6"/>
                  </a:lnTo>
                  <a:lnTo>
                    <a:pt x="2" y="4"/>
                  </a:lnTo>
                  <a:lnTo>
                    <a:pt x="6" y="2"/>
                  </a:lnTo>
                  <a:lnTo>
                    <a:pt x="6" y="2"/>
                  </a:lnTo>
                  <a:lnTo>
                    <a:pt x="8" y="0"/>
                  </a:lnTo>
                  <a:lnTo>
                    <a:pt x="12" y="0"/>
                  </a:lnTo>
                  <a:lnTo>
                    <a:pt x="16" y="2"/>
                  </a:lnTo>
                  <a:lnTo>
                    <a:pt x="18" y="4"/>
                  </a:lnTo>
                  <a:lnTo>
                    <a:pt x="156" y="232"/>
                  </a:lnTo>
                  <a:lnTo>
                    <a:pt x="156" y="232"/>
                  </a:lnTo>
                  <a:lnTo>
                    <a:pt x="158" y="234"/>
                  </a:lnTo>
                  <a:lnTo>
                    <a:pt x="158" y="238"/>
                  </a:lnTo>
                  <a:lnTo>
                    <a:pt x="156" y="242"/>
                  </a:lnTo>
                  <a:lnTo>
                    <a:pt x="154" y="244"/>
                  </a:lnTo>
                  <a:lnTo>
                    <a:pt x="154" y="244"/>
                  </a:lnTo>
                  <a:lnTo>
                    <a:pt x="150" y="246"/>
                  </a:lnTo>
                  <a:lnTo>
                    <a:pt x="146" y="244"/>
                  </a:lnTo>
                  <a:lnTo>
                    <a:pt x="144" y="244"/>
                  </a:lnTo>
                  <a:lnTo>
                    <a:pt x="142" y="240"/>
                  </a:lnTo>
                  <a:lnTo>
                    <a:pt x="62" y="110"/>
                  </a:lnTo>
                  <a:lnTo>
                    <a:pt x="120" y="252"/>
                  </a:lnTo>
                  <a:lnTo>
                    <a:pt x="120" y="252"/>
                  </a:lnTo>
                  <a:lnTo>
                    <a:pt x="120" y="256"/>
                  </a:lnTo>
                  <a:lnTo>
                    <a:pt x="120" y="258"/>
                  </a:lnTo>
                  <a:lnTo>
                    <a:pt x="118" y="262"/>
                  </a:lnTo>
                  <a:lnTo>
                    <a:pt x="114" y="264"/>
                  </a:lnTo>
                  <a:lnTo>
                    <a:pt x="114" y="264"/>
                  </a:lnTo>
                  <a:lnTo>
                    <a:pt x="112" y="264"/>
                  </a:lnTo>
                  <a:lnTo>
                    <a:pt x="112"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38" name="Freeform 67">
              <a:extLst>
                <a:ext uri="{FF2B5EF4-FFF2-40B4-BE49-F238E27FC236}">
                  <a16:creationId xmlns:a16="http://schemas.microsoft.com/office/drawing/2014/main" id="{A0DE834A-E8F5-4EBB-B6F6-8B129F6AA1FC}"/>
                </a:ext>
              </a:extLst>
            </p:cNvPr>
            <p:cNvSpPr>
              <a:spLocks noEditPoints="1"/>
            </p:cNvSpPr>
            <p:nvPr/>
          </p:nvSpPr>
          <p:spPr bwMode="auto">
            <a:xfrm>
              <a:off x="5020" y="1035"/>
              <a:ext cx="84" cy="84"/>
            </a:xfrm>
            <a:custGeom>
              <a:avLst/>
              <a:gdLst>
                <a:gd name="T0" fmla="*/ 42 w 84"/>
                <a:gd name="T1" fmla="*/ 84 h 84"/>
                <a:gd name="T2" fmla="*/ 42 w 84"/>
                <a:gd name="T3" fmla="*/ 84 h 84"/>
                <a:gd name="T4" fmla="*/ 34 w 84"/>
                <a:gd name="T5" fmla="*/ 84 h 84"/>
                <a:gd name="T6" fmla="*/ 26 w 84"/>
                <a:gd name="T7" fmla="*/ 82 h 84"/>
                <a:gd name="T8" fmla="*/ 18 w 84"/>
                <a:gd name="T9" fmla="*/ 78 h 84"/>
                <a:gd name="T10" fmla="*/ 12 w 84"/>
                <a:gd name="T11" fmla="*/ 72 h 84"/>
                <a:gd name="T12" fmla="*/ 8 w 84"/>
                <a:gd name="T13" fmla="*/ 66 h 84"/>
                <a:gd name="T14" fmla="*/ 4 w 84"/>
                <a:gd name="T15" fmla="*/ 60 h 84"/>
                <a:gd name="T16" fmla="*/ 0 w 84"/>
                <a:gd name="T17" fmla="*/ 52 h 84"/>
                <a:gd name="T18" fmla="*/ 0 w 84"/>
                <a:gd name="T19" fmla="*/ 42 h 84"/>
                <a:gd name="T20" fmla="*/ 0 w 84"/>
                <a:gd name="T21" fmla="*/ 42 h 84"/>
                <a:gd name="T22" fmla="*/ 0 w 84"/>
                <a:gd name="T23" fmla="*/ 34 h 84"/>
                <a:gd name="T24" fmla="*/ 4 w 84"/>
                <a:gd name="T25" fmla="*/ 26 h 84"/>
                <a:gd name="T26" fmla="*/ 8 w 84"/>
                <a:gd name="T27" fmla="*/ 20 h 84"/>
                <a:gd name="T28" fmla="*/ 12 w 84"/>
                <a:gd name="T29" fmla="*/ 14 h 84"/>
                <a:gd name="T30" fmla="*/ 18 w 84"/>
                <a:gd name="T31" fmla="*/ 8 h 84"/>
                <a:gd name="T32" fmla="*/ 26 w 84"/>
                <a:gd name="T33" fmla="*/ 4 h 84"/>
                <a:gd name="T34" fmla="*/ 34 w 84"/>
                <a:gd name="T35" fmla="*/ 2 h 84"/>
                <a:gd name="T36" fmla="*/ 42 w 84"/>
                <a:gd name="T37" fmla="*/ 0 h 84"/>
                <a:gd name="T38" fmla="*/ 42 w 84"/>
                <a:gd name="T39" fmla="*/ 0 h 84"/>
                <a:gd name="T40" fmla="*/ 50 w 84"/>
                <a:gd name="T41" fmla="*/ 2 h 84"/>
                <a:gd name="T42" fmla="*/ 58 w 84"/>
                <a:gd name="T43" fmla="*/ 4 h 84"/>
                <a:gd name="T44" fmla="*/ 66 w 84"/>
                <a:gd name="T45" fmla="*/ 8 h 84"/>
                <a:gd name="T46" fmla="*/ 72 w 84"/>
                <a:gd name="T47" fmla="*/ 14 h 84"/>
                <a:gd name="T48" fmla="*/ 76 w 84"/>
                <a:gd name="T49" fmla="*/ 20 h 84"/>
                <a:gd name="T50" fmla="*/ 80 w 84"/>
                <a:gd name="T51" fmla="*/ 26 h 84"/>
                <a:gd name="T52" fmla="*/ 84 w 84"/>
                <a:gd name="T53" fmla="*/ 34 h 84"/>
                <a:gd name="T54" fmla="*/ 84 w 84"/>
                <a:gd name="T55" fmla="*/ 42 h 84"/>
                <a:gd name="T56" fmla="*/ 84 w 84"/>
                <a:gd name="T57" fmla="*/ 42 h 84"/>
                <a:gd name="T58" fmla="*/ 84 w 84"/>
                <a:gd name="T59" fmla="*/ 52 h 84"/>
                <a:gd name="T60" fmla="*/ 80 w 84"/>
                <a:gd name="T61" fmla="*/ 60 h 84"/>
                <a:gd name="T62" fmla="*/ 76 w 84"/>
                <a:gd name="T63" fmla="*/ 66 h 84"/>
                <a:gd name="T64" fmla="*/ 72 w 84"/>
                <a:gd name="T65" fmla="*/ 72 h 84"/>
                <a:gd name="T66" fmla="*/ 66 w 84"/>
                <a:gd name="T67" fmla="*/ 78 h 84"/>
                <a:gd name="T68" fmla="*/ 58 w 84"/>
                <a:gd name="T69" fmla="*/ 82 h 84"/>
                <a:gd name="T70" fmla="*/ 50 w 84"/>
                <a:gd name="T71" fmla="*/ 84 h 84"/>
                <a:gd name="T72" fmla="*/ 42 w 84"/>
                <a:gd name="T73" fmla="*/ 84 h 84"/>
                <a:gd name="T74" fmla="*/ 42 w 84"/>
                <a:gd name="T75" fmla="*/ 84 h 84"/>
                <a:gd name="T76" fmla="*/ 42 w 84"/>
                <a:gd name="T77" fmla="*/ 18 h 84"/>
                <a:gd name="T78" fmla="*/ 42 w 84"/>
                <a:gd name="T79" fmla="*/ 18 h 84"/>
                <a:gd name="T80" fmla="*/ 32 w 84"/>
                <a:gd name="T81" fmla="*/ 20 h 84"/>
                <a:gd name="T82" fmla="*/ 24 w 84"/>
                <a:gd name="T83" fmla="*/ 26 h 84"/>
                <a:gd name="T84" fmla="*/ 20 w 84"/>
                <a:gd name="T85" fmla="*/ 34 h 84"/>
                <a:gd name="T86" fmla="*/ 18 w 84"/>
                <a:gd name="T87" fmla="*/ 42 h 84"/>
                <a:gd name="T88" fmla="*/ 18 w 84"/>
                <a:gd name="T89" fmla="*/ 42 h 84"/>
                <a:gd name="T90" fmla="*/ 20 w 84"/>
                <a:gd name="T91" fmla="*/ 52 h 84"/>
                <a:gd name="T92" fmla="*/ 24 w 84"/>
                <a:gd name="T93" fmla="*/ 60 h 84"/>
                <a:gd name="T94" fmla="*/ 32 w 84"/>
                <a:gd name="T95" fmla="*/ 64 h 84"/>
                <a:gd name="T96" fmla="*/ 42 w 84"/>
                <a:gd name="T97" fmla="*/ 66 h 84"/>
                <a:gd name="T98" fmla="*/ 42 w 84"/>
                <a:gd name="T99" fmla="*/ 66 h 84"/>
                <a:gd name="T100" fmla="*/ 52 w 84"/>
                <a:gd name="T101" fmla="*/ 64 h 84"/>
                <a:gd name="T102" fmla="*/ 58 w 84"/>
                <a:gd name="T103" fmla="*/ 60 h 84"/>
                <a:gd name="T104" fmla="*/ 64 w 84"/>
                <a:gd name="T105" fmla="*/ 52 h 84"/>
                <a:gd name="T106" fmla="*/ 66 w 84"/>
                <a:gd name="T107" fmla="*/ 42 h 84"/>
                <a:gd name="T108" fmla="*/ 66 w 84"/>
                <a:gd name="T109" fmla="*/ 42 h 84"/>
                <a:gd name="T110" fmla="*/ 64 w 84"/>
                <a:gd name="T111" fmla="*/ 34 h 84"/>
                <a:gd name="T112" fmla="*/ 58 w 84"/>
                <a:gd name="T113" fmla="*/ 26 h 84"/>
                <a:gd name="T114" fmla="*/ 52 w 84"/>
                <a:gd name="T115" fmla="*/ 20 h 84"/>
                <a:gd name="T116" fmla="*/ 42 w 84"/>
                <a:gd name="T117" fmla="*/ 18 h 84"/>
                <a:gd name="T118" fmla="*/ 42 w 84"/>
                <a:gd name="T119" fmla="*/ 1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 h="84">
                  <a:moveTo>
                    <a:pt x="42" y="84"/>
                  </a:moveTo>
                  <a:lnTo>
                    <a:pt x="42" y="84"/>
                  </a:lnTo>
                  <a:lnTo>
                    <a:pt x="34" y="84"/>
                  </a:lnTo>
                  <a:lnTo>
                    <a:pt x="26" y="82"/>
                  </a:lnTo>
                  <a:lnTo>
                    <a:pt x="18" y="78"/>
                  </a:lnTo>
                  <a:lnTo>
                    <a:pt x="12" y="72"/>
                  </a:lnTo>
                  <a:lnTo>
                    <a:pt x="8" y="66"/>
                  </a:lnTo>
                  <a:lnTo>
                    <a:pt x="4" y="60"/>
                  </a:lnTo>
                  <a:lnTo>
                    <a:pt x="0" y="52"/>
                  </a:lnTo>
                  <a:lnTo>
                    <a:pt x="0" y="42"/>
                  </a:lnTo>
                  <a:lnTo>
                    <a:pt x="0" y="42"/>
                  </a:lnTo>
                  <a:lnTo>
                    <a:pt x="0" y="34"/>
                  </a:lnTo>
                  <a:lnTo>
                    <a:pt x="4" y="26"/>
                  </a:lnTo>
                  <a:lnTo>
                    <a:pt x="8" y="20"/>
                  </a:lnTo>
                  <a:lnTo>
                    <a:pt x="12" y="14"/>
                  </a:lnTo>
                  <a:lnTo>
                    <a:pt x="18" y="8"/>
                  </a:lnTo>
                  <a:lnTo>
                    <a:pt x="26" y="4"/>
                  </a:lnTo>
                  <a:lnTo>
                    <a:pt x="34" y="2"/>
                  </a:lnTo>
                  <a:lnTo>
                    <a:pt x="42" y="0"/>
                  </a:lnTo>
                  <a:lnTo>
                    <a:pt x="42" y="0"/>
                  </a:lnTo>
                  <a:lnTo>
                    <a:pt x="50" y="2"/>
                  </a:lnTo>
                  <a:lnTo>
                    <a:pt x="58" y="4"/>
                  </a:lnTo>
                  <a:lnTo>
                    <a:pt x="66" y="8"/>
                  </a:lnTo>
                  <a:lnTo>
                    <a:pt x="72" y="14"/>
                  </a:lnTo>
                  <a:lnTo>
                    <a:pt x="76" y="20"/>
                  </a:lnTo>
                  <a:lnTo>
                    <a:pt x="80" y="26"/>
                  </a:lnTo>
                  <a:lnTo>
                    <a:pt x="84" y="34"/>
                  </a:lnTo>
                  <a:lnTo>
                    <a:pt x="84" y="42"/>
                  </a:lnTo>
                  <a:lnTo>
                    <a:pt x="84" y="42"/>
                  </a:lnTo>
                  <a:lnTo>
                    <a:pt x="84" y="52"/>
                  </a:lnTo>
                  <a:lnTo>
                    <a:pt x="80" y="60"/>
                  </a:lnTo>
                  <a:lnTo>
                    <a:pt x="76" y="66"/>
                  </a:lnTo>
                  <a:lnTo>
                    <a:pt x="72" y="72"/>
                  </a:lnTo>
                  <a:lnTo>
                    <a:pt x="66" y="78"/>
                  </a:lnTo>
                  <a:lnTo>
                    <a:pt x="58" y="82"/>
                  </a:lnTo>
                  <a:lnTo>
                    <a:pt x="50" y="84"/>
                  </a:lnTo>
                  <a:lnTo>
                    <a:pt x="42" y="84"/>
                  </a:lnTo>
                  <a:lnTo>
                    <a:pt x="42" y="84"/>
                  </a:lnTo>
                  <a:close/>
                  <a:moveTo>
                    <a:pt x="42" y="18"/>
                  </a:moveTo>
                  <a:lnTo>
                    <a:pt x="42" y="18"/>
                  </a:lnTo>
                  <a:lnTo>
                    <a:pt x="32" y="20"/>
                  </a:lnTo>
                  <a:lnTo>
                    <a:pt x="24" y="26"/>
                  </a:lnTo>
                  <a:lnTo>
                    <a:pt x="20" y="34"/>
                  </a:lnTo>
                  <a:lnTo>
                    <a:pt x="18" y="42"/>
                  </a:lnTo>
                  <a:lnTo>
                    <a:pt x="18" y="42"/>
                  </a:lnTo>
                  <a:lnTo>
                    <a:pt x="20" y="52"/>
                  </a:lnTo>
                  <a:lnTo>
                    <a:pt x="24" y="60"/>
                  </a:lnTo>
                  <a:lnTo>
                    <a:pt x="32" y="64"/>
                  </a:lnTo>
                  <a:lnTo>
                    <a:pt x="42" y="66"/>
                  </a:lnTo>
                  <a:lnTo>
                    <a:pt x="42" y="66"/>
                  </a:lnTo>
                  <a:lnTo>
                    <a:pt x="52" y="64"/>
                  </a:lnTo>
                  <a:lnTo>
                    <a:pt x="58" y="60"/>
                  </a:lnTo>
                  <a:lnTo>
                    <a:pt x="64" y="52"/>
                  </a:lnTo>
                  <a:lnTo>
                    <a:pt x="66" y="42"/>
                  </a:lnTo>
                  <a:lnTo>
                    <a:pt x="66" y="42"/>
                  </a:lnTo>
                  <a:lnTo>
                    <a:pt x="64" y="34"/>
                  </a:lnTo>
                  <a:lnTo>
                    <a:pt x="58" y="26"/>
                  </a:lnTo>
                  <a:lnTo>
                    <a:pt x="52" y="20"/>
                  </a:lnTo>
                  <a:lnTo>
                    <a:pt x="42" y="18"/>
                  </a:lnTo>
                  <a:lnTo>
                    <a:pt x="4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grpSp>
      <p:pic>
        <p:nvPicPr>
          <p:cNvPr id="39" name="Picture 38">
            <a:extLst>
              <a:ext uri="{FF2B5EF4-FFF2-40B4-BE49-F238E27FC236}">
                <a16:creationId xmlns:a16="http://schemas.microsoft.com/office/drawing/2014/main" id="{77B4CC92-CDEF-4CDE-A5ED-747204FC413D}"/>
              </a:ext>
            </a:extLst>
          </p:cNvPr>
          <p:cNvPicPr>
            <a:picLocks noChangeAspect="1"/>
          </p:cNvPicPr>
          <p:nvPr/>
        </p:nvPicPr>
        <p:blipFill>
          <a:blip r:embed="rId2"/>
          <a:stretch>
            <a:fillRect/>
          </a:stretch>
        </p:blipFill>
        <p:spPr>
          <a:xfrm>
            <a:off x="5588826" y="654874"/>
            <a:ext cx="1162432" cy="911210"/>
          </a:xfrm>
          <a:prstGeom prst="rect">
            <a:avLst/>
          </a:prstGeom>
        </p:spPr>
      </p:pic>
      <p:pic>
        <p:nvPicPr>
          <p:cNvPr id="63" name="Picture 62">
            <a:extLst>
              <a:ext uri="{FF2B5EF4-FFF2-40B4-BE49-F238E27FC236}">
                <a16:creationId xmlns:a16="http://schemas.microsoft.com/office/drawing/2014/main" id="{29564C30-5E88-48BF-A2FC-76D2060EC1F9}"/>
              </a:ext>
            </a:extLst>
          </p:cNvPr>
          <p:cNvPicPr>
            <a:picLocks noChangeAspect="1"/>
          </p:cNvPicPr>
          <p:nvPr/>
        </p:nvPicPr>
        <p:blipFill>
          <a:blip r:embed="rId3"/>
          <a:stretch>
            <a:fillRect/>
          </a:stretch>
        </p:blipFill>
        <p:spPr>
          <a:xfrm>
            <a:off x="10593091" y="2687895"/>
            <a:ext cx="1090032" cy="1187647"/>
          </a:xfrm>
          <a:prstGeom prst="rect">
            <a:avLst/>
          </a:prstGeom>
        </p:spPr>
      </p:pic>
      <p:pic>
        <p:nvPicPr>
          <p:cNvPr id="83" name="Picture 2">
            <a:extLst>
              <a:ext uri="{FF2B5EF4-FFF2-40B4-BE49-F238E27FC236}">
                <a16:creationId xmlns:a16="http://schemas.microsoft.com/office/drawing/2014/main" id="{B7C80C71-7EA1-41C3-A6FB-2E939D2F24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8801" y="3775836"/>
            <a:ext cx="285654" cy="289794"/>
          </a:xfrm>
          <a:prstGeom prst="rect">
            <a:avLst/>
          </a:prstGeom>
          <a:solidFill>
            <a:srgbClr val="CC99FF"/>
          </a:solidFill>
          <a:ln>
            <a:noFill/>
          </a:ln>
        </p:spPr>
      </p:pic>
      <p:sp>
        <p:nvSpPr>
          <p:cNvPr id="103" name="TextBox 102">
            <a:extLst>
              <a:ext uri="{FF2B5EF4-FFF2-40B4-BE49-F238E27FC236}">
                <a16:creationId xmlns:a16="http://schemas.microsoft.com/office/drawing/2014/main" id="{A484F893-9D86-4596-A915-1C94450071D4}"/>
              </a:ext>
            </a:extLst>
          </p:cNvPr>
          <p:cNvSpPr txBox="1"/>
          <p:nvPr/>
        </p:nvSpPr>
        <p:spPr>
          <a:xfrm>
            <a:off x="5744644" y="3964610"/>
            <a:ext cx="827234" cy="837016"/>
          </a:xfrm>
          <a:prstGeom prst="rect">
            <a:avLst/>
          </a:prstGeom>
          <a:solidFill>
            <a:srgbClr val="31859C"/>
          </a:solidFill>
        </p:spPr>
        <p:txBody>
          <a:bodyPr wrap="square" rtlCol="0" anchor="ctr">
            <a:noAutofit/>
          </a:bodyPr>
          <a:lstStyle>
            <a:defPPr>
              <a:defRPr lang="en-US"/>
            </a:defPPr>
            <a:lvl1pPr marR="0" lvl="0" indent="0" fontAlgn="auto">
              <a:lnSpc>
                <a:spcPct val="100000"/>
              </a:lnSpc>
              <a:spcBef>
                <a:spcPts val="0"/>
              </a:spcBef>
              <a:spcAft>
                <a:spcPts val="0"/>
              </a:spcAft>
              <a:buClrTx/>
              <a:buSzTx/>
              <a:buFontTx/>
              <a:buNone/>
              <a:tabLst/>
              <a:defRPr sz="1050">
                <a:effectLst/>
                <a:latin typeface="Century Gothic" panose="020B0502020202020204" pitchFamily="34" charset="0"/>
                <a:ea typeface="Arial" panose="020B0604020202020204" pitchFamily="34" charset="0"/>
                <a:cs typeface="Arial" panose="020B0604020202020204" pitchFamily="34" charset="0"/>
              </a:defRPr>
            </a:lvl1pPr>
          </a:lstStyle>
          <a:p>
            <a:pPr algn="ctr"/>
            <a:r>
              <a:rPr lang="en-ZA" sz="900">
                <a:solidFill>
                  <a:schemeClr val="bg1"/>
                </a:solidFill>
                <a:effectLst>
                  <a:outerShdw blurRad="38100" dist="38100" dir="2700000" algn="tl">
                    <a:srgbClr val="000000">
                      <a:alpha val="43137"/>
                    </a:srgbClr>
                  </a:outerShdw>
                </a:effectLst>
              </a:rPr>
              <a:t>Power Purchase Agreement</a:t>
            </a:r>
          </a:p>
        </p:txBody>
      </p:sp>
      <p:sp>
        <p:nvSpPr>
          <p:cNvPr id="102" name="TextBox 101">
            <a:extLst>
              <a:ext uri="{FF2B5EF4-FFF2-40B4-BE49-F238E27FC236}">
                <a16:creationId xmlns:a16="http://schemas.microsoft.com/office/drawing/2014/main" id="{BC383BB1-4E6F-4745-BF63-EE478B08CB2A}"/>
              </a:ext>
            </a:extLst>
          </p:cNvPr>
          <p:cNvSpPr txBox="1"/>
          <p:nvPr/>
        </p:nvSpPr>
        <p:spPr>
          <a:xfrm>
            <a:off x="9225344" y="922039"/>
            <a:ext cx="827234" cy="921807"/>
          </a:xfrm>
          <a:prstGeom prst="rect">
            <a:avLst/>
          </a:prstGeom>
          <a:solidFill>
            <a:srgbClr val="31859C"/>
          </a:solidFill>
        </p:spPr>
        <p:txBody>
          <a:bodyPr wrap="square" rtlCol="0" anchor="ctr">
            <a:noAutofit/>
          </a:bodyPr>
          <a:lstStyle>
            <a:defPPr>
              <a:defRPr lang="en-US"/>
            </a:defPPr>
            <a:lvl1pPr marR="0" lvl="0" indent="0" fontAlgn="auto">
              <a:lnSpc>
                <a:spcPct val="100000"/>
              </a:lnSpc>
              <a:spcBef>
                <a:spcPts val="0"/>
              </a:spcBef>
              <a:spcAft>
                <a:spcPts val="0"/>
              </a:spcAft>
              <a:buClrTx/>
              <a:buSzTx/>
              <a:buFontTx/>
              <a:buNone/>
              <a:tabLst/>
              <a:defRPr sz="1050">
                <a:effectLst/>
                <a:latin typeface="Century Gothic" panose="020B0502020202020204" pitchFamily="34" charset="0"/>
                <a:ea typeface="Arial" panose="020B0604020202020204" pitchFamily="34" charset="0"/>
                <a:cs typeface="Arial" panose="020B0604020202020204" pitchFamily="34" charset="0"/>
              </a:defRPr>
            </a:lvl1pPr>
          </a:lstStyle>
          <a:p>
            <a:pPr algn="ctr"/>
            <a:r>
              <a:rPr lang="en-ZA" sz="900" dirty="0">
                <a:solidFill>
                  <a:schemeClr val="bg1"/>
                </a:solidFill>
                <a:effectLst>
                  <a:outerShdw blurRad="38100" dist="38100" dir="2700000" algn="tl">
                    <a:srgbClr val="000000">
                      <a:alpha val="43137"/>
                    </a:srgbClr>
                  </a:outerShdw>
                </a:effectLst>
              </a:rPr>
              <a:t>Amended Supply Agreement </a:t>
            </a:r>
          </a:p>
        </p:txBody>
      </p:sp>
      <p:pic>
        <p:nvPicPr>
          <p:cNvPr id="106" name="Picture 2">
            <a:extLst>
              <a:ext uri="{FF2B5EF4-FFF2-40B4-BE49-F238E27FC236}">
                <a16:creationId xmlns:a16="http://schemas.microsoft.com/office/drawing/2014/main" id="{609C8146-7F14-4E23-92B1-9522D7B3F9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8735" y="3895308"/>
            <a:ext cx="285654" cy="289794"/>
          </a:xfrm>
          <a:prstGeom prst="rect">
            <a:avLst/>
          </a:prstGeom>
          <a:solidFill>
            <a:srgbClr val="CC99FF"/>
          </a:solidFill>
          <a:ln>
            <a:noFill/>
          </a:ln>
        </p:spPr>
      </p:pic>
      <p:pic>
        <p:nvPicPr>
          <p:cNvPr id="109" name="Picture 2">
            <a:extLst>
              <a:ext uri="{FF2B5EF4-FFF2-40B4-BE49-F238E27FC236}">
                <a16:creationId xmlns:a16="http://schemas.microsoft.com/office/drawing/2014/main" id="{465E69CE-53CB-4EE2-BBF5-0B5C1A4501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8203" y="1626844"/>
            <a:ext cx="285654" cy="289794"/>
          </a:xfrm>
          <a:prstGeom prst="rect">
            <a:avLst/>
          </a:prstGeom>
          <a:solidFill>
            <a:srgbClr val="CC99FF"/>
          </a:solidFill>
          <a:ln>
            <a:noFill/>
          </a:ln>
        </p:spPr>
      </p:pic>
      <p:sp>
        <p:nvSpPr>
          <p:cNvPr id="123" name="Rectangle 122">
            <a:extLst>
              <a:ext uri="{FF2B5EF4-FFF2-40B4-BE49-F238E27FC236}">
                <a16:creationId xmlns:a16="http://schemas.microsoft.com/office/drawing/2014/main" id="{CB25B377-EC01-4860-A734-95476FFBDDCE}"/>
              </a:ext>
            </a:extLst>
          </p:cNvPr>
          <p:cNvSpPr/>
          <p:nvPr/>
        </p:nvSpPr>
        <p:spPr>
          <a:xfrm>
            <a:off x="5596912" y="5372299"/>
            <a:ext cx="1160060" cy="837016"/>
          </a:xfrm>
          <a:prstGeom prst="rect">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spc="0" normalizeH="0" baseline="0" noProof="0" dirty="0">
                <a:ln>
                  <a:noFill/>
                </a:ln>
                <a:solidFill>
                  <a:schemeClr val="tx1"/>
                </a:solidFill>
                <a:uLnTx/>
                <a:uFillTx/>
                <a:latin typeface="Century Gothic" panose="020B0502020202020204" pitchFamily="34" charset="0"/>
              </a:rPr>
              <a:t>Tariff: </a:t>
            </a:r>
            <a:r>
              <a:rPr kumimoji="0" lang="en-ZA" sz="800" b="0" i="0" u="none" strike="noStrike" kern="1200" cap="none" spc="0" normalizeH="0" baseline="0" noProof="0" dirty="0">
                <a:ln>
                  <a:noFill/>
                </a:ln>
                <a:solidFill>
                  <a:schemeClr val="tx1"/>
                </a:solidFill>
                <a:uLnTx/>
                <a:uFillTx/>
                <a:latin typeface="Century Gothic" panose="020B0502020202020204" pitchFamily="34" charset="0"/>
              </a:rPr>
              <a:t>As agreed with customer in PPA</a:t>
            </a:r>
          </a:p>
        </p:txBody>
      </p:sp>
      <p:sp>
        <p:nvSpPr>
          <p:cNvPr id="124" name="Rectangle 123">
            <a:extLst>
              <a:ext uri="{FF2B5EF4-FFF2-40B4-BE49-F238E27FC236}">
                <a16:creationId xmlns:a16="http://schemas.microsoft.com/office/drawing/2014/main" id="{21218107-2B8E-4913-BCF4-D10CCC300A54}"/>
              </a:ext>
            </a:extLst>
          </p:cNvPr>
          <p:cNvSpPr/>
          <p:nvPr/>
        </p:nvSpPr>
        <p:spPr>
          <a:xfrm>
            <a:off x="5597045" y="4895392"/>
            <a:ext cx="1160060" cy="479518"/>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spc="0" normalizeH="0" baseline="0" noProof="0" dirty="0">
                <a:ln>
                  <a:noFill/>
                </a:ln>
                <a:solidFill>
                  <a:prstClr val="black">
                    <a:lumMod val="85000"/>
                    <a:lumOff val="15000"/>
                  </a:prstClr>
                </a:solidFill>
                <a:uLnTx/>
                <a:uFillTx/>
                <a:latin typeface="Century Gothic" panose="020B0502020202020204" pitchFamily="34" charset="0"/>
              </a:rPr>
              <a:t>Invoice from Generator to Customer</a:t>
            </a:r>
            <a:endParaRPr kumimoji="0" lang="en-ZA" sz="800" b="0" i="0" u="none" strike="noStrike" kern="1200" cap="none" spc="0" normalizeH="0" baseline="0" noProof="0" dirty="0">
              <a:ln>
                <a:noFill/>
              </a:ln>
              <a:solidFill>
                <a:prstClr val="black">
                  <a:lumMod val="85000"/>
                  <a:lumOff val="15000"/>
                </a:prstClr>
              </a:solidFill>
              <a:uLnTx/>
              <a:uFillTx/>
              <a:latin typeface="Century Gothic" panose="020B0502020202020204" pitchFamily="34" charset="0"/>
            </a:endParaRPr>
          </a:p>
        </p:txBody>
      </p:sp>
      <p:sp>
        <p:nvSpPr>
          <p:cNvPr id="125" name="Rectangle 124">
            <a:extLst>
              <a:ext uri="{FF2B5EF4-FFF2-40B4-BE49-F238E27FC236}">
                <a16:creationId xmlns:a16="http://schemas.microsoft.com/office/drawing/2014/main" id="{2E995CFB-6EDA-4FF5-A88D-6283D8CD0A4F}"/>
              </a:ext>
            </a:extLst>
          </p:cNvPr>
          <p:cNvSpPr/>
          <p:nvPr/>
        </p:nvSpPr>
        <p:spPr>
          <a:xfrm>
            <a:off x="8693150" y="2990258"/>
            <a:ext cx="1463677" cy="1265544"/>
          </a:xfrm>
          <a:prstGeom prst="rect">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defTabSz="914400" rtl="0" eaLnBrk="1" fontAlgn="auto" latinLnBrk="0" hangingPunct="1">
              <a:lnSpc>
                <a:spcPct val="100000"/>
              </a:lnSpc>
              <a:spcBef>
                <a:spcPts val="0"/>
              </a:spcBef>
              <a:spcAft>
                <a:spcPts val="0"/>
              </a:spcAft>
              <a:buClrTx/>
              <a:buSzTx/>
              <a:tabLst/>
              <a:defRPr/>
            </a:pPr>
            <a:r>
              <a:rPr kumimoji="0" lang="en-ZA" sz="700" b="1" i="0" u="none" strike="noStrike" kern="1200" cap="none" spc="0" normalizeH="0" baseline="0" noProof="0" dirty="0">
                <a:ln>
                  <a:noFill/>
                </a:ln>
                <a:solidFill>
                  <a:schemeClr val="tx1"/>
                </a:solidFill>
                <a:uLnTx/>
                <a:uFillTx/>
                <a:latin typeface="Century Gothic" panose="020B0502020202020204" pitchFamily="34" charset="0"/>
              </a:rPr>
              <a:t>Tariff: </a:t>
            </a:r>
            <a:r>
              <a:rPr kumimoji="0" lang="en-ZA" sz="700" b="0" i="0" u="none" strike="noStrike" kern="1200" cap="none" spc="0" normalizeH="0" baseline="0" noProof="0" dirty="0">
                <a:ln>
                  <a:noFill/>
                </a:ln>
                <a:solidFill>
                  <a:schemeClr val="tx1"/>
                </a:solidFill>
                <a:uLnTx/>
                <a:uFillTx/>
                <a:latin typeface="Century Gothic" panose="020B0502020202020204" pitchFamily="34" charset="0"/>
              </a:rPr>
              <a:t>Wheeling tariff / Muni tariff &amp; WEPS credit:</a:t>
            </a:r>
          </a:p>
          <a:p>
            <a:pPr marL="88900" marR="0" lvl="0" indent="-88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700" b="0" i="0" u="none" strike="noStrike" kern="1200" cap="none" spc="0" normalizeH="0" baseline="0" noProof="0" dirty="0">
                <a:ln>
                  <a:noFill/>
                </a:ln>
                <a:solidFill>
                  <a:schemeClr val="tx1"/>
                </a:solidFill>
                <a:uLnTx/>
                <a:uFillTx/>
                <a:latin typeface="Century Gothic" panose="020B0502020202020204" pitchFamily="34" charset="0"/>
              </a:rPr>
              <a:t>100% energy supplied to connection point incl. losses as part of wheeling costs</a:t>
            </a:r>
          </a:p>
          <a:p>
            <a:pPr marL="88900" marR="0" lvl="0" indent="-88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700" b="0" i="0" u="none" strike="noStrike" kern="1200" cap="none" spc="0" normalizeH="0" baseline="0" noProof="0" dirty="0">
                <a:ln>
                  <a:noFill/>
                </a:ln>
                <a:solidFill>
                  <a:schemeClr val="tx1"/>
                </a:solidFill>
                <a:uLnTx/>
                <a:uFillTx/>
                <a:latin typeface="Century Gothic" panose="020B0502020202020204" pitchFamily="34" charset="0"/>
              </a:rPr>
              <a:t>Credit for green energy imported @ WEPS rate</a:t>
            </a:r>
          </a:p>
          <a:p>
            <a:pPr marL="88900" marR="0" lvl="0" indent="-88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700" b="0" i="0" u="none" strike="noStrike" kern="1200" cap="none" spc="0" normalizeH="0" baseline="0" noProof="0" dirty="0">
                <a:ln>
                  <a:noFill/>
                </a:ln>
                <a:solidFill>
                  <a:schemeClr val="tx1"/>
                </a:solidFill>
                <a:uLnTx/>
                <a:uFillTx/>
                <a:latin typeface="Century Gothic" panose="020B0502020202020204" pitchFamily="34" charset="0"/>
              </a:rPr>
              <a:t>Wheeling charges: Administration charge and affordability subsidy rebate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700" b="0" i="0" u="none" strike="noStrike" kern="1200" cap="none" spc="0" normalizeH="0" baseline="0" noProof="0" dirty="0">
              <a:ln>
                <a:noFill/>
              </a:ln>
              <a:solidFill>
                <a:schemeClr val="tx1"/>
              </a:solidFill>
              <a:uLnTx/>
              <a:uFillTx/>
              <a:latin typeface="Century Gothic" panose="020B0502020202020204" pitchFamily="34" charset="0"/>
            </a:endParaRPr>
          </a:p>
        </p:txBody>
      </p:sp>
      <p:sp>
        <p:nvSpPr>
          <p:cNvPr id="126" name="Rectangle 125">
            <a:extLst>
              <a:ext uri="{FF2B5EF4-FFF2-40B4-BE49-F238E27FC236}">
                <a16:creationId xmlns:a16="http://schemas.microsoft.com/office/drawing/2014/main" id="{2140AA00-D968-497D-BBF4-7963F44E9D11}"/>
              </a:ext>
            </a:extLst>
          </p:cNvPr>
          <p:cNvSpPr/>
          <p:nvPr/>
        </p:nvSpPr>
        <p:spPr>
          <a:xfrm>
            <a:off x="8690457" y="2582593"/>
            <a:ext cx="1463677" cy="407665"/>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spc="0" normalizeH="0" baseline="0" noProof="0" dirty="0">
                <a:ln>
                  <a:noFill/>
                </a:ln>
                <a:solidFill>
                  <a:prstClr val="black">
                    <a:lumMod val="85000"/>
                    <a:lumOff val="15000"/>
                  </a:prstClr>
                </a:solidFill>
                <a:uLnTx/>
                <a:uFillTx/>
                <a:latin typeface="Century Gothic" panose="020B0502020202020204" pitchFamily="34" charset="0"/>
              </a:rPr>
              <a:t>Invoice from Munic to Customer</a:t>
            </a:r>
            <a:endParaRPr kumimoji="0" lang="en-ZA" sz="800" b="0" i="0" u="none" strike="noStrike" kern="1200" cap="none" spc="0" normalizeH="0" baseline="0" noProof="0" dirty="0">
              <a:ln>
                <a:noFill/>
              </a:ln>
              <a:solidFill>
                <a:prstClr val="black">
                  <a:lumMod val="85000"/>
                  <a:lumOff val="15000"/>
                </a:prstClr>
              </a:solidFill>
              <a:uLnTx/>
              <a:uFillTx/>
              <a:latin typeface="Century Gothic" panose="020B0502020202020204" pitchFamily="34" charset="0"/>
            </a:endParaRPr>
          </a:p>
        </p:txBody>
      </p:sp>
      <p:cxnSp>
        <p:nvCxnSpPr>
          <p:cNvPr id="132" name="Straight Arrow Connector 131">
            <a:extLst>
              <a:ext uri="{FF2B5EF4-FFF2-40B4-BE49-F238E27FC236}">
                <a16:creationId xmlns:a16="http://schemas.microsoft.com/office/drawing/2014/main" id="{FC04AE00-1561-47F0-97A4-6E0083178C8D}"/>
              </a:ext>
            </a:extLst>
          </p:cNvPr>
          <p:cNvCxnSpPr>
            <a:cxnSpLocks/>
          </p:cNvCxnSpPr>
          <p:nvPr/>
        </p:nvCxnSpPr>
        <p:spPr>
          <a:xfrm flipV="1">
            <a:off x="1665980" y="1487030"/>
            <a:ext cx="3826139" cy="1373908"/>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490B7C16-A27D-4FAD-9501-D077BA358388}"/>
              </a:ext>
            </a:extLst>
          </p:cNvPr>
          <p:cNvCxnSpPr>
            <a:cxnSpLocks/>
          </p:cNvCxnSpPr>
          <p:nvPr/>
        </p:nvCxnSpPr>
        <p:spPr>
          <a:xfrm flipV="1">
            <a:off x="1329791" y="849029"/>
            <a:ext cx="4224285" cy="1409614"/>
          </a:xfrm>
          <a:prstGeom prst="straightConnector1">
            <a:avLst/>
          </a:prstGeom>
          <a:ln w="38100">
            <a:solidFill>
              <a:srgbClr val="31859C"/>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BF993BBF-643E-4D35-A03D-8ECD654AFFEE}"/>
              </a:ext>
            </a:extLst>
          </p:cNvPr>
          <p:cNvSpPr txBox="1"/>
          <p:nvPr/>
        </p:nvSpPr>
        <p:spPr>
          <a:xfrm>
            <a:off x="3072080" y="881733"/>
            <a:ext cx="882556" cy="921807"/>
          </a:xfrm>
          <a:prstGeom prst="rect">
            <a:avLst/>
          </a:prstGeom>
          <a:solidFill>
            <a:srgbClr val="31859C"/>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900" dirty="0">
                <a:solidFill>
                  <a:schemeClr val="bg1"/>
                </a:solidFill>
                <a:effectLst>
                  <a:outerShdw blurRad="38100" dist="38100" dir="2700000" algn="tl">
                    <a:srgbClr val="000000">
                      <a:alpha val="43137"/>
                    </a:srgbClr>
                  </a:outerShdw>
                </a:effectLst>
                <a:latin typeface="Century Gothic" panose="020B0502020202020204" pitchFamily="34" charset="0"/>
                <a:ea typeface="Arial" panose="020B0604020202020204" pitchFamily="34" charset="0"/>
                <a:cs typeface="Arial" panose="020B0604020202020204" pitchFamily="34" charset="0"/>
              </a:rPr>
              <a:t>Connection and Use of Systems Agreement (+ Wheeling Annex)</a:t>
            </a:r>
            <a:endParaRPr kumimoji="0" lang="en-ZA" sz="9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ndParaRPr>
          </a:p>
        </p:txBody>
      </p:sp>
      <p:cxnSp>
        <p:nvCxnSpPr>
          <p:cNvPr id="94" name="Straight Arrow Connector 93">
            <a:extLst>
              <a:ext uri="{FF2B5EF4-FFF2-40B4-BE49-F238E27FC236}">
                <a16:creationId xmlns:a16="http://schemas.microsoft.com/office/drawing/2014/main" id="{6F377B0E-1F27-46D3-BF06-D96FBAB01F3A}"/>
              </a:ext>
            </a:extLst>
          </p:cNvPr>
          <p:cNvCxnSpPr>
            <a:cxnSpLocks/>
          </p:cNvCxnSpPr>
          <p:nvPr/>
        </p:nvCxnSpPr>
        <p:spPr>
          <a:xfrm>
            <a:off x="6934013" y="1359328"/>
            <a:ext cx="3707549" cy="997869"/>
          </a:xfrm>
          <a:prstGeom prst="straightConnector1">
            <a:avLst/>
          </a:prstGeom>
          <a:ln w="3810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A9B3480F-CF39-43C4-A2CD-0BE6C9CF1DCA}"/>
              </a:ext>
            </a:extLst>
          </p:cNvPr>
          <p:cNvSpPr/>
          <p:nvPr/>
        </p:nvSpPr>
        <p:spPr>
          <a:xfrm>
            <a:off x="750364" y="4041004"/>
            <a:ext cx="1205182" cy="154828"/>
          </a:xfrm>
          <a:prstGeom prst="rect">
            <a:avLst/>
          </a:prstGeom>
          <a:solidFill>
            <a:srgbClr val="CC99FF"/>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600" b="1" dirty="0">
                <a:solidFill>
                  <a:schemeClr val="bg1"/>
                </a:solidFill>
                <a:effectLst>
                  <a:outerShdw blurRad="38100" dist="38100" dir="2700000" algn="tl">
                    <a:srgbClr val="000000">
                      <a:alpha val="43137"/>
                    </a:srgbClr>
                  </a:outerShdw>
                </a:effectLst>
                <a:latin typeface="Century Gothic" panose="020B0502020202020204" pitchFamily="34" charset="0"/>
              </a:rPr>
              <a:t>Smart Meter @ Generator</a:t>
            </a:r>
            <a:endParaRPr kumimoji="0" lang="en-ZA" sz="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ndParaRPr>
          </a:p>
        </p:txBody>
      </p:sp>
      <p:sp>
        <p:nvSpPr>
          <p:cNvPr id="118" name="Rectangle 117">
            <a:extLst>
              <a:ext uri="{FF2B5EF4-FFF2-40B4-BE49-F238E27FC236}">
                <a16:creationId xmlns:a16="http://schemas.microsoft.com/office/drawing/2014/main" id="{E14181F5-19D6-4B45-85C0-53CC30D3C5C8}"/>
              </a:ext>
            </a:extLst>
          </p:cNvPr>
          <p:cNvSpPr/>
          <p:nvPr/>
        </p:nvSpPr>
        <p:spPr>
          <a:xfrm>
            <a:off x="5515433" y="1904298"/>
            <a:ext cx="1337805" cy="146957"/>
          </a:xfrm>
          <a:prstGeom prst="rect">
            <a:avLst/>
          </a:prstGeom>
          <a:solidFill>
            <a:srgbClr val="CC99FF"/>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600" b="1" dirty="0">
                <a:solidFill>
                  <a:schemeClr val="bg1"/>
                </a:solidFill>
                <a:effectLst>
                  <a:outerShdw blurRad="38100" dist="38100" dir="2700000" algn="tl">
                    <a:srgbClr val="000000">
                      <a:alpha val="43137"/>
                    </a:srgbClr>
                  </a:outerShdw>
                </a:effectLst>
                <a:latin typeface="Century Gothic" panose="020B0502020202020204" pitchFamily="34" charset="0"/>
              </a:rPr>
              <a:t>Smart Meter @ Point of Supply</a:t>
            </a:r>
            <a:endParaRPr kumimoji="0" lang="en-ZA" sz="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ndParaRPr>
          </a:p>
        </p:txBody>
      </p:sp>
      <p:sp>
        <p:nvSpPr>
          <p:cNvPr id="122" name="Rectangle 121">
            <a:extLst>
              <a:ext uri="{FF2B5EF4-FFF2-40B4-BE49-F238E27FC236}">
                <a16:creationId xmlns:a16="http://schemas.microsoft.com/office/drawing/2014/main" id="{2847B4E6-D93B-44DF-ABEE-4307FA6CDA2D}"/>
              </a:ext>
            </a:extLst>
          </p:cNvPr>
          <p:cNvSpPr/>
          <p:nvPr/>
        </p:nvSpPr>
        <p:spPr>
          <a:xfrm>
            <a:off x="10498735" y="4173888"/>
            <a:ext cx="1383122" cy="154828"/>
          </a:xfrm>
          <a:prstGeom prst="rect">
            <a:avLst/>
          </a:prstGeom>
          <a:solidFill>
            <a:srgbClr val="CC99FF"/>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600" b="1" dirty="0">
                <a:solidFill>
                  <a:schemeClr val="bg1"/>
                </a:solidFill>
                <a:effectLst>
                  <a:outerShdw blurRad="38100" dist="38100" dir="2700000" algn="tl">
                    <a:srgbClr val="000000">
                      <a:alpha val="43137"/>
                    </a:srgbClr>
                  </a:outerShdw>
                </a:effectLst>
                <a:latin typeface="Century Gothic" panose="020B0502020202020204" pitchFamily="34" charset="0"/>
              </a:rPr>
              <a:t>Munic Smart Meter @ Customer</a:t>
            </a:r>
            <a:endParaRPr kumimoji="0" lang="en-ZA" sz="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ndParaRPr>
          </a:p>
        </p:txBody>
      </p:sp>
      <p:grpSp>
        <p:nvGrpSpPr>
          <p:cNvPr id="59" name="Group 58">
            <a:extLst>
              <a:ext uri="{FF2B5EF4-FFF2-40B4-BE49-F238E27FC236}">
                <a16:creationId xmlns:a16="http://schemas.microsoft.com/office/drawing/2014/main" id="{B0045D86-FAA6-4121-AE5E-E57D74ECEE05}"/>
              </a:ext>
            </a:extLst>
          </p:cNvPr>
          <p:cNvGrpSpPr/>
          <p:nvPr/>
        </p:nvGrpSpPr>
        <p:grpSpPr>
          <a:xfrm>
            <a:off x="322911" y="4967946"/>
            <a:ext cx="2620678" cy="865528"/>
            <a:chOff x="475775" y="3986637"/>
            <a:chExt cx="2090226" cy="865528"/>
          </a:xfrm>
        </p:grpSpPr>
        <p:cxnSp>
          <p:nvCxnSpPr>
            <p:cNvPr id="127" name="Straight Arrow Connector 126">
              <a:extLst>
                <a:ext uri="{FF2B5EF4-FFF2-40B4-BE49-F238E27FC236}">
                  <a16:creationId xmlns:a16="http://schemas.microsoft.com/office/drawing/2014/main" id="{473A0059-355C-40C6-B9D0-A016042ACC53}"/>
                </a:ext>
              </a:extLst>
            </p:cNvPr>
            <p:cNvCxnSpPr>
              <a:cxnSpLocks/>
            </p:cNvCxnSpPr>
            <p:nvPr/>
          </p:nvCxnSpPr>
          <p:spPr>
            <a:xfrm>
              <a:off x="502704" y="4306715"/>
              <a:ext cx="643343"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21B8C262-D020-4756-8105-CC571545A576}"/>
                </a:ext>
              </a:extLst>
            </p:cNvPr>
            <p:cNvCxnSpPr>
              <a:cxnSpLocks/>
            </p:cNvCxnSpPr>
            <p:nvPr/>
          </p:nvCxnSpPr>
          <p:spPr>
            <a:xfrm>
              <a:off x="475775" y="4072824"/>
              <a:ext cx="661610" cy="0"/>
            </a:xfrm>
            <a:prstGeom prst="straightConnector1">
              <a:avLst/>
            </a:prstGeom>
            <a:ln w="38100">
              <a:solidFill>
                <a:srgbClr val="31859C"/>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96971773-4403-4CE5-A5A9-A2475376B115}"/>
                </a:ext>
              </a:extLst>
            </p:cNvPr>
            <p:cNvCxnSpPr>
              <a:cxnSpLocks/>
            </p:cNvCxnSpPr>
            <p:nvPr/>
          </p:nvCxnSpPr>
          <p:spPr>
            <a:xfrm>
              <a:off x="502704" y="4543153"/>
              <a:ext cx="611309" cy="0"/>
            </a:xfrm>
            <a:prstGeom prst="straightConnector1">
              <a:avLst/>
            </a:prstGeom>
            <a:ln w="3810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5099D295-1590-466E-8E28-51590DDB0238}"/>
                </a:ext>
              </a:extLst>
            </p:cNvPr>
            <p:cNvCxnSpPr>
              <a:cxnSpLocks/>
            </p:cNvCxnSpPr>
            <p:nvPr/>
          </p:nvCxnSpPr>
          <p:spPr>
            <a:xfrm>
              <a:off x="495009" y="4774751"/>
              <a:ext cx="667478" cy="0"/>
            </a:xfrm>
            <a:prstGeom prst="straightConnector1">
              <a:avLst/>
            </a:prstGeom>
            <a:ln w="381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3" name="Rectangle 132">
              <a:extLst>
                <a:ext uri="{FF2B5EF4-FFF2-40B4-BE49-F238E27FC236}">
                  <a16:creationId xmlns:a16="http://schemas.microsoft.com/office/drawing/2014/main" id="{09E4F330-0C41-451D-BC51-DD04F90BCFC8}"/>
                </a:ext>
              </a:extLst>
            </p:cNvPr>
            <p:cNvSpPr/>
            <p:nvPr/>
          </p:nvSpPr>
          <p:spPr>
            <a:xfrm>
              <a:off x="1109101" y="3986637"/>
              <a:ext cx="1441218" cy="15482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ZA" sz="800" b="1">
                  <a:solidFill>
                    <a:prstClr val="black">
                      <a:lumMod val="85000"/>
                      <a:lumOff val="15000"/>
                    </a:prstClr>
                  </a:solidFill>
                  <a:latin typeface="Century Gothic" panose="020B0502020202020204" pitchFamily="34" charset="0"/>
                </a:rPr>
                <a:t>Contractual Arrangement</a:t>
              </a:r>
              <a:endParaRPr kumimoji="0" lang="en-ZA" sz="800" b="1" i="0" u="none" strike="noStrike" kern="1200" cap="none" spc="0" normalizeH="0" baseline="0" noProof="0">
                <a:ln>
                  <a:noFill/>
                </a:ln>
                <a:solidFill>
                  <a:prstClr val="black">
                    <a:lumMod val="85000"/>
                    <a:lumOff val="15000"/>
                  </a:prstClr>
                </a:solidFill>
                <a:uLnTx/>
                <a:uFillTx/>
                <a:latin typeface="Century Gothic" panose="020B0502020202020204" pitchFamily="34" charset="0"/>
              </a:endParaRPr>
            </a:p>
          </p:txBody>
        </p:sp>
        <p:sp>
          <p:nvSpPr>
            <p:cNvPr id="134" name="Rectangle 133">
              <a:extLst>
                <a:ext uri="{FF2B5EF4-FFF2-40B4-BE49-F238E27FC236}">
                  <a16:creationId xmlns:a16="http://schemas.microsoft.com/office/drawing/2014/main" id="{1428D7F2-442C-419E-952E-CA59C35FE1C0}"/>
                </a:ext>
              </a:extLst>
            </p:cNvPr>
            <p:cNvSpPr/>
            <p:nvPr/>
          </p:nvSpPr>
          <p:spPr>
            <a:xfrm>
              <a:off x="1103196" y="4229301"/>
              <a:ext cx="1441218" cy="15482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ZA" sz="800" b="1">
                  <a:solidFill>
                    <a:prstClr val="black">
                      <a:lumMod val="85000"/>
                      <a:lumOff val="15000"/>
                    </a:prstClr>
                  </a:solidFill>
                  <a:latin typeface="Century Gothic" panose="020B0502020202020204" pitchFamily="34" charset="0"/>
                </a:rPr>
                <a:t>Actual Electricity Flow</a:t>
              </a:r>
              <a:endParaRPr kumimoji="0" lang="en-ZA" sz="800" b="1" i="0" u="none" strike="noStrike" kern="1200" cap="none" spc="0" normalizeH="0" baseline="0" noProof="0">
                <a:ln>
                  <a:noFill/>
                </a:ln>
                <a:solidFill>
                  <a:prstClr val="black">
                    <a:lumMod val="85000"/>
                    <a:lumOff val="15000"/>
                  </a:prstClr>
                </a:solidFill>
                <a:uLnTx/>
                <a:uFillTx/>
                <a:latin typeface="Century Gothic" panose="020B0502020202020204" pitchFamily="34" charset="0"/>
              </a:endParaRPr>
            </a:p>
          </p:txBody>
        </p:sp>
        <p:sp>
          <p:nvSpPr>
            <p:cNvPr id="135" name="Rectangle 134">
              <a:extLst>
                <a:ext uri="{FF2B5EF4-FFF2-40B4-BE49-F238E27FC236}">
                  <a16:creationId xmlns:a16="http://schemas.microsoft.com/office/drawing/2014/main" id="{068E8230-F0F9-47B9-BFAD-54A7582EBE9D}"/>
                </a:ext>
              </a:extLst>
            </p:cNvPr>
            <p:cNvSpPr/>
            <p:nvPr/>
          </p:nvSpPr>
          <p:spPr>
            <a:xfrm>
              <a:off x="1115974" y="4471187"/>
              <a:ext cx="1441218" cy="15482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ZA" sz="800" b="1">
                  <a:solidFill>
                    <a:prstClr val="black">
                      <a:lumMod val="85000"/>
                      <a:lumOff val="15000"/>
                    </a:prstClr>
                  </a:solidFill>
                  <a:latin typeface="Century Gothic" panose="020B0502020202020204" pitchFamily="34" charset="0"/>
                </a:rPr>
                <a:t>Contracted Electricity Flow</a:t>
              </a:r>
              <a:endParaRPr kumimoji="0" lang="en-ZA" sz="800" b="1" i="0" u="none" strike="noStrike" kern="1200" cap="none" spc="0" normalizeH="0" baseline="0" noProof="0">
                <a:ln>
                  <a:noFill/>
                </a:ln>
                <a:solidFill>
                  <a:prstClr val="black">
                    <a:lumMod val="85000"/>
                    <a:lumOff val="15000"/>
                  </a:prstClr>
                </a:solidFill>
                <a:uLnTx/>
                <a:uFillTx/>
                <a:latin typeface="Century Gothic" panose="020B0502020202020204" pitchFamily="34" charset="0"/>
              </a:endParaRPr>
            </a:p>
          </p:txBody>
        </p:sp>
        <p:sp>
          <p:nvSpPr>
            <p:cNvPr id="136" name="Rectangle 135">
              <a:extLst>
                <a:ext uri="{FF2B5EF4-FFF2-40B4-BE49-F238E27FC236}">
                  <a16:creationId xmlns:a16="http://schemas.microsoft.com/office/drawing/2014/main" id="{CAB35356-D9A3-4342-8170-C38887EB86C1}"/>
                </a:ext>
              </a:extLst>
            </p:cNvPr>
            <p:cNvSpPr/>
            <p:nvPr/>
          </p:nvSpPr>
          <p:spPr>
            <a:xfrm>
              <a:off x="1124783" y="4697337"/>
              <a:ext cx="1441218" cy="15482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spc="0" normalizeH="0" baseline="0" noProof="0">
                  <a:ln>
                    <a:noFill/>
                  </a:ln>
                  <a:solidFill>
                    <a:prstClr val="black">
                      <a:lumMod val="85000"/>
                      <a:lumOff val="15000"/>
                    </a:prstClr>
                  </a:solidFill>
                  <a:uLnTx/>
                  <a:uFillTx/>
                  <a:latin typeface="Century Gothic" panose="020B0502020202020204" pitchFamily="34" charset="0"/>
                </a:rPr>
                <a:t>Invoicing And Payment </a:t>
              </a:r>
              <a:r>
                <a:rPr lang="en-ZA" sz="800" b="1">
                  <a:solidFill>
                    <a:prstClr val="black">
                      <a:lumMod val="85000"/>
                      <a:lumOff val="15000"/>
                    </a:prstClr>
                  </a:solidFill>
                  <a:latin typeface="Century Gothic" panose="020B0502020202020204" pitchFamily="34" charset="0"/>
                </a:rPr>
                <a:t>Flow</a:t>
              </a:r>
              <a:endParaRPr kumimoji="0" lang="en-ZA" sz="800" b="1" i="0" u="none" strike="noStrike" kern="1200" cap="none" spc="0" normalizeH="0" baseline="0" noProof="0">
                <a:ln>
                  <a:noFill/>
                </a:ln>
                <a:solidFill>
                  <a:prstClr val="black">
                    <a:lumMod val="85000"/>
                    <a:lumOff val="15000"/>
                  </a:prstClr>
                </a:solidFill>
                <a:uLnTx/>
                <a:uFillTx/>
                <a:latin typeface="Century Gothic" panose="020B0502020202020204" pitchFamily="34" charset="0"/>
              </a:endParaRPr>
            </a:p>
          </p:txBody>
        </p:sp>
      </p:grpSp>
      <p:sp>
        <p:nvSpPr>
          <p:cNvPr id="156" name="Rectangle 155">
            <a:extLst>
              <a:ext uri="{FF2B5EF4-FFF2-40B4-BE49-F238E27FC236}">
                <a16:creationId xmlns:a16="http://schemas.microsoft.com/office/drawing/2014/main" id="{FDA4F57E-135A-4076-8884-4F0B02393C03}"/>
              </a:ext>
            </a:extLst>
          </p:cNvPr>
          <p:cNvSpPr/>
          <p:nvPr/>
        </p:nvSpPr>
        <p:spPr>
          <a:xfrm>
            <a:off x="605875" y="2160310"/>
            <a:ext cx="537585" cy="15482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ZA" sz="1600" b="1" u="sng" dirty="0">
                <a:solidFill>
                  <a:prstClr val="black">
                    <a:lumMod val="85000"/>
                    <a:lumOff val="15000"/>
                  </a:prstClr>
                </a:solidFill>
                <a:latin typeface="Century Gothic" panose="020B0502020202020204" pitchFamily="34" charset="0"/>
              </a:rPr>
              <a:t>IPP:</a:t>
            </a:r>
            <a:endParaRPr kumimoji="0" lang="en-ZA" sz="1600" b="1" i="0" u="sng" strike="noStrike" kern="1200" cap="none" spc="0" normalizeH="0" baseline="0" noProof="0" dirty="0">
              <a:ln>
                <a:noFill/>
              </a:ln>
              <a:solidFill>
                <a:prstClr val="black">
                  <a:lumMod val="85000"/>
                  <a:lumOff val="15000"/>
                </a:prstClr>
              </a:solidFill>
              <a:uLnTx/>
              <a:uFillTx/>
              <a:latin typeface="Century Gothic" panose="020B0502020202020204" pitchFamily="34" charset="0"/>
            </a:endParaRPr>
          </a:p>
        </p:txBody>
      </p:sp>
      <p:sp>
        <p:nvSpPr>
          <p:cNvPr id="158" name="Rectangle 157">
            <a:extLst>
              <a:ext uri="{FF2B5EF4-FFF2-40B4-BE49-F238E27FC236}">
                <a16:creationId xmlns:a16="http://schemas.microsoft.com/office/drawing/2014/main" id="{B56D278B-0FD9-4EA7-9063-EE5D79584484}"/>
              </a:ext>
            </a:extLst>
          </p:cNvPr>
          <p:cNvSpPr/>
          <p:nvPr/>
        </p:nvSpPr>
        <p:spPr>
          <a:xfrm>
            <a:off x="5385110" y="376173"/>
            <a:ext cx="1762680" cy="17464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ZA" sz="1600" b="1" u="sng" dirty="0">
                <a:solidFill>
                  <a:prstClr val="black">
                    <a:lumMod val="85000"/>
                    <a:lumOff val="15000"/>
                  </a:prstClr>
                </a:solidFill>
                <a:latin typeface="Century Gothic" panose="020B0502020202020204" pitchFamily="34" charset="0"/>
              </a:rPr>
              <a:t>Munic network</a:t>
            </a:r>
            <a:endParaRPr kumimoji="0" lang="en-ZA" sz="1600" b="1" i="0" u="sng" strike="noStrike" kern="1200" cap="none" spc="0" normalizeH="0" baseline="0" noProof="0" dirty="0">
              <a:ln>
                <a:noFill/>
              </a:ln>
              <a:solidFill>
                <a:prstClr val="black">
                  <a:lumMod val="85000"/>
                  <a:lumOff val="15000"/>
                </a:prstClr>
              </a:solidFill>
              <a:uLnTx/>
              <a:uFillTx/>
              <a:latin typeface="Century Gothic" panose="020B0502020202020204" pitchFamily="34" charset="0"/>
            </a:endParaRPr>
          </a:p>
        </p:txBody>
      </p:sp>
      <p:sp>
        <p:nvSpPr>
          <p:cNvPr id="159" name="Rectangle 158">
            <a:extLst>
              <a:ext uri="{FF2B5EF4-FFF2-40B4-BE49-F238E27FC236}">
                <a16:creationId xmlns:a16="http://schemas.microsoft.com/office/drawing/2014/main" id="{927A5FC8-3847-4721-8396-9722E8FC9395}"/>
              </a:ext>
            </a:extLst>
          </p:cNvPr>
          <p:cNvSpPr/>
          <p:nvPr/>
        </p:nvSpPr>
        <p:spPr>
          <a:xfrm>
            <a:off x="10824772" y="2336783"/>
            <a:ext cx="1436138" cy="17464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ZA" sz="1600" b="1" u="sng" dirty="0">
                <a:solidFill>
                  <a:prstClr val="black">
                    <a:lumMod val="85000"/>
                    <a:lumOff val="15000"/>
                  </a:prstClr>
                </a:solidFill>
                <a:latin typeface="Century Gothic" panose="020B0502020202020204" pitchFamily="34" charset="0"/>
              </a:rPr>
              <a:t>Customer &amp; Off taker</a:t>
            </a:r>
            <a:endParaRPr kumimoji="0" lang="en-ZA" sz="1600" b="1" i="0" u="sng" strike="noStrike" kern="1200" cap="none" spc="0" normalizeH="0" baseline="0" noProof="0" dirty="0">
              <a:ln>
                <a:noFill/>
              </a:ln>
              <a:solidFill>
                <a:prstClr val="black">
                  <a:lumMod val="85000"/>
                  <a:lumOff val="15000"/>
                </a:prstClr>
              </a:solidFill>
              <a:uLnTx/>
              <a:uFillTx/>
              <a:latin typeface="Century Gothic" panose="020B0502020202020204" pitchFamily="34" charset="0"/>
            </a:endParaRPr>
          </a:p>
        </p:txBody>
      </p:sp>
      <p:sp>
        <p:nvSpPr>
          <p:cNvPr id="85" name="Rectangle 84">
            <a:extLst>
              <a:ext uri="{FF2B5EF4-FFF2-40B4-BE49-F238E27FC236}">
                <a16:creationId xmlns:a16="http://schemas.microsoft.com/office/drawing/2014/main" id="{F37DAD13-CF09-4C2D-BB37-82E9116BB1E3}"/>
              </a:ext>
            </a:extLst>
          </p:cNvPr>
          <p:cNvSpPr/>
          <p:nvPr/>
        </p:nvSpPr>
        <p:spPr>
          <a:xfrm>
            <a:off x="87156" y="172033"/>
            <a:ext cx="1762680" cy="17464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ZA" sz="1600" b="1" u="sng" dirty="0">
                <a:solidFill>
                  <a:prstClr val="black">
                    <a:lumMod val="85000"/>
                    <a:lumOff val="15000"/>
                  </a:prstClr>
                </a:solidFill>
                <a:latin typeface="Century Gothic" panose="020B0502020202020204" pitchFamily="34" charset="0"/>
              </a:rPr>
              <a:t>Scenario 2</a:t>
            </a:r>
            <a:endParaRPr kumimoji="0" lang="en-ZA" sz="1600" b="1" i="0" u="sng" strike="noStrike" kern="1200" cap="none" spc="0" normalizeH="0" baseline="0" noProof="0" dirty="0">
              <a:ln>
                <a:noFill/>
              </a:ln>
              <a:solidFill>
                <a:prstClr val="black">
                  <a:lumMod val="85000"/>
                  <a:lumOff val="15000"/>
                </a:prstClr>
              </a:solidFill>
              <a:uLnTx/>
              <a:uFillTx/>
              <a:latin typeface="Century Gothic" panose="020B0502020202020204" pitchFamily="34" charset="0"/>
            </a:endParaRPr>
          </a:p>
        </p:txBody>
      </p:sp>
    </p:spTree>
    <p:extLst>
      <p:ext uri="{BB962C8B-B14F-4D97-AF65-F5344CB8AC3E}">
        <p14:creationId xmlns:p14="http://schemas.microsoft.com/office/powerpoint/2010/main" val="9843802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Straight Arrow Connector 67">
            <a:extLst>
              <a:ext uri="{FF2B5EF4-FFF2-40B4-BE49-F238E27FC236}">
                <a16:creationId xmlns:a16="http://schemas.microsoft.com/office/drawing/2014/main" id="{2AC27878-A687-4057-94FF-D760A2A8CCBE}"/>
              </a:ext>
            </a:extLst>
          </p:cNvPr>
          <p:cNvCxnSpPr>
            <a:cxnSpLocks/>
          </p:cNvCxnSpPr>
          <p:nvPr/>
        </p:nvCxnSpPr>
        <p:spPr>
          <a:xfrm flipH="1" flipV="1">
            <a:off x="6363494" y="1576967"/>
            <a:ext cx="46685" cy="3418668"/>
          </a:xfrm>
          <a:prstGeom prst="straightConnector1">
            <a:avLst/>
          </a:prstGeom>
          <a:ln w="38100">
            <a:solidFill>
              <a:srgbClr val="31859C"/>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0955EDCD-8799-4E62-8395-7B49D4388B58}"/>
              </a:ext>
            </a:extLst>
          </p:cNvPr>
          <p:cNvCxnSpPr>
            <a:cxnSpLocks/>
          </p:cNvCxnSpPr>
          <p:nvPr/>
        </p:nvCxnSpPr>
        <p:spPr>
          <a:xfrm>
            <a:off x="6751258" y="778425"/>
            <a:ext cx="4329656" cy="1161807"/>
          </a:xfrm>
          <a:prstGeom prst="straightConnector1">
            <a:avLst/>
          </a:prstGeom>
          <a:ln w="38100">
            <a:solidFill>
              <a:srgbClr val="31859C"/>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AD623601-0742-4325-A476-A9D3E14EC3F8}"/>
              </a:ext>
            </a:extLst>
          </p:cNvPr>
          <p:cNvCxnSpPr>
            <a:cxnSpLocks/>
          </p:cNvCxnSpPr>
          <p:nvPr/>
        </p:nvCxnSpPr>
        <p:spPr>
          <a:xfrm flipH="1" flipV="1">
            <a:off x="6853238" y="1683021"/>
            <a:ext cx="3697863" cy="907846"/>
          </a:xfrm>
          <a:prstGeom prst="straightConnector1">
            <a:avLst/>
          </a:prstGeom>
          <a:ln w="381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DE510909-8B59-4FEF-A4A1-3CDCB7816B1A}"/>
              </a:ext>
            </a:extLst>
          </p:cNvPr>
          <p:cNvGrpSpPr>
            <a:grpSpLocks noChangeAspect="1"/>
          </p:cNvGrpSpPr>
          <p:nvPr/>
        </p:nvGrpSpPr>
        <p:grpSpPr bwMode="auto">
          <a:xfrm>
            <a:off x="446056" y="2407273"/>
            <a:ext cx="1376117" cy="1171450"/>
            <a:chOff x="4328" y="809"/>
            <a:chExt cx="1022" cy="870"/>
          </a:xfrm>
          <a:solidFill>
            <a:srgbClr val="2E2E38"/>
          </a:solidFill>
        </p:grpSpPr>
        <p:sp>
          <p:nvSpPr>
            <p:cNvPr id="9" name="Freeform 38">
              <a:extLst>
                <a:ext uri="{FF2B5EF4-FFF2-40B4-BE49-F238E27FC236}">
                  <a16:creationId xmlns:a16="http://schemas.microsoft.com/office/drawing/2014/main" id="{FD7A7B81-FD48-4562-8FD3-82E441CB88AF}"/>
                </a:ext>
              </a:extLst>
            </p:cNvPr>
            <p:cNvSpPr>
              <a:spLocks noEditPoints="1"/>
            </p:cNvSpPr>
            <p:nvPr/>
          </p:nvSpPr>
          <p:spPr bwMode="auto">
            <a:xfrm>
              <a:off x="4530" y="1341"/>
              <a:ext cx="202" cy="264"/>
            </a:xfrm>
            <a:custGeom>
              <a:avLst/>
              <a:gdLst>
                <a:gd name="T0" fmla="*/ 202 w 202"/>
                <a:gd name="T1" fmla="*/ 264 h 264"/>
                <a:gd name="T2" fmla="*/ 0 w 202"/>
                <a:gd name="T3" fmla="*/ 264 h 264"/>
                <a:gd name="T4" fmla="*/ 36 w 202"/>
                <a:gd name="T5" fmla="*/ 0 h 264"/>
                <a:gd name="T6" fmla="*/ 168 w 202"/>
                <a:gd name="T7" fmla="*/ 0 h 264"/>
                <a:gd name="T8" fmla="*/ 202 w 202"/>
                <a:gd name="T9" fmla="*/ 264 h 264"/>
                <a:gd name="T10" fmla="*/ 22 w 202"/>
                <a:gd name="T11" fmla="*/ 246 h 264"/>
                <a:gd name="T12" fmla="*/ 182 w 202"/>
                <a:gd name="T13" fmla="*/ 246 h 264"/>
                <a:gd name="T14" fmla="*/ 152 w 202"/>
                <a:gd name="T15" fmla="*/ 18 h 264"/>
                <a:gd name="T16" fmla="*/ 52 w 202"/>
                <a:gd name="T17" fmla="*/ 18 h 264"/>
                <a:gd name="T18" fmla="*/ 22 w 202"/>
                <a:gd name="T19" fmla="*/ 24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264">
                  <a:moveTo>
                    <a:pt x="202" y="264"/>
                  </a:moveTo>
                  <a:lnTo>
                    <a:pt x="0" y="264"/>
                  </a:lnTo>
                  <a:lnTo>
                    <a:pt x="36" y="0"/>
                  </a:lnTo>
                  <a:lnTo>
                    <a:pt x="168" y="0"/>
                  </a:lnTo>
                  <a:lnTo>
                    <a:pt x="202" y="264"/>
                  </a:lnTo>
                  <a:close/>
                  <a:moveTo>
                    <a:pt x="22" y="246"/>
                  </a:moveTo>
                  <a:lnTo>
                    <a:pt x="182" y="246"/>
                  </a:lnTo>
                  <a:lnTo>
                    <a:pt x="152" y="18"/>
                  </a:lnTo>
                  <a:lnTo>
                    <a:pt x="52" y="18"/>
                  </a:lnTo>
                  <a:lnTo>
                    <a:pt x="22"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0" name="Freeform 39">
              <a:extLst>
                <a:ext uri="{FF2B5EF4-FFF2-40B4-BE49-F238E27FC236}">
                  <a16:creationId xmlns:a16="http://schemas.microsoft.com/office/drawing/2014/main" id="{FAD20266-48F7-4AAC-BE5B-D94BF9330860}"/>
                </a:ext>
              </a:extLst>
            </p:cNvPr>
            <p:cNvSpPr>
              <a:spLocks noEditPoints="1"/>
            </p:cNvSpPr>
            <p:nvPr/>
          </p:nvSpPr>
          <p:spPr bwMode="auto">
            <a:xfrm>
              <a:off x="4732" y="1341"/>
              <a:ext cx="202" cy="264"/>
            </a:xfrm>
            <a:custGeom>
              <a:avLst/>
              <a:gdLst>
                <a:gd name="T0" fmla="*/ 202 w 202"/>
                <a:gd name="T1" fmla="*/ 264 h 264"/>
                <a:gd name="T2" fmla="*/ 36 w 202"/>
                <a:gd name="T3" fmla="*/ 264 h 264"/>
                <a:gd name="T4" fmla="*/ 0 w 202"/>
                <a:gd name="T5" fmla="*/ 0 h 264"/>
                <a:gd name="T6" fmla="*/ 134 w 202"/>
                <a:gd name="T7" fmla="*/ 0 h 264"/>
                <a:gd name="T8" fmla="*/ 202 w 202"/>
                <a:gd name="T9" fmla="*/ 264 h 264"/>
                <a:gd name="T10" fmla="*/ 50 w 202"/>
                <a:gd name="T11" fmla="*/ 246 h 264"/>
                <a:gd name="T12" fmla="*/ 180 w 202"/>
                <a:gd name="T13" fmla="*/ 246 h 264"/>
                <a:gd name="T14" fmla="*/ 120 w 202"/>
                <a:gd name="T15" fmla="*/ 18 h 264"/>
                <a:gd name="T16" fmla="*/ 20 w 202"/>
                <a:gd name="T17" fmla="*/ 18 h 264"/>
                <a:gd name="T18" fmla="*/ 50 w 202"/>
                <a:gd name="T19" fmla="*/ 24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264">
                  <a:moveTo>
                    <a:pt x="202" y="264"/>
                  </a:moveTo>
                  <a:lnTo>
                    <a:pt x="36" y="264"/>
                  </a:lnTo>
                  <a:lnTo>
                    <a:pt x="0" y="0"/>
                  </a:lnTo>
                  <a:lnTo>
                    <a:pt x="134" y="0"/>
                  </a:lnTo>
                  <a:lnTo>
                    <a:pt x="202" y="264"/>
                  </a:lnTo>
                  <a:close/>
                  <a:moveTo>
                    <a:pt x="50" y="246"/>
                  </a:moveTo>
                  <a:lnTo>
                    <a:pt x="180" y="246"/>
                  </a:lnTo>
                  <a:lnTo>
                    <a:pt x="120" y="18"/>
                  </a:lnTo>
                  <a:lnTo>
                    <a:pt x="20" y="18"/>
                  </a:lnTo>
                  <a:lnTo>
                    <a:pt x="50"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1" name="Freeform 40">
              <a:extLst>
                <a:ext uri="{FF2B5EF4-FFF2-40B4-BE49-F238E27FC236}">
                  <a16:creationId xmlns:a16="http://schemas.microsoft.com/office/drawing/2014/main" id="{9132C7E1-8294-4F83-8A20-8BB495B7495C}"/>
                </a:ext>
              </a:extLst>
            </p:cNvPr>
            <p:cNvSpPr>
              <a:spLocks noEditPoints="1"/>
            </p:cNvSpPr>
            <p:nvPr/>
          </p:nvSpPr>
          <p:spPr bwMode="auto">
            <a:xfrm>
              <a:off x="4328" y="1341"/>
              <a:ext cx="202" cy="264"/>
            </a:xfrm>
            <a:custGeom>
              <a:avLst/>
              <a:gdLst>
                <a:gd name="T0" fmla="*/ 168 w 202"/>
                <a:gd name="T1" fmla="*/ 264 h 264"/>
                <a:gd name="T2" fmla="*/ 0 w 202"/>
                <a:gd name="T3" fmla="*/ 264 h 264"/>
                <a:gd name="T4" fmla="*/ 70 w 202"/>
                <a:gd name="T5" fmla="*/ 0 h 264"/>
                <a:gd name="T6" fmla="*/ 202 w 202"/>
                <a:gd name="T7" fmla="*/ 0 h 264"/>
                <a:gd name="T8" fmla="*/ 168 w 202"/>
                <a:gd name="T9" fmla="*/ 264 h 264"/>
                <a:gd name="T10" fmla="*/ 24 w 202"/>
                <a:gd name="T11" fmla="*/ 246 h 264"/>
                <a:gd name="T12" fmla="*/ 152 w 202"/>
                <a:gd name="T13" fmla="*/ 246 h 264"/>
                <a:gd name="T14" fmla="*/ 182 w 202"/>
                <a:gd name="T15" fmla="*/ 18 h 264"/>
                <a:gd name="T16" fmla="*/ 84 w 202"/>
                <a:gd name="T17" fmla="*/ 18 h 264"/>
                <a:gd name="T18" fmla="*/ 24 w 202"/>
                <a:gd name="T19" fmla="*/ 24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264">
                  <a:moveTo>
                    <a:pt x="168" y="264"/>
                  </a:moveTo>
                  <a:lnTo>
                    <a:pt x="0" y="264"/>
                  </a:lnTo>
                  <a:lnTo>
                    <a:pt x="70" y="0"/>
                  </a:lnTo>
                  <a:lnTo>
                    <a:pt x="202" y="0"/>
                  </a:lnTo>
                  <a:lnTo>
                    <a:pt x="168" y="264"/>
                  </a:lnTo>
                  <a:close/>
                  <a:moveTo>
                    <a:pt x="24" y="246"/>
                  </a:moveTo>
                  <a:lnTo>
                    <a:pt x="152" y="246"/>
                  </a:lnTo>
                  <a:lnTo>
                    <a:pt x="182" y="18"/>
                  </a:lnTo>
                  <a:lnTo>
                    <a:pt x="84" y="18"/>
                  </a:lnTo>
                  <a:lnTo>
                    <a:pt x="24"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2" name="Rectangle 11">
              <a:extLst>
                <a:ext uri="{FF2B5EF4-FFF2-40B4-BE49-F238E27FC236}">
                  <a16:creationId xmlns:a16="http://schemas.microsoft.com/office/drawing/2014/main" id="{2E02BA7B-EA07-4625-B7A6-0B828BF5E194}"/>
                </a:ext>
              </a:extLst>
            </p:cNvPr>
            <p:cNvSpPr>
              <a:spLocks noChangeArrowheads="1"/>
            </p:cNvSpPr>
            <p:nvPr/>
          </p:nvSpPr>
          <p:spPr bwMode="auto">
            <a:xfrm>
              <a:off x="4408" y="1587"/>
              <a:ext cx="18" cy="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3" name="Rectangle 12">
              <a:extLst>
                <a:ext uri="{FF2B5EF4-FFF2-40B4-BE49-F238E27FC236}">
                  <a16:creationId xmlns:a16="http://schemas.microsoft.com/office/drawing/2014/main" id="{64C3B553-253C-4C13-A2E7-95873347D056}"/>
                </a:ext>
              </a:extLst>
            </p:cNvPr>
            <p:cNvSpPr>
              <a:spLocks noChangeArrowheads="1"/>
            </p:cNvSpPr>
            <p:nvPr/>
          </p:nvSpPr>
          <p:spPr bwMode="auto">
            <a:xfrm>
              <a:off x="4622" y="1587"/>
              <a:ext cx="18" cy="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4" name="Rectangle 13">
              <a:extLst>
                <a:ext uri="{FF2B5EF4-FFF2-40B4-BE49-F238E27FC236}">
                  <a16:creationId xmlns:a16="http://schemas.microsoft.com/office/drawing/2014/main" id="{19A27FC5-C808-4F73-A1DD-F72DBDB270D7}"/>
                </a:ext>
              </a:extLst>
            </p:cNvPr>
            <p:cNvSpPr>
              <a:spLocks noChangeArrowheads="1"/>
            </p:cNvSpPr>
            <p:nvPr/>
          </p:nvSpPr>
          <p:spPr bwMode="auto">
            <a:xfrm>
              <a:off x="4842" y="1587"/>
              <a:ext cx="18" cy="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5" name="Rectangle 14">
              <a:extLst>
                <a:ext uri="{FF2B5EF4-FFF2-40B4-BE49-F238E27FC236}">
                  <a16:creationId xmlns:a16="http://schemas.microsoft.com/office/drawing/2014/main" id="{5BC6F36E-5D51-4ED9-8FA6-EE88B894AACC}"/>
                </a:ext>
              </a:extLst>
            </p:cNvPr>
            <p:cNvSpPr>
              <a:spLocks noChangeArrowheads="1"/>
            </p:cNvSpPr>
            <p:nvPr/>
          </p:nvSpPr>
          <p:spPr bwMode="auto">
            <a:xfrm>
              <a:off x="4382" y="1413"/>
              <a:ext cx="132"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6" name="Rectangle 15">
              <a:extLst>
                <a:ext uri="{FF2B5EF4-FFF2-40B4-BE49-F238E27FC236}">
                  <a16:creationId xmlns:a16="http://schemas.microsoft.com/office/drawing/2014/main" id="{4C0ACD06-6F8D-4521-B531-BF367B8B6E7E}"/>
                </a:ext>
              </a:extLst>
            </p:cNvPr>
            <p:cNvSpPr>
              <a:spLocks noChangeArrowheads="1"/>
            </p:cNvSpPr>
            <p:nvPr/>
          </p:nvSpPr>
          <p:spPr bwMode="auto">
            <a:xfrm>
              <a:off x="4368" y="1467"/>
              <a:ext cx="132"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7" name="Rectangle 16">
              <a:extLst>
                <a:ext uri="{FF2B5EF4-FFF2-40B4-BE49-F238E27FC236}">
                  <a16:creationId xmlns:a16="http://schemas.microsoft.com/office/drawing/2014/main" id="{C21C18BF-7453-4047-ACF8-60413FB186CB}"/>
                </a:ext>
              </a:extLst>
            </p:cNvPr>
            <p:cNvSpPr>
              <a:spLocks noChangeArrowheads="1"/>
            </p:cNvSpPr>
            <p:nvPr/>
          </p:nvSpPr>
          <p:spPr bwMode="auto">
            <a:xfrm>
              <a:off x="4356" y="1521"/>
              <a:ext cx="144"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8" name="Rectangle 17">
              <a:extLst>
                <a:ext uri="{FF2B5EF4-FFF2-40B4-BE49-F238E27FC236}">
                  <a16:creationId xmlns:a16="http://schemas.microsoft.com/office/drawing/2014/main" id="{03B89CA3-9E29-45E0-A2C0-7799D6FA4DD2}"/>
                </a:ext>
              </a:extLst>
            </p:cNvPr>
            <p:cNvSpPr>
              <a:spLocks noChangeArrowheads="1"/>
            </p:cNvSpPr>
            <p:nvPr/>
          </p:nvSpPr>
          <p:spPr bwMode="auto">
            <a:xfrm>
              <a:off x="4566" y="1413"/>
              <a:ext cx="132"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9" name="Rectangle 18">
              <a:extLst>
                <a:ext uri="{FF2B5EF4-FFF2-40B4-BE49-F238E27FC236}">
                  <a16:creationId xmlns:a16="http://schemas.microsoft.com/office/drawing/2014/main" id="{4E0BEFCD-A238-40A6-94D0-70103422FE28}"/>
                </a:ext>
              </a:extLst>
            </p:cNvPr>
            <p:cNvSpPr>
              <a:spLocks noChangeArrowheads="1"/>
            </p:cNvSpPr>
            <p:nvPr/>
          </p:nvSpPr>
          <p:spPr bwMode="auto">
            <a:xfrm>
              <a:off x="4554" y="1467"/>
              <a:ext cx="156"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0" name="Rectangle 19">
              <a:extLst>
                <a:ext uri="{FF2B5EF4-FFF2-40B4-BE49-F238E27FC236}">
                  <a16:creationId xmlns:a16="http://schemas.microsoft.com/office/drawing/2014/main" id="{F08CE38A-DE2E-4AAB-91FE-5EFC54838F8F}"/>
                </a:ext>
              </a:extLst>
            </p:cNvPr>
            <p:cNvSpPr>
              <a:spLocks noChangeArrowheads="1"/>
            </p:cNvSpPr>
            <p:nvPr/>
          </p:nvSpPr>
          <p:spPr bwMode="auto">
            <a:xfrm>
              <a:off x="4548" y="1521"/>
              <a:ext cx="168"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1" name="Rectangle 20">
              <a:extLst>
                <a:ext uri="{FF2B5EF4-FFF2-40B4-BE49-F238E27FC236}">
                  <a16:creationId xmlns:a16="http://schemas.microsoft.com/office/drawing/2014/main" id="{E387BF96-C186-4B91-9AC5-7A7FD85B29E1}"/>
                </a:ext>
              </a:extLst>
            </p:cNvPr>
            <p:cNvSpPr>
              <a:spLocks noChangeArrowheads="1"/>
            </p:cNvSpPr>
            <p:nvPr/>
          </p:nvSpPr>
          <p:spPr bwMode="auto">
            <a:xfrm>
              <a:off x="4748" y="1413"/>
              <a:ext cx="134"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2" name="Rectangle 21">
              <a:extLst>
                <a:ext uri="{FF2B5EF4-FFF2-40B4-BE49-F238E27FC236}">
                  <a16:creationId xmlns:a16="http://schemas.microsoft.com/office/drawing/2014/main" id="{DDB7B735-01AC-443E-BDD5-6686FBCC2A3B}"/>
                </a:ext>
              </a:extLst>
            </p:cNvPr>
            <p:cNvSpPr>
              <a:spLocks noChangeArrowheads="1"/>
            </p:cNvSpPr>
            <p:nvPr/>
          </p:nvSpPr>
          <p:spPr bwMode="auto">
            <a:xfrm>
              <a:off x="4756" y="1467"/>
              <a:ext cx="134"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3" name="Rectangle 22">
              <a:extLst>
                <a:ext uri="{FF2B5EF4-FFF2-40B4-BE49-F238E27FC236}">
                  <a16:creationId xmlns:a16="http://schemas.microsoft.com/office/drawing/2014/main" id="{18F204A2-182E-49F4-86A7-89FEAAFAD8CF}"/>
                </a:ext>
              </a:extLst>
            </p:cNvPr>
            <p:cNvSpPr>
              <a:spLocks noChangeArrowheads="1"/>
            </p:cNvSpPr>
            <p:nvPr/>
          </p:nvSpPr>
          <p:spPr bwMode="auto">
            <a:xfrm>
              <a:off x="4764" y="1521"/>
              <a:ext cx="144"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4" name="Rectangle 23">
              <a:extLst>
                <a:ext uri="{FF2B5EF4-FFF2-40B4-BE49-F238E27FC236}">
                  <a16:creationId xmlns:a16="http://schemas.microsoft.com/office/drawing/2014/main" id="{20308CAB-F1DF-4785-9C8D-78A45443AF9D}"/>
                </a:ext>
              </a:extLst>
            </p:cNvPr>
            <p:cNvSpPr>
              <a:spLocks noChangeArrowheads="1"/>
            </p:cNvSpPr>
            <p:nvPr/>
          </p:nvSpPr>
          <p:spPr bwMode="auto">
            <a:xfrm>
              <a:off x="4330" y="1661"/>
              <a:ext cx="854"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5" name="Freeform 54">
              <a:extLst>
                <a:ext uri="{FF2B5EF4-FFF2-40B4-BE49-F238E27FC236}">
                  <a16:creationId xmlns:a16="http://schemas.microsoft.com/office/drawing/2014/main" id="{947FF810-AD29-4611-A289-59C241FFFBE6}"/>
                </a:ext>
              </a:extLst>
            </p:cNvPr>
            <p:cNvSpPr>
              <a:spLocks noEditPoints="1"/>
            </p:cNvSpPr>
            <p:nvPr/>
          </p:nvSpPr>
          <p:spPr bwMode="auto">
            <a:xfrm>
              <a:off x="4486" y="1085"/>
              <a:ext cx="110" cy="108"/>
            </a:xfrm>
            <a:custGeom>
              <a:avLst/>
              <a:gdLst>
                <a:gd name="T0" fmla="*/ 56 w 110"/>
                <a:gd name="T1" fmla="*/ 108 h 108"/>
                <a:gd name="T2" fmla="*/ 34 w 110"/>
                <a:gd name="T3" fmla="*/ 104 h 108"/>
                <a:gd name="T4" fmla="*/ 16 w 110"/>
                <a:gd name="T5" fmla="*/ 92 h 108"/>
                <a:gd name="T6" fmla="*/ 6 w 110"/>
                <a:gd name="T7" fmla="*/ 76 h 108"/>
                <a:gd name="T8" fmla="*/ 0 w 110"/>
                <a:gd name="T9" fmla="*/ 54 h 108"/>
                <a:gd name="T10" fmla="*/ 2 w 110"/>
                <a:gd name="T11" fmla="*/ 44 h 108"/>
                <a:gd name="T12" fmla="*/ 10 w 110"/>
                <a:gd name="T13" fmla="*/ 24 h 108"/>
                <a:gd name="T14" fmla="*/ 24 w 110"/>
                <a:gd name="T15" fmla="*/ 10 h 108"/>
                <a:gd name="T16" fmla="*/ 44 w 110"/>
                <a:gd name="T17" fmla="*/ 2 h 108"/>
                <a:gd name="T18" fmla="*/ 56 w 110"/>
                <a:gd name="T19" fmla="*/ 0 h 108"/>
                <a:gd name="T20" fmla="*/ 76 w 110"/>
                <a:gd name="T21" fmla="*/ 4 h 108"/>
                <a:gd name="T22" fmla="*/ 94 w 110"/>
                <a:gd name="T23" fmla="*/ 16 h 108"/>
                <a:gd name="T24" fmla="*/ 104 w 110"/>
                <a:gd name="T25" fmla="*/ 34 h 108"/>
                <a:gd name="T26" fmla="*/ 110 w 110"/>
                <a:gd name="T27" fmla="*/ 54 h 108"/>
                <a:gd name="T28" fmla="*/ 108 w 110"/>
                <a:gd name="T29" fmla="*/ 66 h 108"/>
                <a:gd name="T30" fmla="*/ 100 w 110"/>
                <a:gd name="T31" fmla="*/ 84 h 108"/>
                <a:gd name="T32" fmla="*/ 86 w 110"/>
                <a:gd name="T33" fmla="*/ 100 h 108"/>
                <a:gd name="T34" fmla="*/ 66 w 110"/>
                <a:gd name="T35" fmla="*/ 108 h 108"/>
                <a:gd name="T36" fmla="*/ 56 w 110"/>
                <a:gd name="T37" fmla="*/ 108 h 108"/>
                <a:gd name="T38" fmla="*/ 56 w 110"/>
                <a:gd name="T39" fmla="*/ 18 h 108"/>
                <a:gd name="T40" fmla="*/ 42 w 110"/>
                <a:gd name="T41" fmla="*/ 22 h 108"/>
                <a:gd name="T42" fmla="*/ 30 w 110"/>
                <a:gd name="T43" fmla="*/ 28 h 108"/>
                <a:gd name="T44" fmla="*/ 22 w 110"/>
                <a:gd name="T45" fmla="*/ 40 h 108"/>
                <a:gd name="T46" fmla="*/ 18 w 110"/>
                <a:gd name="T47" fmla="*/ 54 h 108"/>
                <a:gd name="T48" fmla="*/ 20 w 110"/>
                <a:gd name="T49" fmla="*/ 62 h 108"/>
                <a:gd name="T50" fmla="*/ 26 w 110"/>
                <a:gd name="T51" fmla="*/ 74 h 108"/>
                <a:gd name="T52" fmla="*/ 34 w 110"/>
                <a:gd name="T53" fmla="*/ 84 h 108"/>
                <a:gd name="T54" fmla="*/ 48 w 110"/>
                <a:gd name="T55" fmla="*/ 90 h 108"/>
                <a:gd name="T56" fmla="*/ 56 w 110"/>
                <a:gd name="T57" fmla="*/ 90 h 108"/>
                <a:gd name="T58" fmla="*/ 70 w 110"/>
                <a:gd name="T59" fmla="*/ 88 h 108"/>
                <a:gd name="T60" fmla="*/ 80 w 110"/>
                <a:gd name="T61" fmla="*/ 80 h 108"/>
                <a:gd name="T62" fmla="*/ 88 w 110"/>
                <a:gd name="T63" fmla="*/ 68 h 108"/>
                <a:gd name="T64" fmla="*/ 92 w 110"/>
                <a:gd name="T65" fmla="*/ 54 h 108"/>
                <a:gd name="T66" fmla="*/ 90 w 110"/>
                <a:gd name="T67" fmla="*/ 48 h 108"/>
                <a:gd name="T68" fmla="*/ 84 w 110"/>
                <a:gd name="T69" fmla="*/ 34 h 108"/>
                <a:gd name="T70" fmla="*/ 76 w 110"/>
                <a:gd name="T71" fmla="*/ 24 h 108"/>
                <a:gd name="T72" fmla="*/ 62 w 110"/>
                <a:gd name="T73" fmla="*/ 20 h 108"/>
                <a:gd name="T74" fmla="*/ 56 w 110"/>
                <a:gd name="T75" fmla="*/ 1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 h="108">
                  <a:moveTo>
                    <a:pt x="56" y="108"/>
                  </a:moveTo>
                  <a:lnTo>
                    <a:pt x="56" y="108"/>
                  </a:lnTo>
                  <a:lnTo>
                    <a:pt x="44" y="108"/>
                  </a:lnTo>
                  <a:lnTo>
                    <a:pt x="34" y="104"/>
                  </a:lnTo>
                  <a:lnTo>
                    <a:pt x="24" y="100"/>
                  </a:lnTo>
                  <a:lnTo>
                    <a:pt x="16" y="92"/>
                  </a:lnTo>
                  <a:lnTo>
                    <a:pt x="10" y="84"/>
                  </a:lnTo>
                  <a:lnTo>
                    <a:pt x="6" y="76"/>
                  </a:lnTo>
                  <a:lnTo>
                    <a:pt x="2" y="66"/>
                  </a:lnTo>
                  <a:lnTo>
                    <a:pt x="0" y="54"/>
                  </a:lnTo>
                  <a:lnTo>
                    <a:pt x="0" y="54"/>
                  </a:lnTo>
                  <a:lnTo>
                    <a:pt x="2" y="44"/>
                  </a:lnTo>
                  <a:lnTo>
                    <a:pt x="6" y="34"/>
                  </a:lnTo>
                  <a:lnTo>
                    <a:pt x="10" y="24"/>
                  </a:lnTo>
                  <a:lnTo>
                    <a:pt x="16" y="16"/>
                  </a:lnTo>
                  <a:lnTo>
                    <a:pt x="24" y="10"/>
                  </a:lnTo>
                  <a:lnTo>
                    <a:pt x="34" y="4"/>
                  </a:lnTo>
                  <a:lnTo>
                    <a:pt x="44" y="2"/>
                  </a:lnTo>
                  <a:lnTo>
                    <a:pt x="56" y="0"/>
                  </a:lnTo>
                  <a:lnTo>
                    <a:pt x="56" y="0"/>
                  </a:lnTo>
                  <a:lnTo>
                    <a:pt x="66" y="2"/>
                  </a:lnTo>
                  <a:lnTo>
                    <a:pt x="76" y="4"/>
                  </a:lnTo>
                  <a:lnTo>
                    <a:pt x="86" y="10"/>
                  </a:lnTo>
                  <a:lnTo>
                    <a:pt x="94" y="16"/>
                  </a:lnTo>
                  <a:lnTo>
                    <a:pt x="100" y="24"/>
                  </a:lnTo>
                  <a:lnTo>
                    <a:pt x="104" y="34"/>
                  </a:lnTo>
                  <a:lnTo>
                    <a:pt x="108" y="44"/>
                  </a:lnTo>
                  <a:lnTo>
                    <a:pt x="110" y="54"/>
                  </a:lnTo>
                  <a:lnTo>
                    <a:pt x="110" y="54"/>
                  </a:lnTo>
                  <a:lnTo>
                    <a:pt x="108" y="66"/>
                  </a:lnTo>
                  <a:lnTo>
                    <a:pt x="104" y="76"/>
                  </a:lnTo>
                  <a:lnTo>
                    <a:pt x="100" y="84"/>
                  </a:lnTo>
                  <a:lnTo>
                    <a:pt x="94" y="92"/>
                  </a:lnTo>
                  <a:lnTo>
                    <a:pt x="86" y="100"/>
                  </a:lnTo>
                  <a:lnTo>
                    <a:pt x="76" y="104"/>
                  </a:lnTo>
                  <a:lnTo>
                    <a:pt x="66" y="108"/>
                  </a:lnTo>
                  <a:lnTo>
                    <a:pt x="56" y="108"/>
                  </a:lnTo>
                  <a:lnTo>
                    <a:pt x="56" y="108"/>
                  </a:lnTo>
                  <a:close/>
                  <a:moveTo>
                    <a:pt x="56" y="18"/>
                  </a:moveTo>
                  <a:lnTo>
                    <a:pt x="56" y="18"/>
                  </a:lnTo>
                  <a:lnTo>
                    <a:pt x="48" y="20"/>
                  </a:lnTo>
                  <a:lnTo>
                    <a:pt x="42" y="22"/>
                  </a:lnTo>
                  <a:lnTo>
                    <a:pt x="34" y="24"/>
                  </a:lnTo>
                  <a:lnTo>
                    <a:pt x="30" y="28"/>
                  </a:lnTo>
                  <a:lnTo>
                    <a:pt x="26" y="34"/>
                  </a:lnTo>
                  <a:lnTo>
                    <a:pt x="22" y="40"/>
                  </a:lnTo>
                  <a:lnTo>
                    <a:pt x="20" y="48"/>
                  </a:lnTo>
                  <a:lnTo>
                    <a:pt x="18" y="54"/>
                  </a:lnTo>
                  <a:lnTo>
                    <a:pt x="18" y="54"/>
                  </a:lnTo>
                  <a:lnTo>
                    <a:pt x="20" y="62"/>
                  </a:lnTo>
                  <a:lnTo>
                    <a:pt x="22" y="68"/>
                  </a:lnTo>
                  <a:lnTo>
                    <a:pt x="26" y="74"/>
                  </a:lnTo>
                  <a:lnTo>
                    <a:pt x="30" y="80"/>
                  </a:lnTo>
                  <a:lnTo>
                    <a:pt x="34" y="84"/>
                  </a:lnTo>
                  <a:lnTo>
                    <a:pt x="42" y="88"/>
                  </a:lnTo>
                  <a:lnTo>
                    <a:pt x="48" y="90"/>
                  </a:lnTo>
                  <a:lnTo>
                    <a:pt x="56" y="90"/>
                  </a:lnTo>
                  <a:lnTo>
                    <a:pt x="56" y="90"/>
                  </a:lnTo>
                  <a:lnTo>
                    <a:pt x="62" y="90"/>
                  </a:lnTo>
                  <a:lnTo>
                    <a:pt x="70" y="88"/>
                  </a:lnTo>
                  <a:lnTo>
                    <a:pt x="76" y="84"/>
                  </a:lnTo>
                  <a:lnTo>
                    <a:pt x="80" y="80"/>
                  </a:lnTo>
                  <a:lnTo>
                    <a:pt x="84" y="74"/>
                  </a:lnTo>
                  <a:lnTo>
                    <a:pt x="88" y="68"/>
                  </a:lnTo>
                  <a:lnTo>
                    <a:pt x="90" y="62"/>
                  </a:lnTo>
                  <a:lnTo>
                    <a:pt x="92" y="54"/>
                  </a:lnTo>
                  <a:lnTo>
                    <a:pt x="92" y="54"/>
                  </a:lnTo>
                  <a:lnTo>
                    <a:pt x="90" y="48"/>
                  </a:lnTo>
                  <a:lnTo>
                    <a:pt x="88" y="40"/>
                  </a:lnTo>
                  <a:lnTo>
                    <a:pt x="84" y="34"/>
                  </a:lnTo>
                  <a:lnTo>
                    <a:pt x="80" y="28"/>
                  </a:lnTo>
                  <a:lnTo>
                    <a:pt x="76" y="24"/>
                  </a:lnTo>
                  <a:lnTo>
                    <a:pt x="70" y="22"/>
                  </a:lnTo>
                  <a:lnTo>
                    <a:pt x="62" y="20"/>
                  </a:lnTo>
                  <a:lnTo>
                    <a:pt x="56" y="18"/>
                  </a:lnTo>
                  <a:lnTo>
                    <a:pt x="56"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6" name="Freeform 55">
              <a:extLst>
                <a:ext uri="{FF2B5EF4-FFF2-40B4-BE49-F238E27FC236}">
                  <a16:creationId xmlns:a16="http://schemas.microsoft.com/office/drawing/2014/main" id="{93C3BDDB-8623-4CDC-A9D6-7B54F98C724C}"/>
                </a:ext>
              </a:extLst>
            </p:cNvPr>
            <p:cNvSpPr>
              <a:spLocks/>
            </p:cNvSpPr>
            <p:nvPr/>
          </p:nvSpPr>
          <p:spPr bwMode="auto">
            <a:xfrm>
              <a:off x="4534" y="1033"/>
              <a:ext cx="18" cy="38"/>
            </a:xfrm>
            <a:custGeom>
              <a:avLst/>
              <a:gdLst>
                <a:gd name="T0" fmla="*/ 10 w 18"/>
                <a:gd name="T1" fmla="*/ 38 h 38"/>
                <a:gd name="T2" fmla="*/ 10 w 18"/>
                <a:gd name="T3" fmla="*/ 38 h 38"/>
                <a:gd name="T4" fmla="*/ 6 w 18"/>
                <a:gd name="T5" fmla="*/ 38 h 38"/>
                <a:gd name="T6" fmla="*/ 4 w 18"/>
                <a:gd name="T7" fmla="*/ 36 h 38"/>
                <a:gd name="T8" fmla="*/ 2 w 18"/>
                <a:gd name="T9" fmla="*/ 32 h 38"/>
                <a:gd name="T10" fmla="*/ 0 w 18"/>
                <a:gd name="T11" fmla="*/ 28 h 38"/>
                <a:gd name="T12" fmla="*/ 0 w 18"/>
                <a:gd name="T13" fmla="*/ 10 h 38"/>
                <a:gd name="T14" fmla="*/ 0 w 18"/>
                <a:gd name="T15" fmla="*/ 10 h 38"/>
                <a:gd name="T16" fmla="*/ 2 w 18"/>
                <a:gd name="T17" fmla="*/ 6 h 38"/>
                <a:gd name="T18" fmla="*/ 4 w 18"/>
                <a:gd name="T19" fmla="*/ 4 h 38"/>
                <a:gd name="T20" fmla="*/ 6 w 18"/>
                <a:gd name="T21" fmla="*/ 2 h 38"/>
                <a:gd name="T22" fmla="*/ 10 w 18"/>
                <a:gd name="T23" fmla="*/ 0 h 38"/>
                <a:gd name="T24" fmla="*/ 10 w 18"/>
                <a:gd name="T25" fmla="*/ 0 h 38"/>
                <a:gd name="T26" fmla="*/ 14 w 18"/>
                <a:gd name="T27" fmla="*/ 2 h 38"/>
                <a:gd name="T28" fmla="*/ 16 w 18"/>
                <a:gd name="T29" fmla="*/ 4 h 38"/>
                <a:gd name="T30" fmla="*/ 18 w 18"/>
                <a:gd name="T31" fmla="*/ 6 h 38"/>
                <a:gd name="T32" fmla="*/ 18 w 18"/>
                <a:gd name="T33" fmla="*/ 10 h 38"/>
                <a:gd name="T34" fmla="*/ 18 w 18"/>
                <a:gd name="T35" fmla="*/ 28 h 38"/>
                <a:gd name="T36" fmla="*/ 18 w 18"/>
                <a:gd name="T37" fmla="*/ 28 h 38"/>
                <a:gd name="T38" fmla="*/ 18 w 18"/>
                <a:gd name="T39" fmla="*/ 32 h 38"/>
                <a:gd name="T40" fmla="*/ 16 w 18"/>
                <a:gd name="T41" fmla="*/ 36 h 38"/>
                <a:gd name="T42" fmla="*/ 14 w 18"/>
                <a:gd name="T43" fmla="*/ 38 h 38"/>
                <a:gd name="T44" fmla="*/ 10 w 18"/>
                <a:gd name="T45" fmla="*/ 38 h 38"/>
                <a:gd name="T46" fmla="*/ 10 w 18"/>
                <a:gd name="T4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38">
                  <a:moveTo>
                    <a:pt x="10" y="38"/>
                  </a:moveTo>
                  <a:lnTo>
                    <a:pt x="10" y="38"/>
                  </a:lnTo>
                  <a:lnTo>
                    <a:pt x="6" y="38"/>
                  </a:lnTo>
                  <a:lnTo>
                    <a:pt x="4" y="36"/>
                  </a:lnTo>
                  <a:lnTo>
                    <a:pt x="2" y="32"/>
                  </a:lnTo>
                  <a:lnTo>
                    <a:pt x="0" y="28"/>
                  </a:lnTo>
                  <a:lnTo>
                    <a:pt x="0" y="10"/>
                  </a:lnTo>
                  <a:lnTo>
                    <a:pt x="0" y="10"/>
                  </a:lnTo>
                  <a:lnTo>
                    <a:pt x="2" y="6"/>
                  </a:lnTo>
                  <a:lnTo>
                    <a:pt x="4" y="4"/>
                  </a:lnTo>
                  <a:lnTo>
                    <a:pt x="6" y="2"/>
                  </a:lnTo>
                  <a:lnTo>
                    <a:pt x="10" y="0"/>
                  </a:lnTo>
                  <a:lnTo>
                    <a:pt x="10" y="0"/>
                  </a:lnTo>
                  <a:lnTo>
                    <a:pt x="14" y="2"/>
                  </a:lnTo>
                  <a:lnTo>
                    <a:pt x="16" y="4"/>
                  </a:lnTo>
                  <a:lnTo>
                    <a:pt x="18" y="6"/>
                  </a:lnTo>
                  <a:lnTo>
                    <a:pt x="18" y="10"/>
                  </a:lnTo>
                  <a:lnTo>
                    <a:pt x="18" y="28"/>
                  </a:lnTo>
                  <a:lnTo>
                    <a:pt x="18" y="28"/>
                  </a:lnTo>
                  <a:lnTo>
                    <a:pt x="18" y="32"/>
                  </a:lnTo>
                  <a:lnTo>
                    <a:pt x="16" y="36"/>
                  </a:lnTo>
                  <a:lnTo>
                    <a:pt x="14" y="38"/>
                  </a:lnTo>
                  <a:lnTo>
                    <a:pt x="10" y="38"/>
                  </a:lnTo>
                  <a:lnTo>
                    <a:pt x="1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7" name="Freeform 56">
              <a:extLst>
                <a:ext uri="{FF2B5EF4-FFF2-40B4-BE49-F238E27FC236}">
                  <a16:creationId xmlns:a16="http://schemas.microsoft.com/office/drawing/2014/main" id="{DF5FCD0B-578B-4A8E-A65B-0769EB35586A}"/>
                </a:ext>
              </a:extLst>
            </p:cNvPr>
            <p:cNvSpPr>
              <a:spLocks/>
            </p:cNvSpPr>
            <p:nvPr/>
          </p:nvSpPr>
          <p:spPr bwMode="auto">
            <a:xfrm>
              <a:off x="4534" y="1207"/>
              <a:ext cx="18" cy="38"/>
            </a:xfrm>
            <a:custGeom>
              <a:avLst/>
              <a:gdLst>
                <a:gd name="T0" fmla="*/ 10 w 18"/>
                <a:gd name="T1" fmla="*/ 38 h 38"/>
                <a:gd name="T2" fmla="*/ 10 w 18"/>
                <a:gd name="T3" fmla="*/ 38 h 38"/>
                <a:gd name="T4" fmla="*/ 6 w 18"/>
                <a:gd name="T5" fmla="*/ 38 h 38"/>
                <a:gd name="T6" fmla="*/ 4 w 18"/>
                <a:gd name="T7" fmla="*/ 36 h 38"/>
                <a:gd name="T8" fmla="*/ 2 w 18"/>
                <a:gd name="T9" fmla="*/ 32 h 38"/>
                <a:gd name="T10" fmla="*/ 0 w 18"/>
                <a:gd name="T11" fmla="*/ 30 h 38"/>
                <a:gd name="T12" fmla="*/ 0 w 18"/>
                <a:gd name="T13" fmla="*/ 10 h 38"/>
                <a:gd name="T14" fmla="*/ 0 w 18"/>
                <a:gd name="T15" fmla="*/ 10 h 38"/>
                <a:gd name="T16" fmla="*/ 2 w 18"/>
                <a:gd name="T17" fmla="*/ 6 h 38"/>
                <a:gd name="T18" fmla="*/ 4 w 18"/>
                <a:gd name="T19" fmla="*/ 4 h 38"/>
                <a:gd name="T20" fmla="*/ 6 w 18"/>
                <a:gd name="T21" fmla="*/ 2 h 38"/>
                <a:gd name="T22" fmla="*/ 10 w 18"/>
                <a:gd name="T23" fmla="*/ 0 h 38"/>
                <a:gd name="T24" fmla="*/ 10 w 18"/>
                <a:gd name="T25" fmla="*/ 0 h 38"/>
                <a:gd name="T26" fmla="*/ 14 w 18"/>
                <a:gd name="T27" fmla="*/ 2 h 38"/>
                <a:gd name="T28" fmla="*/ 16 w 18"/>
                <a:gd name="T29" fmla="*/ 4 h 38"/>
                <a:gd name="T30" fmla="*/ 18 w 18"/>
                <a:gd name="T31" fmla="*/ 6 h 38"/>
                <a:gd name="T32" fmla="*/ 18 w 18"/>
                <a:gd name="T33" fmla="*/ 10 h 38"/>
                <a:gd name="T34" fmla="*/ 18 w 18"/>
                <a:gd name="T35" fmla="*/ 30 h 38"/>
                <a:gd name="T36" fmla="*/ 18 w 18"/>
                <a:gd name="T37" fmla="*/ 30 h 38"/>
                <a:gd name="T38" fmla="*/ 18 w 18"/>
                <a:gd name="T39" fmla="*/ 32 h 38"/>
                <a:gd name="T40" fmla="*/ 16 w 18"/>
                <a:gd name="T41" fmla="*/ 36 h 38"/>
                <a:gd name="T42" fmla="*/ 14 w 18"/>
                <a:gd name="T43" fmla="*/ 38 h 38"/>
                <a:gd name="T44" fmla="*/ 10 w 18"/>
                <a:gd name="T45" fmla="*/ 38 h 38"/>
                <a:gd name="T46" fmla="*/ 10 w 18"/>
                <a:gd name="T4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38">
                  <a:moveTo>
                    <a:pt x="10" y="38"/>
                  </a:moveTo>
                  <a:lnTo>
                    <a:pt x="10" y="38"/>
                  </a:lnTo>
                  <a:lnTo>
                    <a:pt x="6" y="38"/>
                  </a:lnTo>
                  <a:lnTo>
                    <a:pt x="4" y="36"/>
                  </a:lnTo>
                  <a:lnTo>
                    <a:pt x="2" y="32"/>
                  </a:lnTo>
                  <a:lnTo>
                    <a:pt x="0" y="30"/>
                  </a:lnTo>
                  <a:lnTo>
                    <a:pt x="0" y="10"/>
                  </a:lnTo>
                  <a:lnTo>
                    <a:pt x="0" y="10"/>
                  </a:lnTo>
                  <a:lnTo>
                    <a:pt x="2" y="6"/>
                  </a:lnTo>
                  <a:lnTo>
                    <a:pt x="4" y="4"/>
                  </a:lnTo>
                  <a:lnTo>
                    <a:pt x="6" y="2"/>
                  </a:lnTo>
                  <a:lnTo>
                    <a:pt x="10" y="0"/>
                  </a:lnTo>
                  <a:lnTo>
                    <a:pt x="10" y="0"/>
                  </a:lnTo>
                  <a:lnTo>
                    <a:pt x="14" y="2"/>
                  </a:lnTo>
                  <a:lnTo>
                    <a:pt x="16" y="4"/>
                  </a:lnTo>
                  <a:lnTo>
                    <a:pt x="18" y="6"/>
                  </a:lnTo>
                  <a:lnTo>
                    <a:pt x="18" y="10"/>
                  </a:lnTo>
                  <a:lnTo>
                    <a:pt x="18" y="30"/>
                  </a:lnTo>
                  <a:lnTo>
                    <a:pt x="18" y="30"/>
                  </a:lnTo>
                  <a:lnTo>
                    <a:pt x="18" y="32"/>
                  </a:lnTo>
                  <a:lnTo>
                    <a:pt x="16" y="36"/>
                  </a:lnTo>
                  <a:lnTo>
                    <a:pt x="14" y="38"/>
                  </a:lnTo>
                  <a:lnTo>
                    <a:pt x="10" y="38"/>
                  </a:lnTo>
                  <a:lnTo>
                    <a:pt x="1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8" name="Freeform 57">
              <a:extLst>
                <a:ext uri="{FF2B5EF4-FFF2-40B4-BE49-F238E27FC236}">
                  <a16:creationId xmlns:a16="http://schemas.microsoft.com/office/drawing/2014/main" id="{2295BF86-CD3B-4325-AF0F-B5078BF61018}"/>
                </a:ext>
              </a:extLst>
            </p:cNvPr>
            <p:cNvSpPr>
              <a:spLocks/>
            </p:cNvSpPr>
            <p:nvPr/>
          </p:nvSpPr>
          <p:spPr bwMode="auto">
            <a:xfrm>
              <a:off x="4612" y="1131"/>
              <a:ext cx="38" cy="18"/>
            </a:xfrm>
            <a:custGeom>
              <a:avLst/>
              <a:gdLst>
                <a:gd name="T0" fmla="*/ 28 w 38"/>
                <a:gd name="T1" fmla="*/ 18 h 18"/>
                <a:gd name="T2" fmla="*/ 10 w 38"/>
                <a:gd name="T3" fmla="*/ 18 h 18"/>
                <a:gd name="T4" fmla="*/ 10 w 38"/>
                <a:gd name="T5" fmla="*/ 18 h 18"/>
                <a:gd name="T6" fmla="*/ 6 w 38"/>
                <a:gd name="T7" fmla="*/ 16 h 18"/>
                <a:gd name="T8" fmla="*/ 2 w 38"/>
                <a:gd name="T9" fmla="*/ 14 h 18"/>
                <a:gd name="T10" fmla="*/ 0 w 38"/>
                <a:gd name="T11" fmla="*/ 12 h 18"/>
                <a:gd name="T12" fmla="*/ 0 w 38"/>
                <a:gd name="T13" fmla="*/ 8 h 18"/>
                <a:gd name="T14" fmla="*/ 0 w 38"/>
                <a:gd name="T15" fmla="*/ 8 h 18"/>
                <a:gd name="T16" fmla="*/ 0 w 38"/>
                <a:gd name="T17" fmla="*/ 4 h 18"/>
                <a:gd name="T18" fmla="*/ 2 w 38"/>
                <a:gd name="T19" fmla="*/ 2 h 18"/>
                <a:gd name="T20" fmla="*/ 6 w 38"/>
                <a:gd name="T21" fmla="*/ 0 h 18"/>
                <a:gd name="T22" fmla="*/ 10 w 38"/>
                <a:gd name="T23" fmla="*/ 0 h 18"/>
                <a:gd name="T24" fmla="*/ 28 w 38"/>
                <a:gd name="T25" fmla="*/ 0 h 18"/>
                <a:gd name="T26" fmla="*/ 28 w 38"/>
                <a:gd name="T27" fmla="*/ 0 h 18"/>
                <a:gd name="T28" fmla="*/ 32 w 38"/>
                <a:gd name="T29" fmla="*/ 0 h 18"/>
                <a:gd name="T30" fmla="*/ 36 w 38"/>
                <a:gd name="T31" fmla="*/ 2 h 18"/>
                <a:gd name="T32" fmla="*/ 36 w 38"/>
                <a:gd name="T33" fmla="*/ 4 h 18"/>
                <a:gd name="T34" fmla="*/ 38 w 38"/>
                <a:gd name="T35" fmla="*/ 8 h 18"/>
                <a:gd name="T36" fmla="*/ 38 w 38"/>
                <a:gd name="T37" fmla="*/ 8 h 18"/>
                <a:gd name="T38" fmla="*/ 36 w 38"/>
                <a:gd name="T39" fmla="*/ 12 h 18"/>
                <a:gd name="T40" fmla="*/ 36 w 38"/>
                <a:gd name="T41" fmla="*/ 14 h 18"/>
                <a:gd name="T42" fmla="*/ 32 w 38"/>
                <a:gd name="T43" fmla="*/ 16 h 18"/>
                <a:gd name="T44" fmla="*/ 28 w 38"/>
                <a:gd name="T45" fmla="*/ 18 h 18"/>
                <a:gd name="T46" fmla="*/ 28 w 38"/>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 h="18">
                  <a:moveTo>
                    <a:pt x="28" y="18"/>
                  </a:moveTo>
                  <a:lnTo>
                    <a:pt x="10" y="18"/>
                  </a:lnTo>
                  <a:lnTo>
                    <a:pt x="10" y="18"/>
                  </a:lnTo>
                  <a:lnTo>
                    <a:pt x="6" y="16"/>
                  </a:lnTo>
                  <a:lnTo>
                    <a:pt x="2" y="14"/>
                  </a:lnTo>
                  <a:lnTo>
                    <a:pt x="0" y="12"/>
                  </a:lnTo>
                  <a:lnTo>
                    <a:pt x="0" y="8"/>
                  </a:lnTo>
                  <a:lnTo>
                    <a:pt x="0" y="8"/>
                  </a:lnTo>
                  <a:lnTo>
                    <a:pt x="0" y="4"/>
                  </a:lnTo>
                  <a:lnTo>
                    <a:pt x="2" y="2"/>
                  </a:lnTo>
                  <a:lnTo>
                    <a:pt x="6" y="0"/>
                  </a:lnTo>
                  <a:lnTo>
                    <a:pt x="10" y="0"/>
                  </a:lnTo>
                  <a:lnTo>
                    <a:pt x="28" y="0"/>
                  </a:lnTo>
                  <a:lnTo>
                    <a:pt x="28" y="0"/>
                  </a:lnTo>
                  <a:lnTo>
                    <a:pt x="32" y="0"/>
                  </a:lnTo>
                  <a:lnTo>
                    <a:pt x="36" y="2"/>
                  </a:lnTo>
                  <a:lnTo>
                    <a:pt x="36" y="4"/>
                  </a:lnTo>
                  <a:lnTo>
                    <a:pt x="38" y="8"/>
                  </a:lnTo>
                  <a:lnTo>
                    <a:pt x="38" y="8"/>
                  </a:lnTo>
                  <a:lnTo>
                    <a:pt x="36" y="12"/>
                  </a:lnTo>
                  <a:lnTo>
                    <a:pt x="36" y="14"/>
                  </a:lnTo>
                  <a:lnTo>
                    <a:pt x="32" y="16"/>
                  </a:lnTo>
                  <a:lnTo>
                    <a:pt x="28" y="18"/>
                  </a:lnTo>
                  <a:lnTo>
                    <a:pt x="2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9" name="Freeform 58">
              <a:extLst>
                <a:ext uri="{FF2B5EF4-FFF2-40B4-BE49-F238E27FC236}">
                  <a16:creationId xmlns:a16="http://schemas.microsoft.com/office/drawing/2014/main" id="{FC4C8826-DF09-4138-BB12-F2918381C26D}"/>
                </a:ext>
              </a:extLst>
            </p:cNvPr>
            <p:cNvSpPr>
              <a:spLocks/>
            </p:cNvSpPr>
            <p:nvPr/>
          </p:nvSpPr>
          <p:spPr bwMode="auto">
            <a:xfrm>
              <a:off x="4438" y="1131"/>
              <a:ext cx="38" cy="18"/>
            </a:xfrm>
            <a:custGeom>
              <a:avLst/>
              <a:gdLst>
                <a:gd name="T0" fmla="*/ 28 w 38"/>
                <a:gd name="T1" fmla="*/ 18 h 18"/>
                <a:gd name="T2" fmla="*/ 8 w 38"/>
                <a:gd name="T3" fmla="*/ 18 h 18"/>
                <a:gd name="T4" fmla="*/ 8 w 38"/>
                <a:gd name="T5" fmla="*/ 18 h 18"/>
                <a:gd name="T6" fmla="*/ 6 w 38"/>
                <a:gd name="T7" fmla="*/ 16 h 18"/>
                <a:gd name="T8" fmla="*/ 2 w 38"/>
                <a:gd name="T9" fmla="*/ 14 h 18"/>
                <a:gd name="T10" fmla="*/ 0 w 38"/>
                <a:gd name="T11" fmla="*/ 12 h 18"/>
                <a:gd name="T12" fmla="*/ 0 w 38"/>
                <a:gd name="T13" fmla="*/ 8 h 18"/>
                <a:gd name="T14" fmla="*/ 0 w 38"/>
                <a:gd name="T15" fmla="*/ 8 h 18"/>
                <a:gd name="T16" fmla="*/ 0 w 38"/>
                <a:gd name="T17" fmla="*/ 4 h 18"/>
                <a:gd name="T18" fmla="*/ 2 w 38"/>
                <a:gd name="T19" fmla="*/ 2 h 18"/>
                <a:gd name="T20" fmla="*/ 6 w 38"/>
                <a:gd name="T21" fmla="*/ 0 h 18"/>
                <a:gd name="T22" fmla="*/ 8 w 38"/>
                <a:gd name="T23" fmla="*/ 0 h 18"/>
                <a:gd name="T24" fmla="*/ 28 w 38"/>
                <a:gd name="T25" fmla="*/ 0 h 18"/>
                <a:gd name="T26" fmla="*/ 28 w 38"/>
                <a:gd name="T27" fmla="*/ 0 h 18"/>
                <a:gd name="T28" fmla="*/ 32 w 38"/>
                <a:gd name="T29" fmla="*/ 0 h 18"/>
                <a:gd name="T30" fmla="*/ 34 w 38"/>
                <a:gd name="T31" fmla="*/ 2 h 18"/>
                <a:gd name="T32" fmla="*/ 36 w 38"/>
                <a:gd name="T33" fmla="*/ 4 h 18"/>
                <a:gd name="T34" fmla="*/ 38 w 38"/>
                <a:gd name="T35" fmla="*/ 8 h 18"/>
                <a:gd name="T36" fmla="*/ 38 w 38"/>
                <a:gd name="T37" fmla="*/ 8 h 18"/>
                <a:gd name="T38" fmla="*/ 36 w 38"/>
                <a:gd name="T39" fmla="*/ 12 h 18"/>
                <a:gd name="T40" fmla="*/ 34 w 38"/>
                <a:gd name="T41" fmla="*/ 14 h 18"/>
                <a:gd name="T42" fmla="*/ 32 w 38"/>
                <a:gd name="T43" fmla="*/ 16 h 18"/>
                <a:gd name="T44" fmla="*/ 28 w 38"/>
                <a:gd name="T45" fmla="*/ 18 h 18"/>
                <a:gd name="T46" fmla="*/ 28 w 38"/>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 h="18">
                  <a:moveTo>
                    <a:pt x="28" y="18"/>
                  </a:moveTo>
                  <a:lnTo>
                    <a:pt x="8" y="18"/>
                  </a:lnTo>
                  <a:lnTo>
                    <a:pt x="8" y="18"/>
                  </a:lnTo>
                  <a:lnTo>
                    <a:pt x="6" y="16"/>
                  </a:lnTo>
                  <a:lnTo>
                    <a:pt x="2" y="14"/>
                  </a:lnTo>
                  <a:lnTo>
                    <a:pt x="0" y="12"/>
                  </a:lnTo>
                  <a:lnTo>
                    <a:pt x="0" y="8"/>
                  </a:lnTo>
                  <a:lnTo>
                    <a:pt x="0" y="8"/>
                  </a:lnTo>
                  <a:lnTo>
                    <a:pt x="0" y="4"/>
                  </a:lnTo>
                  <a:lnTo>
                    <a:pt x="2" y="2"/>
                  </a:lnTo>
                  <a:lnTo>
                    <a:pt x="6" y="0"/>
                  </a:lnTo>
                  <a:lnTo>
                    <a:pt x="8" y="0"/>
                  </a:lnTo>
                  <a:lnTo>
                    <a:pt x="28" y="0"/>
                  </a:lnTo>
                  <a:lnTo>
                    <a:pt x="28" y="0"/>
                  </a:lnTo>
                  <a:lnTo>
                    <a:pt x="32" y="0"/>
                  </a:lnTo>
                  <a:lnTo>
                    <a:pt x="34" y="2"/>
                  </a:lnTo>
                  <a:lnTo>
                    <a:pt x="36" y="4"/>
                  </a:lnTo>
                  <a:lnTo>
                    <a:pt x="38" y="8"/>
                  </a:lnTo>
                  <a:lnTo>
                    <a:pt x="38" y="8"/>
                  </a:lnTo>
                  <a:lnTo>
                    <a:pt x="36" y="12"/>
                  </a:lnTo>
                  <a:lnTo>
                    <a:pt x="34" y="14"/>
                  </a:lnTo>
                  <a:lnTo>
                    <a:pt x="32" y="16"/>
                  </a:lnTo>
                  <a:lnTo>
                    <a:pt x="28" y="18"/>
                  </a:lnTo>
                  <a:lnTo>
                    <a:pt x="2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30" name="Freeform 59">
              <a:extLst>
                <a:ext uri="{FF2B5EF4-FFF2-40B4-BE49-F238E27FC236}">
                  <a16:creationId xmlns:a16="http://schemas.microsoft.com/office/drawing/2014/main" id="{5D670847-2E31-4A48-A151-71D2882B6639}"/>
                </a:ext>
              </a:extLst>
            </p:cNvPr>
            <p:cNvSpPr>
              <a:spLocks/>
            </p:cNvSpPr>
            <p:nvPr/>
          </p:nvSpPr>
          <p:spPr bwMode="auto">
            <a:xfrm>
              <a:off x="4590" y="1185"/>
              <a:ext cx="32" cy="32"/>
            </a:xfrm>
            <a:custGeom>
              <a:avLst/>
              <a:gdLst>
                <a:gd name="T0" fmla="*/ 22 w 32"/>
                <a:gd name="T1" fmla="*/ 32 h 32"/>
                <a:gd name="T2" fmla="*/ 22 w 32"/>
                <a:gd name="T3" fmla="*/ 32 h 32"/>
                <a:gd name="T4" fmla="*/ 18 w 32"/>
                <a:gd name="T5" fmla="*/ 32 h 32"/>
                <a:gd name="T6" fmla="*/ 16 w 32"/>
                <a:gd name="T7" fmla="*/ 30 h 32"/>
                <a:gd name="T8" fmla="*/ 2 w 32"/>
                <a:gd name="T9" fmla="*/ 16 h 32"/>
                <a:gd name="T10" fmla="*/ 2 w 32"/>
                <a:gd name="T11" fmla="*/ 16 h 32"/>
                <a:gd name="T12" fmla="*/ 0 w 32"/>
                <a:gd name="T13" fmla="*/ 12 h 32"/>
                <a:gd name="T14" fmla="*/ 0 w 32"/>
                <a:gd name="T15" fmla="*/ 10 h 32"/>
                <a:gd name="T16" fmla="*/ 0 w 32"/>
                <a:gd name="T17" fmla="*/ 6 h 32"/>
                <a:gd name="T18" fmla="*/ 2 w 32"/>
                <a:gd name="T19" fmla="*/ 2 h 32"/>
                <a:gd name="T20" fmla="*/ 2 w 32"/>
                <a:gd name="T21" fmla="*/ 2 h 32"/>
                <a:gd name="T22" fmla="*/ 6 w 32"/>
                <a:gd name="T23" fmla="*/ 0 h 32"/>
                <a:gd name="T24" fmla="*/ 8 w 32"/>
                <a:gd name="T25" fmla="*/ 0 h 32"/>
                <a:gd name="T26" fmla="*/ 12 w 32"/>
                <a:gd name="T27" fmla="*/ 0 h 32"/>
                <a:gd name="T28" fmla="*/ 14 w 32"/>
                <a:gd name="T29" fmla="*/ 2 h 32"/>
                <a:gd name="T30" fmla="*/ 28 w 32"/>
                <a:gd name="T31" fmla="*/ 16 h 32"/>
                <a:gd name="T32" fmla="*/ 28 w 32"/>
                <a:gd name="T33" fmla="*/ 16 h 32"/>
                <a:gd name="T34" fmla="*/ 30 w 32"/>
                <a:gd name="T35" fmla="*/ 20 h 32"/>
                <a:gd name="T36" fmla="*/ 32 w 32"/>
                <a:gd name="T37" fmla="*/ 22 h 32"/>
                <a:gd name="T38" fmla="*/ 30 w 32"/>
                <a:gd name="T39" fmla="*/ 26 h 32"/>
                <a:gd name="T40" fmla="*/ 28 w 32"/>
                <a:gd name="T41" fmla="*/ 30 h 32"/>
                <a:gd name="T42" fmla="*/ 28 w 32"/>
                <a:gd name="T43" fmla="*/ 30 h 32"/>
                <a:gd name="T44" fmla="*/ 26 w 32"/>
                <a:gd name="T45" fmla="*/ 32 h 32"/>
                <a:gd name="T46" fmla="*/ 22 w 32"/>
                <a:gd name="T47" fmla="*/ 32 h 32"/>
                <a:gd name="T48" fmla="*/ 22 w 32"/>
                <a:gd name="T4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32">
                  <a:moveTo>
                    <a:pt x="22" y="32"/>
                  </a:moveTo>
                  <a:lnTo>
                    <a:pt x="22" y="32"/>
                  </a:lnTo>
                  <a:lnTo>
                    <a:pt x="18" y="32"/>
                  </a:lnTo>
                  <a:lnTo>
                    <a:pt x="16" y="30"/>
                  </a:lnTo>
                  <a:lnTo>
                    <a:pt x="2" y="16"/>
                  </a:lnTo>
                  <a:lnTo>
                    <a:pt x="2" y="16"/>
                  </a:lnTo>
                  <a:lnTo>
                    <a:pt x="0" y="12"/>
                  </a:lnTo>
                  <a:lnTo>
                    <a:pt x="0" y="10"/>
                  </a:lnTo>
                  <a:lnTo>
                    <a:pt x="0" y="6"/>
                  </a:lnTo>
                  <a:lnTo>
                    <a:pt x="2" y="2"/>
                  </a:lnTo>
                  <a:lnTo>
                    <a:pt x="2" y="2"/>
                  </a:lnTo>
                  <a:lnTo>
                    <a:pt x="6" y="0"/>
                  </a:lnTo>
                  <a:lnTo>
                    <a:pt x="8" y="0"/>
                  </a:lnTo>
                  <a:lnTo>
                    <a:pt x="12" y="0"/>
                  </a:lnTo>
                  <a:lnTo>
                    <a:pt x="14" y="2"/>
                  </a:lnTo>
                  <a:lnTo>
                    <a:pt x="28" y="16"/>
                  </a:lnTo>
                  <a:lnTo>
                    <a:pt x="28" y="16"/>
                  </a:lnTo>
                  <a:lnTo>
                    <a:pt x="30" y="20"/>
                  </a:lnTo>
                  <a:lnTo>
                    <a:pt x="32" y="22"/>
                  </a:lnTo>
                  <a:lnTo>
                    <a:pt x="30" y="26"/>
                  </a:lnTo>
                  <a:lnTo>
                    <a:pt x="28" y="30"/>
                  </a:lnTo>
                  <a:lnTo>
                    <a:pt x="28" y="30"/>
                  </a:lnTo>
                  <a:lnTo>
                    <a:pt x="26" y="32"/>
                  </a:lnTo>
                  <a:lnTo>
                    <a:pt x="22" y="32"/>
                  </a:lnTo>
                  <a:lnTo>
                    <a:pt x="2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31" name="Freeform 60">
              <a:extLst>
                <a:ext uri="{FF2B5EF4-FFF2-40B4-BE49-F238E27FC236}">
                  <a16:creationId xmlns:a16="http://schemas.microsoft.com/office/drawing/2014/main" id="{BFE659CF-BAC9-4DB3-8247-F71AF4EF9D44}"/>
                </a:ext>
              </a:extLst>
            </p:cNvPr>
            <p:cNvSpPr>
              <a:spLocks/>
            </p:cNvSpPr>
            <p:nvPr/>
          </p:nvSpPr>
          <p:spPr bwMode="auto">
            <a:xfrm>
              <a:off x="4466" y="1061"/>
              <a:ext cx="32" cy="32"/>
            </a:xfrm>
            <a:custGeom>
              <a:avLst/>
              <a:gdLst>
                <a:gd name="T0" fmla="*/ 22 w 32"/>
                <a:gd name="T1" fmla="*/ 32 h 32"/>
                <a:gd name="T2" fmla="*/ 22 w 32"/>
                <a:gd name="T3" fmla="*/ 32 h 32"/>
                <a:gd name="T4" fmla="*/ 20 w 32"/>
                <a:gd name="T5" fmla="*/ 32 h 32"/>
                <a:gd name="T6" fmla="*/ 16 w 32"/>
                <a:gd name="T7" fmla="*/ 30 h 32"/>
                <a:gd name="T8" fmla="*/ 2 w 32"/>
                <a:gd name="T9" fmla="*/ 16 h 32"/>
                <a:gd name="T10" fmla="*/ 2 w 32"/>
                <a:gd name="T11" fmla="*/ 16 h 32"/>
                <a:gd name="T12" fmla="*/ 0 w 32"/>
                <a:gd name="T13" fmla="*/ 14 h 32"/>
                <a:gd name="T14" fmla="*/ 0 w 32"/>
                <a:gd name="T15" fmla="*/ 10 h 32"/>
                <a:gd name="T16" fmla="*/ 0 w 32"/>
                <a:gd name="T17" fmla="*/ 6 h 32"/>
                <a:gd name="T18" fmla="*/ 2 w 32"/>
                <a:gd name="T19" fmla="*/ 4 h 32"/>
                <a:gd name="T20" fmla="*/ 2 w 32"/>
                <a:gd name="T21" fmla="*/ 4 h 32"/>
                <a:gd name="T22" fmla="*/ 6 w 32"/>
                <a:gd name="T23" fmla="*/ 2 h 32"/>
                <a:gd name="T24" fmla="*/ 10 w 32"/>
                <a:gd name="T25" fmla="*/ 0 h 32"/>
                <a:gd name="T26" fmla="*/ 12 w 32"/>
                <a:gd name="T27" fmla="*/ 2 h 32"/>
                <a:gd name="T28" fmla="*/ 16 w 32"/>
                <a:gd name="T29" fmla="*/ 4 h 32"/>
                <a:gd name="T30" fmla="*/ 30 w 32"/>
                <a:gd name="T31" fmla="*/ 18 h 32"/>
                <a:gd name="T32" fmla="*/ 30 w 32"/>
                <a:gd name="T33" fmla="*/ 18 h 32"/>
                <a:gd name="T34" fmla="*/ 32 w 32"/>
                <a:gd name="T35" fmla="*/ 20 h 32"/>
                <a:gd name="T36" fmla="*/ 32 w 32"/>
                <a:gd name="T37" fmla="*/ 24 h 32"/>
                <a:gd name="T38" fmla="*/ 32 w 32"/>
                <a:gd name="T39" fmla="*/ 26 h 32"/>
                <a:gd name="T40" fmla="*/ 30 w 32"/>
                <a:gd name="T41" fmla="*/ 30 h 32"/>
                <a:gd name="T42" fmla="*/ 30 w 32"/>
                <a:gd name="T43" fmla="*/ 30 h 32"/>
                <a:gd name="T44" fmla="*/ 26 w 32"/>
                <a:gd name="T45" fmla="*/ 32 h 32"/>
                <a:gd name="T46" fmla="*/ 22 w 32"/>
                <a:gd name="T47" fmla="*/ 32 h 32"/>
                <a:gd name="T48" fmla="*/ 22 w 32"/>
                <a:gd name="T4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32">
                  <a:moveTo>
                    <a:pt x="22" y="32"/>
                  </a:moveTo>
                  <a:lnTo>
                    <a:pt x="22" y="32"/>
                  </a:lnTo>
                  <a:lnTo>
                    <a:pt x="20" y="32"/>
                  </a:lnTo>
                  <a:lnTo>
                    <a:pt x="16" y="30"/>
                  </a:lnTo>
                  <a:lnTo>
                    <a:pt x="2" y="16"/>
                  </a:lnTo>
                  <a:lnTo>
                    <a:pt x="2" y="16"/>
                  </a:lnTo>
                  <a:lnTo>
                    <a:pt x="0" y="14"/>
                  </a:lnTo>
                  <a:lnTo>
                    <a:pt x="0" y="10"/>
                  </a:lnTo>
                  <a:lnTo>
                    <a:pt x="0" y="6"/>
                  </a:lnTo>
                  <a:lnTo>
                    <a:pt x="2" y="4"/>
                  </a:lnTo>
                  <a:lnTo>
                    <a:pt x="2" y="4"/>
                  </a:lnTo>
                  <a:lnTo>
                    <a:pt x="6" y="2"/>
                  </a:lnTo>
                  <a:lnTo>
                    <a:pt x="10" y="0"/>
                  </a:lnTo>
                  <a:lnTo>
                    <a:pt x="12" y="2"/>
                  </a:lnTo>
                  <a:lnTo>
                    <a:pt x="16" y="4"/>
                  </a:lnTo>
                  <a:lnTo>
                    <a:pt x="30" y="18"/>
                  </a:lnTo>
                  <a:lnTo>
                    <a:pt x="30" y="18"/>
                  </a:lnTo>
                  <a:lnTo>
                    <a:pt x="32" y="20"/>
                  </a:lnTo>
                  <a:lnTo>
                    <a:pt x="32" y="24"/>
                  </a:lnTo>
                  <a:lnTo>
                    <a:pt x="32" y="26"/>
                  </a:lnTo>
                  <a:lnTo>
                    <a:pt x="30" y="30"/>
                  </a:lnTo>
                  <a:lnTo>
                    <a:pt x="30" y="30"/>
                  </a:lnTo>
                  <a:lnTo>
                    <a:pt x="26" y="32"/>
                  </a:lnTo>
                  <a:lnTo>
                    <a:pt x="22" y="32"/>
                  </a:lnTo>
                  <a:lnTo>
                    <a:pt x="2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32" name="Freeform 61">
              <a:extLst>
                <a:ext uri="{FF2B5EF4-FFF2-40B4-BE49-F238E27FC236}">
                  <a16:creationId xmlns:a16="http://schemas.microsoft.com/office/drawing/2014/main" id="{29C83F4A-A6F9-4FCD-BB17-AF8B5954E8FE}"/>
                </a:ext>
              </a:extLst>
            </p:cNvPr>
            <p:cNvSpPr>
              <a:spLocks/>
            </p:cNvSpPr>
            <p:nvPr/>
          </p:nvSpPr>
          <p:spPr bwMode="auto">
            <a:xfrm>
              <a:off x="4590" y="1061"/>
              <a:ext cx="32" cy="32"/>
            </a:xfrm>
            <a:custGeom>
              <a:avLst/>
              <a:gdLst>
                <a:gd name="T0" fmla="*/ 8 w 32"/>
                <a:gd name="T1" fmla="*/ 32 h 32"/>
                <a:gd name="T2" fmla="*/ 8 w 32"/>
                <a:gd name="T3" fmla="*/ 32 h 32"/>
                <a:gd name="T4" fmla="*/ 6 w 32"/>
                <a:gd name="T5" fmla="*/ 32 h 32"/>
                <a:gd name="T6" fmla="*/ 2 w 32"/>
                <a:gd name="T7" fmla="*/ 30 h 32"/>
                <a:gd name="T8" fmla="*/ 2 w 32"/>
                <a:gd name="T9" fmla="*/ 30 h 32"/>
                <a:gd name="T10" fmla="*/ 0 w 32"/>
                <a:gd name="T11" fmla="*/ 26 h 32"/>
                <a:gd name="T12" fmla="*/ 0 w 32"/>
                <a:gd name="T13" fmla="*/ 24 h 32"/>
                <a:gd name="T14" fmla="*/ 0 w 32"/>
                <a:gd name="T15" fmla="*/ 20 h 32"/>
                <a:gd name="T16" fmla="*/ 2 w 32"/>
                <a:gd name="T17" fmla="*/ 18 h 32"/>
                <a:gd name="T18" fmla="*/ 16 w 32"/>
                <a:gd name="T19" fmla="*/ 4 h 32"/>
                <a:gd name="T20" fmla="*/ 16 w 32"/>
                <a:gd name="T21" fmla="*/ 4 h 32"/>
                <a:gd name="T22" fmla="*/ 18 w 32"/>
                <a:gd name="T23" fmla="*/ 2 h 32"/>
                <a:gd name="T24" fmla="*/ 22 w 32"/>
                <a:gd name="T25" fmla="*/ 0 h 32"/>
                <a:gd name="T26" fmla="*/ 26 w 32"/>
                <a:gd name="T27" fmla="*/ 2 h 32"/>
                <a:gd name="T28" fmla="*/ 28 w 32"/>
                <a:gd name="T29" fmla="*/ 4 h 32"/>
                <a:gd name="T30" fmla="*/ 28 w 32"/>
                <a:gd name="T31" fmla="*/ 4 h 32"/>
                <a:gd name="T32" fmla="*/ 30 w 32"/>
                <a:gd name="T33" fmla="*/ 6 h 32"/>
                <a:gd name="T34" fmla="*/ 32 w 32"/>
                <a:gd name="T35" fmla="*/ 10 h 32"/>
                <a:gd name="T36" fmla="*/ 30 w 32"/>
                <a:gd name="T37" fmla="*/ 14 h 32"/>
                <a:gd name="T38" fmla="*/ 28 w 32"/>
                <a:gd name="T39" fmla="*/ 16 h 32"/>
                <a:gd name="T40" fmla="*/ 14 w 32"/>
                <a:gd name="T41" fmla="*/ 30 h 32"/>
                <a:gd name="T42" fmla="*/ 14 w 32"/>
                <a:gd name="T43" fmla="*/ 30 h 32"/>
                <a:gd name="T44" fmla="*/ 12 w 32"/>
                <a:gd name="T45" fmla="*/ 32 h 32"/>
                <a:gd name="T46" fmla="*/ 8 w 32"/>
                <a:gd name="T47" fmla="*/ 32 h 32"/>
                <a:gd name="T48" fmla="*/ 8 w 32"/>
                <a:gd name="T4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32">
                  <a:moveTo>
                    <a:pt x="8" y="32"/>
                  </a:moveTo>
                  <a:lnTo>
                    <a:pt x="8" y="32"/>
                  </a:lnTo>
                  <a:lnTo>
                    <a:pt x="6" y="32"/>
                  </a:lnTo>
                  <a:lnTo>
                    <a:pt x="2" y="30"/>
                  </a:lnTo>
                  <a:lnTo>
                    <a:pt x="2" y="30"/>
                  </a:lnTo>
                  <a:lnTo>
                    <a:pt x="0" y="26"/>
                  </a:lnTo>
                  <a:lnTo>
                    <a:pt x="0" y="24"/>
                  </a:lnTo>
                  <a:lnTo>
                    <a:pt x="0" y="20"/>
                  </a:lnTo>
                  <a:lnTo>
                    <a:pt x="2" y="18"/>
                  </a:lnTo>
                  <a:lnTo>
                    <a:pt x="16" y="4"/>
                  </a:lnTo>
                  <a:lnTo>
                    <a:pt x="16" y="4"/>
                  </a:lnTo>
                  <a:lnTo>
                    <a:pt x="18" y="2"/>
                  </a:lnTo>
                  <a:lnTo>
                    <a:pt x="22" y="0"/>
                  </a:lnTo>
                  <a:lnTo>
                    <a:pt x="26" y="2"/>
                  </a:lnTo>
                  <a:lnTo>
                    <a:pt x="28" y="4"/>
                  </a:lnTo>
                  <a:lnTo>
                    <a:pt x="28" y="4"/>
                  </a:lnTo>
                  <a:lnTo>
                    <a:pt x="30" y="6"/>
                  </a:lnTo>
                  <a:lnTo>
                    <a:pt x="32" y="10"/>
                  </a:lnTo>
                  <a:lnTo>
                    <a:pt x="30" y="14"/>
                  </a:lnTo>
                  <a:lnTo>
                    <a:pt x="28" y="16"/>
                  </a:lnTo>
                  <a:lnTo>
                    <a:pt x="14" y="30"/>
                  </a:lnTo>
                  <a:lnTo>
                    <a:pt x="14" y="30"/>
                  </a:lnTo>
                  <a:lnTo>
                    <a:pt x="12" y="32"/>
                  </a:lnTo>
                  <a:lnTo>
                    <a:pt x="8" y="32"/>
                  </a:lnTo>
                  <a:lnTo>
                    <a:pt x="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33" name="Freeform 62">
              <a:extLst>
                <a:ext uri="{FF2B5EF4-FFF2-40B4-BE49-F238E27FC236}">
                  <a16:creationId xmlns:a16="http://schemas.microsoft.com/office/drawing/2014/main" id="{B53CBF15-65C0-427A-A535-8CEFF405E2B8}"/>
                </a:ext>
              </a:extLst>
            </p:cNvPr>
            <p:cNvSpPr>
              <a:spLocks/>
            </p:cNvSpPr>
            <p:nvPr/>
          </p:nvSpPr>
          <p:spPr bwMode="auto">
            <a:xfrm>
              <a:off x="4466" y="1185"/>
              <a:ext cx="32" cy="32"/>
            </a:xfrm>
            <a:custGeom>
              <a:avLst/>
              <a:gdLst>
                <a:gd name="T0" fmla="*/ 10 w 32"/>
                <a:gd name="T1" fmla="*/ 32 h 32"/>
                <a:gd name="T2" fmla="*/ 10 w 32"/>
                <a:gd name="T3" fmla="*/ 32 h 32"/>
                <a:gd name="T4" fmla="*/ 6 w 32"/>
                <a:gd name="T5" fmla="*/ 32 h 32"/>
                <a:gd name="T6" fmla="*/ 2 w 32"/>
                <a:gd name="T7" fmla="*/ 30 h 32"/>
                <a:gd name="T8" fmla="*/ 2 w 32"/>
                <a:gd name="T9" fmla="*/ 30 h 32"/>
                <a:gd name="T10" fmla="*/ 0 w 32"/>
                <a:gd name="T11" fmla="*/ 26 h 32"/>
                <a:gd name="T12" fmla="*/ 0 w 32"/>
                <a:gd name="T13" fmla="*/ 22 h 32"/>
                <a:gd name="T14" fmla="*/ 0 w 32"/>
                <a:gd name="T15" fmla="*/ 20 h 32"/>
                <a:gd name="T16" fmla="*/ 2 w 32"/>
                <a:gd name="T17" fmla="*/ 16 h 32"/>
                <a:gd name="T18" fmla="*/ 16 w 32"/>
                <a:gd name="T19" fmla="*/ 2 h 32"/>
                <a:gd name="T20" fmla="*/ 16 w 32"/>
                <a:gd name="T21" fmla="*/ 2 h 32"/>
                <a:gd name="T22" fmla="*/ 20 w 32"/>
                <a:gd name="T23" fmla="*/ 0 h 32"/>
                <a:gd name="T24" fmla="*/ 22 w 32"/>
                <a:gd name="T25" fmla="*/ 0 h 32"/>
                <a:gd name="T26" fmla="*/ 26 w 32"/>
                <a:gd name="T27" fmla="*/ 0 h 32"/>
                <a:gd name="T28" fmla="*/ 30 w 32"/>
                <a:gd name="T29" fmla="*/ 2 h 32"/>
                <a:gd name="T30" fmla="*/ 30 w 32"/>
                <a:gd name="T31" fmla="*/ 2 h 32"/>
                <a:gd name="T32" fmla="*/ 32 w 32"/>
                <a:gd name="T33" fmla="*/ 6 h 32"/>
                <a:gd name="T34" fmla="*/ 32 w 32"/>
                <a:gd name="T35" fmla="*/ 10 h 32"/>
                <a:gd name="T36" fmla="*/ 32 w 32"/>
                <a:gd name="T37" fmla="*/ 12 h 32"/>
                <a:gd name="T38" fmla="*/ 30 w 32"/>
                <a:gd name="T39" fmla="*/ 16 h 32"/>
                <a:gd name="T40" fmla="*/ 16 w 32"/>
                <a:gd name="T41" fmla="*/ 30 h 32"/>
                <a:gd name="T42" fmla="*/ 16 w 32"/>
                <a:gd name="T43" fmla="*/ 30 h 32"/>
                <a:gd name="T44" fmla="*/ 12 w 32"/>
                <a:gd name="T45" fmla="*/ 32 h 32"/>
                <a:gd name="T46" fmla="*/ 10 w 32"/>
                <a:gd name="T47" fmla="*/ 32 h 32"/>
                <a:gd name="T48" fmla="*/ 10 w 32"/>
                <a:gd name="T4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32">
                  <a:moveTo>
                    <a:pt x="10" y="32"/>
                  </a:moveTo>
                  <a:lnTo>
                    <a:pt x="10" y="32"/>
                  </a:lnTo>
                  <a:lnTo>
                    <a:pt x="6" y="32"/>
                  </a:lnTo>
                  <a:lnTo>
                    <a:pt x="2" y="30"/>
                  </a:lnTo>
                  <a:lnTo>
                    <a:pt x="2" y="30"/>
                  </a:lnTo>
                  <a:lnTo>
                    <a:pt x="0" y="26"/>
                  </a:lnTo>
                  <a:lnTo>
                    <a:pt x="0" y="22"/>
                  </a:lnTo>
                  <a:lnTo>
                    <a:pt x="0" y="20"/>
                  </a:lnTo>
                  <a:lnTo>
                    <a:pt x="2" y="16"/>
                  </a:lnTo>
                  <a:lnTo>
                    <a:pt x="16" y="2"/>
                  </a:lnTo>
                  <a:lnTo>
                    <a:pt x="16" y="2"/>
                  </a:lnTo>
                  <a:lnTo>
                    <a:pt x="20" y="0"/>
                  </a:lnTo>
                  <a:lnTo>
                    <a:pt x="22" y="0"/>
                  </a:lnTo>
                  <a:lnTo>
                    <a:pt x="26" y="0"/>
                  </a:lnTo>
                  <a:lnTo>
                    <a:pt x="30" y="2"/>
                  </a:lnTo>
                  <a:lnTo>
                    <a:pt x="30" y="2"/>
                  </a:lnTo>
                  <a:lnTo>
                    <a:pt x="32" y="6"/>
                  </a:lnTo>
                  <a:lnTo>
                    <a:pt x="32" y="10"/>
                  </a:lnTo>
                  <a:lnTo>
                    <a:pt x="32" y="12"/>
                  </a:lnTo>
                  <a:lnTo>
                    <a:pt x="30" y="16"/>
                  </a:lnTo>
                  <a:lnTo>
                    <a:pt x="16" y="30"/>
                  </a:lnTo>
                  <a:lnTo>
                    <a:pt x="16" y="30"/>
                  </a:lnTo>
                  <a:lnTo>
                    <a:pt x="12" y="32"/>
                  </a:lnTo>
                  <a:lnTo>
                    <a:pt x="10" y="32"/>
                  </a:lnTo>
                  <a:lnTo>
                    <a:pt x="1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34" name="Freeform 63">
              <a:extLst>
                <a:ext uri="{FF2B5EF4-FFF2-40B4-BE49-F238E27FC236}">
                  <a16:creationId xmlns:a16="http://schemas.microsoft.com/office/drawing/2014/main" id="{00D26B92-E6C8-4361-89FA-A6ACA7BE3409}"/>
                </a:ext>
              </a:extLst>
            </p:cNvPr>
            <p:cNvSpPr>
              <a:spLocks/>
            </p:cNvSpPr>
            <p:nvPr/>
          </p:nvSpPr>
          <p:spPr bwMode="auto">
            <a:xfrm>
              <a:off x="5018" y="1101"/>
              <a:ext cx="88" cy="578"/>
            </a:xfrm>
            <a:custGeom>
              <a:avLst/>
              <a:gdLst>
                <a:gd name="T0" fmla="*/ 88 w 88"/>
                <a:gd name="T1" fmla="*/ 578 h 578"/>
                <a:gd name="T2" fmla="*/ 0 w 88"/>
                <a:gd name="T3" fmla="*/ 578 h 578"/>
                <a:gd name="T4" fmla="*/ 16 w 88"/>
                <a:gd name="T5" fmla="*/ 8 h 578"/>
                <a:gd name="T6" fmla="*/ 16 w 88"/>
                <a:gd name="T7" fmla="*/ 8 h 578"/>
                <a:gd name="T8" fmla="*/ 16 w 88"/>
                <a:gd name="T9" fmla="*/ 6 h 578"/>
                <a:gd name="T10" fmla="*/ 18 w 88"/>
                <a:gd name="T11" fmla="*/ 2 h 578"/>
                <a:gd name="T12" fmla="*/ 22 w 88"/>
                <a:gd name="T13" fmla="*/ 0 h 578"/>
                <a:gd name="T14" fmla="*/ 26 w 88"/>
                <a:gd name="T15" fmla="*/ 0 h 578"/>
                <a:gd name="T16" fmla="*/ 26 w 88"/>
                <a:gd name="T17" fmla="*/ 0 h 578"/>
                <a:gd name="T18" fmla="*/ 28 w 88"/>
                <a:gd name="T19" fmla="*/ 0 h 578"/>
                <a:gd name="T20" fmla="*/ 32 w 88"/>
                <a:gd name="T21" fmla="*/ 2 h 578"/>
                <a:gd name="T22" fmla="*/ 34 w 88"/>
                <a:gd name="T23" fmla="*/ 6 h 578"/>
                <a:gd name="T24" fmla="*/ 34 w 88"/>
                <a:gd name="T25" fmla="*/ 10 h 578"/>
                <a:gd name="T26" fmla="*/ 18 w 88"/>
                <a:gd name="T27" fmla="*/ 560 h 578"/>
                <a:gd name="T28" fmla="*/ 70 w 88"/>
                <a:gd name="T29" fmla="*/ 560 h 578"/>
                <a:gd name="T30" fmla="*/ 54 w 88"/>
                <a:gd name="T31" fmla="*/ 10 h 578"/>
                <a:gd name="T32" fmla="*/ 54 w 88"/>
                <a:gd name="T33" fmla="*/ 10 h 578"/>
                <a:gd name="T34" fmla="*/ 54 w 88"/>
                <a:gd name="T35" fmla="*/ 6 h 578"/>
                <a:gd name="T36" fmla="*/ 56 w 88"/>
                <a:gd name="T37" fmla="*/ 4 h 578"/>
                <a:gd name="T38" fmla="*/ 60 w 88"/>
                <a:gd name="T39" fmla="*/ 2 h 578"/>
                <a:gd name="T40" fmla="*/ 62 w 88"/>
                <a:gd name="T41" fmla="*/ 0 h 578"/>
                <a:gd name="T42" fmla="*/ 62 w 88"/>
                <a:gd name="T43" fmla="*/ 0 h 578"/>
                <a:gd name="T44" fmla="*/ 66 w 88"/>
                <a:gd name="T45" fmla="*/ 2 h 578"/>
                <a:gd name="T46" fmla="*/ 70 w 88"/>
                <a:gd name="T47" fmla="*/ 4 h 578"/>
                <a:gd name="T48" fmla="*/ 72 w 88"/>
                <a:gd name="T49" fmla="*/ 6 h 578"/>
                <a:gd name="T50" fmla="*/ 72 w 88"/>
                <a:gd name="T51" fmla="*/ 10 h 578"/>
                <a:gd name="T52" fmla="*/ 88 w 88"/>
                <a:gd name="T53" fmla="*/ 578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578">
                  <a:moveTo>
                    <a:pt x="88" y="578"/>
                  </a:moveTo>
                  <a:lnTo>
                    <a:pt x="0" y="578"/>
                  </a:lnTo>
                  <a:lnTo>
                    <a:pt x="16" y="8"/>
                  </a:lnTo>
                  <a:lnTo>
                    <a:pt x="16" y="8"/>
                  </a:lnTo>
                  <a:lnTo>
                    <a:pt x="16" y="6"/>
                  </a:lnTo>
                  <a:lnTo>
                    <a:pt x="18" y="2"/>
                  </a:lnTo>
                  <a:lnTo>
                    <a:pt x="22" y="0"/>
                  </a:lnTo>
                  <a:lnTo>
                    <a:pt x="26" y="0"/>
                  </a:lnTo>
                  <a:lnTo>
                    <a:pt x="26" y="0"/>
                  </a:lnTo>
                  <a:lnTo>
                    <a:pt x="28" y="0"/>
                  </a:lnTo>
                  <a:lnTo>
                    <a:pt x="32" y="2"/>
                  </a:lnTo>
                  <a:lnTo>
                    <a:pt x="34" y="6"/>
                  </a:lnTo>
                  <a:lnTo>
                    <a:pt x="34" y="10"/>
                  </a:lnTo>
                  <a:lnTo>
                    <a:pt x="18" y="560"/>
                  </a:lnTo>
                  <a:lnTo>
                    <a:pt x="70" y="560"/>
                  </a:lnTo>
                  <a:lnTo>
                    <a:pt x="54" y="10"/>
                  </a:lnTo>
                  <a:lnTo>
                    <a:pt x="54" y="10"/>
                  </a:lnTo>
                  <a:lnTo>
                    <a:pt x="54" y="6"/>
                  </a:lnTo>
                  <a:lnTo>
                    <a:pt x="56" y="4"/>
                  </a:lnTo>
                  <a:lnTo>
                    <a:pt x="60" y="2"/>
                  </a:lnTo>
                  <a:lnTo>
                    <a:pt x="62" y="0"/>
                  </a:lnTo>
                  <a:lnTo>
                    <a:pt x="62" y="0"/>
                  </a:lnTo>
                  <a:lnTo>
                    <a:pt x="66" y="2"/>
                  </a:lnTo>
                  <a:lnTo>
                    <a:pt x="70" y="4"/>
                  </a:lnTo>
                  <a:lnTo>
                    <a:pt x="72" y="6"/>
                  </a:lnTo>
                  <a:lnTo>
                    <a:pt x="72" y="10"/>
                  </a:lnTo>
                  <a:lnTo>
                    <a:pt x="88" y="5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35" name="Freeform 64">
              <a:extLst>
                <a:ext uri="{FF2B5EF4-FFF2-40B4-BE49-F238E27FC236}">
                  <a16:creationId xmlns:a16="http://schemas.microsoft.com/office/drawing/2014/main" id="{CF501CA5-39E6-4ABD-B7AD-6DB86B70EBFC}"/>
                </a:ext>
              </a:extLst>
            </p:cNvPr>
            <p:cNvSpPr>
              <a:spLocks/>
            </p:cNvSpPr>
            <p:nvPr/>
          </p:nvSpPr>
          <p:spPr bwMode="auto">
            <a:xfrm>
              <a:off x="5072" y="1039"/>
              <a:ext cx="278" cy="58"/>
            </a:xfrm>
            <a:custGeom>
              <a:avLst/>
              <a:gdLst>
                <a:gd name="T0" fmla="*/ 26 w 278"/>
                <a:gd name="T1" fmla="*/ 58 h 58"/>
                <a:gd name="T2" fmla="*/ 26 w 278"/>
                <a:gd name="T3" fmla="*/ 58 h 58"/>
                <a:gd name="T4" fmla="*/ 20 w 278"/>
                <a:gd name="T5" fmla="*/ 56 h 58"/>
                <a:gd name="T6" fmla="*/ 16 w 278"/>
                <a:gd name="T7" fmla="*/ 50 h 58"/>
                <a:gd name="T8" fmla="*/ 16 w 278"/>
                <a:gd name="T9" fmla="*/ 50 h 58"/>
                <a:gd name="T10" fmla="*/ 16 w 278"/>
                <a:gd name="T11" fmla="*/ 46 h 58"/>
                <a:gd name="T12" fmla="*/ 18 w 278"/>
                <a:gd name="T13" fmla="*/ 44 h 58"/>
                <a:gd name="T14" fmla="*/ 20 w 278"/>
                <a:gd name="T15" fmla="*/ 42 h 58"/>
                <a:gd name="T16" fmla="*/ 24 w 278"/>
                <a:gd name="T17" fmla="*/ 40 h 58"/>
                <a:gd name="T18" fmla="*/ 156 w 278"/>
                <a:gd name="T19" fmla="*/ 20 h 58"/>
                <a:gd name="T20" fmla="*/ 8 w 278"/>
                <a:gd name="T21" fmla="*/ 18 h 58"/>
                <a:gd name="T22" fmla="*/ 8 w 278"/>
                <a:gd name="T23" fmla="*/ 18 h 58"/>
                <a:gd name="T24" fmla="*/ 4 w 278"/>
                <a:gd name="T25" fmla="*/ 18 h 58"/>
                <a:gd name="T26" fmla="*/ 2 w 278"/>
                <a:gd name="T27" fmla="*/ 16 h 58"/>
                <a:gd name="T28" fmla="*/ 0 w 278"/>
                <a:gd name="T29" fmla="*/ 14 h 58"/>
                <a:gd name="T30" fmla="*/ 0 w 278"/>
                <a:gd name="T31" fmla="*/ 10 h 58"/>
                <a:gd name="T32" fmla="*/ 0 w 278"/>
                <a:gd name="T33" fmla="*/ 10 h 58"/>
                <a:gd name="T34" fmla="*/ 0 w 278"/>
                <a:gd name="T35" fmla="*/ 6 h 58"/>
                <a:gd name="T36" fmla="*/ 2 w 278"/>
                <a:gd name="T37" fmla="*/ 4 h 58"/>
                <a:gd name="T38" fmla="*/ 4 w 278"/>
                <a:gd name="T39" fmla="*/ 2 h 58"/>
                <a:gd name="T40" fmla="*/ 8 w 278"/>
                <a:gd name="T41" fmla="*/ 0 h 58"/>
                <a:gd name="T42" fmla="*/ 8 w 278"/>
                <a:gd name="T43" fmla="*/ 0 h 58"/>
                <a:gd name="T44" fmla="*/ 8 w 278"/>
                <a:gd name="T45" fmla="*/ 0 h 58"/>
                <a:gd name="T46" fmla="*/ 270 w 278"/>
                <a:gd name="T47" fmla="*/ 2 h 58"/>
                <a:gd name="T48" fmla="*/ 270 w 278"/>
                <a:gd name="T49" fmla="*/ 2 h 58"/>
                <a:gd name="T50" fmla="*/ 274 w 278"/>
                <a:gd name="T51" fmla="*/ 4 h 58"/>
                <a:gd name="T52" fmla="*/ 276 w 278"/>
                <a:gd name="T53" fmla="*/ 6 h 58"/>
                <a:gd name="T54" fmla="*/ 278 w 278"/>
                <a:gd name="T55" fmla="*/ 8 h 58"/>
                <a:gd name="T56" fmla="*/ 278 w 278"/>
                <a:gd name="T57" fmla="*/ 12 h 58"/>
                <a:gd name="T58" fmla="*/ 278 w 278"/>
                <a:gd name="T59" fmla="*/ 12 h 58"/>
                <a:gd name="T60" fmla="*/ 278 w 278"/>
                <a:gd name="T61" fmla="*/ 14 h 58"/>
                <a:gd name="T62" fmla="*/ 276 w 278"/>
                <a:gd name="T63" fmla="*/ 18 h 58"/>
                <a:gd name="T64" fmla="*/ 274 w 278"/>
                <a:gd name="T65" fmla="*/ 20 h 58"/>
                <a:gd name="T66" fmla="*/ 270 w 278"/>
                <a:gd name="T67" fmla="*/ 20 h 58"/>
                <a:gd name="T68" fmla="*/ 26 w 278"/>
                <a:gd name="T69" fmla="*/ 58 h 58"/>
                <a:gd name="T70" fmla="*/ 26 w 278"/>
                <a:gd name="T71" fmla="*/ 58 h 58"/>
                <a:gd name="T72" fmla="*/ 26 w 278"/>
                <a:gd name="T73" fmla="*/ 58 h 58"/>
                <a:gd name="T74" fmla="*/ 26 w 278"/>
                <a:gd name="T7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8" h="58">
                  <a:moveTo>
                    <a:pt x="26" y="58"/>
                  </a:moveTo>
                  <a:lnTo>
                    <a:pt x="26" y="58"/>
                  </a:lnTo>
                  <a:lnTo>
                    <a:pt x="20" y="56"/>
                  </a:lnTo>
                  <a:lnTo>
                    <a:pt x="16" y="50"/>
                  </a:lnTo>
                  <a:lnTo>
                    <a:pt x="16" y="50"/>
                  </a:lnTo>
                  <a:lnTo>
                    <a:pt x="16" y="46"/>
                  </a:lnTo>
                  <a:lnTo>
                    <a:pt x="18" y="44"/>
                  </a:lnTo>
                  <a:lnTo>
                    <a:pt x="20" y="42"/>
                  </a:lnTo>
                  <a:lnTo>
                    <a:pt x="24" y="40"/>
                  </a:lnTo>
                  <a:lnTo>
                    <a:pt x="156" y="20"/>
                  </a:lnTo>
                  <a:lnTo>
                    <a:pt x="8" y="18"/>
                  </a:lnTo>
                  <a:lnTo>
                    <a:pt x="8" y="18"/>
                  </a:lnTo>
                  <a:lnTo>
                    <a:pt x="4" y="18"/>
                  </a:lnTo>
                  <a:lnTo>
                    <a:pt x="2" y="16"/>
                  </a:lnTo>
                  <a:lnTo>
                    <a:pt x="0" y="14"/>
                  </a:lnTo>
                  <a:lnTo>
                    <a:pt x="0" y="10"/>
                  </a:lnTo>
                  <a:lnTo>
                    <a:pt x="0" y="10"/>
                  </a:lnTo>
                  <a:lnTo>
                    <a:pt x="0" y="6"/>
                  </a:lnTo>
                  <a:lnTo>
                    <a:pt x="2" y="4"/>
                  </a:lnTo>
                  <a:lnTo>
                    <a:pt x="4" y="2"/>
                  </a:lnTo>
                  <a:lnTo>
                    <a:pt x="8" y="0"/>
                  </a:lnTo>
                  <a:lnTo>
                    <a:pt x="8" y="0"/>
                  </a:lnTo>
                  <a:lnTo>
                    <a:pt x="8" y="0"/>
                  </a:lnTo>
                  <a:lnTo>
                    <a:pt x="270" y="2"/>
                  </a:lnTo>
                  <a:lnTo>
                    <a:pt x="270" y="2"/>
                  </a:lnTo>
                  <a:lnTo>
                    <a:pt x="274" y="4"/>
                  </a:lnTo>
                  <a:lnTo>
                    <a:pt x="276" y="6"/>
                  </a:lnTo>
                  <a:lnTo>
                    <a:pt x="278" y="8"/>
                  </a:lnTo>
                  <a:lnTo>
                    <a:pt x="278" y="12"/>
                  </a:lnTo>
                  <a:lnTo>
                    <a:pt x="278" y="12"/>
                  </a:lnTo>
                  <a:lnTo>
                    <a:pt x="278" y="14"/>
                  </a:lnTo>
                  <a:lnTo>
                    <a:pt x="276" y="18"/>
                  </a:lnTo>
                  <a:lnTo>
                    <a:pt x="274" y="20"/>
                  </a:lnTo>
                  <a:lnTo>
                    <a:pt x="270" y="20"/>
                  </a:lnTo>
                  <a:lnTo>
                    <a:pt x="26" y="58"/>
                  </a:lnTo>
                  <a:lnTo>
                    <a:pt x="26" y="58"/>
                  </a:lnTo>
                  <a:lnTo>
                    <a:pt x="26" y="58"/>
                  </a:lnTo>
                  <a:lnTo>
                    <a:pt x="26"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36" name="Freeform 65">
              <a:extLst>
                <a:ext uri="{FF2B5EF4-FFF2-40B4-BE49-F238E27FC236}">
                  <a16:creationId xmlns:a16="http://schemas.microsoft.com/office/drawing/2014/main" id="{AAC118CC-92EC-4A51-8636-A523C8433003}"/>
                </a:ext>
              </a:extLst>
            </p:cNvPr>
            <p:cNvSpPr>
              <a:spLocks/>
            </p:cNvSpPr>
            <p:nvPr/>
          </p:nvSpPr>
          <p:spPr bwMode="auto">
            <a:xfrm>
              <a:off x="4850" y="1067"/>
              <a:ext cx="200" cy="224"/>
            </a:xfrm>
            <a:custGeom>
              <a:avLst/>
              <a:gdLst>
                <a:gd name="T0" fmla="*/ 8 w 200"/>
                <a:gd name="T1" fmla="*/ 224 h 224"/>
                <a:gd name="T2" fmla="*/ 8 w 200"/>
                <a:gd name="T3" fmla="*/ 224 h 224"/>
                <a:gd name="T4" fmla="*/ 6 w 200"/>
                <a:gd name="T5" fmla="*/ 224 h 224"/>
                <a:gd name="T6" fmla="*/ 2 w 200"/>
                <a:gd name="T7" fmla="*/ 222 h 224"/>
                <a:gd name="T8" fmla="*/ 2 w 200"/>
                <a:gd name="T9" fmla="*/ 222 h 224"/>
                <a:gd name="T10" fmla="*/ 0 w 200"/>
                <a:gd name="T11" fmla="*/ 218 h 224"/>
                <a:gd name="T12" fmla="*/ 0 w 200"/>
                <a:gd name="T13" fmla="*/ 216 h 224"/>
                <a:gd name="T14" fmla="*/ 0 w 200"/>
                <a:gd name="T15" fmla="*/ 212 h 224"/>
                <a:gd name="T16" fmla="*/ 2 w 200"/>
                <a:gd name="T17" fmla="*/ 208 h 224"/>
                <a:gd name="T18" fmla="*/ 170 w 200"/>
                <a:gd name="T19" fmla="*/ 2 h 224"/>
                <a:gd name="T20" fmla="*/ 170 w 200"/>
                <a:gd name="T21" fmla="*/ 2 h 224"/>
                <a:gd name="T22" fmla="*/ 172 w 200"/>
                <a:gd name="T23" fmla="*/ 0 h 224"/>
                <a:gd name="T24" fmla="*/ 176 w 200"/>
                <a:gd name="T25" fmla="*/ 0 h 224"/>
                <a:gd name="T26" fmla="*/ 180 w 200"/>
                <a:gd name="T27" fmla="*/ 0 h 224"/>
                <a:gd name="T28" fmla="*/ 182 w 200"/>
                <a:gd name="T29" fmla="*/ 2 h 224"/>
                <a:gd name="T30" fmla="*/ 182 w 200"/>
                <a:gd name="T31" fmla="*/ 2 h 224"/>
                <a:gd name="T32" fmla="*/ 184 w 200"/>
                <a:gd name="T33" fmla="*/ 4 h 224"/>
                <a:gd name="T34" fmla="*/ 186 w 200"/>
                <a:gd name="T35" fmla="*/ 8 h 224"/>
                <a:gd name="T36" fmla="*/ 186 w 200"/>
                <a:gd name="T37" fmla="*/ 12 h 224"/>
                <a:gd name="T38" fmla="*/ 184 w 200"/>
                <a:gd name="T39" fmla="*/ 14 h 224"/>
                <a:gd name="T40" fmla="*/ 88 w 200"/>
                <a:gd name="T41" fmla="*/ 132 h 224"/>
                <a:gd name="T42" fmla="*/ 184 w 200"/>
                <a:gd name="T43" fmla="*/ 46 h 224"/>
                <a:gd name="T44" fmla="*/ 184 w 200"/>
                <a:gd name="T45" fmla="*/ 46 h 224"/>
                <a:gd name="T46" fmla="*/ 188 w 200"/>
                <a:gd name="T47" fmla="*/ 44 h 224"/>
                <a:gd name="T48" fmla="*/ 190 w 200"/>
                <a:gd name="T49" fmla="*/ 44 h 224"/>
                <a:gd name="T50" fmla="*/ 194 w 200"/>
                <a:gd name="T51" fmla="*/ 44 h 224"/>
                <a:gd name="T52" fmla="*/ 196 w 200"/>
                <a:gd name="T53" fmla="*/ 48 h 224"/>
                <a:gd name="T54" fmla="*/ 196 w 200"/>
                <a:gd name="T55" fmla="*/ 48 h 224"/>
                <a:gd name="T56" fmla="*/ 198 w 200"/>
                <a:gd name="T57" fmla="*/ 50 h 224"/>
                <a:gd name="T58" fmla="*/ 200 w 200"/>
                <a:gd name="T59" fmla="*/ 54 h 224"/>
                <a:gd name="T60" fmla="*/ 198 w 200"/>
                <a:gd name="T61" fmla="*/ 56 h 224"/>
                <a:gd name="T62" fmla="*/ 196 w 200"/>
                <a:gd name="T63" fmla="*/ 60 h 224"/>
                <a:gd name="T64" fmla="*/ 14 w 200"/>
                <a:gd name="T65" fmla="*/ 222 h 224"/>
                <a:gd name="T66" fmla="*/ 14 w 200"/>
                <a:gd name="T67" fmla="*/ 222 h 224"/>
                <a:gd name="T68" fmla="*/ 12 w 200"/>
                <a:gd name="T69" fmla="*/ 224 h 224"/>
                <a:gd name="T70" fmla="*/ 8 w 200"/>
                <a:gd name="T71" fmla="*/ 224 h 224"/>
                <a:gd name="T72" fmla="*/ 8 w 200"/>
                <a:gd name="T73"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 h="224">
                  <a:moveTo>
                    <a:pt x="8" y="224"/>
                  </a:moveTo>
                  <a:lnTo>
                    <a:pt x="8" y="224"/>
                  </a:lnTo>
                  <a:lnTo>
                    <a:pt x="6" y="224"/>
                  </a:lnTo>
                  <a:lnTo>
                    <a:pt x="2" y="222"/>
                  </a:lnTo>
                  <a:lnTo>
                    <a:pt x="2" y="222"/>
                  </a:lnTo>
                  <a:lnTo>
                    <a:pt x="0" y="218"/>
                  </a:lnTo>
                  <a:lnTo>
                    <a:pt x="0" y="216"/>
                  </a:lnTo>
                  <a:lnTo>
                    <a:pt x="0" y="212"/>
                  </a:lnTo>
                  <a:lnTo>
                    <a:pt x="2" y="208"/>
                  </a:lnTo>
                  <a:lnTo>
                    <a:pt x="170" y="2"/>
                  </a:lnTo>
                  <a:lnTo>
                    <a:pt x="170" y="2"/>
                  </a:lnTo>
                  <a:lnTo>
                    <a:pt x="172" y="0"/>
                  </a:lnTo>
                  <a:lnTo>
                    <a:pt x="176" y="0"/>
                  </a:lnTo>
                  <a:lnTo>
                    <a:pt x="180" y="0"/>
                  </a:lnTo>
                  <a:lnTo>
                    <a:pt x="182" y="2"/>
                  </a:lnTo>
                  <a:lnTo>
                    <a:pt x="182" y="2"/>
                  </a:lnTo>
                  <a:lnTo>
                    <a:pt x="184" y="4"/>
                  </a:lnTo>
                  <a:lnTo>
                    <a:pt x="186" y="8"/>
                  </a:lnTo>
                  <a:lnTo>
                    <a:pt x="186" y="12"/>
                  </a:lnTo>
                  <a:lnTo>
                    <a:pt x="184" y="14"/>
                  </a:lnTo>
                  <a:lnTo>
                    <a:pt x="88" y="132"/>
                  </a:lnTo>
                  <a:lnTo>
                    <a:pt x="184" y="46"/>
                  </a:lnTo>
                  <a:lnTo>
                    <a:pt x="184" y="46"/>
                  </a:lnTo>
                  <a:lnTo>
                    <a:pt x="188" y="44"/>
                  </a:lnTo>
                  <a:lnTo>
                    <a:pt x="190" y="44"/>
                  </a:lnTo>
                  <a:lnTo>
                    <a:pt x="194" y="44"/>
                  </a:lnTo>
                  <a:lnTo>
                    <a:pt x="196" y="48"/>
                  </a:lnTo>
                  <a:lnTo>
                    <a:pt x="196" y="48"/>
                  </a:lnTo>
                  <a:lnTo>
                    <a:pt x="198" y="50"/>
                  </a:lnTo>
                  <a:lnTo>
                    <a:pt x="200" y="54"/>
                  </a:lnTo>
                  <a:lnTo>
                    <a:pt x="198" y="56"/>
                  </a:lnTo>
                  <a:lnTo>
                    <a:pt x="196" y="60"/>
                  </a:lnTo>
                  <a:lnTo>
                    <a:pt x="14" y="222"/>
                  </a:lnTo>
                  <a:lnTo>
                    <a:pt x="14" y="222"/>
                  </a:lnTo>
                  <a:lnTo>
                    <a:pt x="12" y="224"/>
                  </a:lnTo>
                  <a:lnTo>
                    <a:pt x="8" y="224"/>
                  </a:lnTo>
                  <a:lnTo>
                    <a:pt x="8"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37" name="Freeform 66">
              <a:extLst>
                <a:ext uri="{FF2B5EF4-FFF2-40B4-BE49-F238E27FC236}">
                  <a16:creationId xmlns:a16="http://schemas.microsoft.com/office/drawing/2014/main" id="{C2892D3F-F5DC-4BCB-BA08-359670D3991F}"/>
                </a:ext>
              </a:extLst>
            </p:cNvPr>
            <p:cNvSpPr>
              <a:spLocks/>
            </p:cNvSpPr>
            <p:nvPr/>
          </p:nvSpPr>
          <p:spPr bwMode="auto">
            <a:xfrm>
              <a:off x="4918" y="809"/>
              <a:ext cx="158" cy="264"/>
            </a:xfrm>
            <a:custGeom>
              <a:avLst/>
              <a:gdLst>
                <a:gd name="T0" fmla="*/ 112 w 158"/>
                <a:gd name="T1" fmla="*/ 264 h 264"/>
                <a:gd name="T2" fmla="*/ 112 w 158"/>
                <a:gd name="T3" fmla="*/ 264 h 264"/>
                <a:gd name="T4" fmla="*/ 106 w 158"/>
                <a:gd name="T5" fmla="*/ 262 h 264"/>
                <a:gd name="T6" fmla="*/ 104 w 158"/>
                <a:gd name="T7" fmla="*/ 258 h 264"/>
                <a:gd name="T8" fmla="*/ 2 w 158"/>
                <a:gd name="T9" fmla="*/ 14 h 264"/>
                <a:gd name="T10" fmla="*/ 2 w 158"/>
                <a:gd name="T11" fmla="*/ 14 h 264"/>
                <a:gd name="T12" fmla="*/ 0 w 158"/>
                <a:gd name="T13" fmla="*/ 10 h 264"/>
                <a:gd name="T14" fmla="*/ 2 w 158"/>
                <a:gd name="T15" fmla="*/ 6 h 264"/>
                <a:gd name="T16" fmla="*/ 2 w 158"/>
                <a:gd name="T17" fmla="*/ 4 h 264"/>
                <a:gd name="T18" fmla="*/ 6 w 158"/>
                <a:gd name="T19" fmla="*/ 2 h 264"/>
                <a:gd name="T20" fmla="*/ 6 w 158"/>
                <a:gd name="T21" fmla="*/ 2 h 264"/>
                <a:gd name="T22" fmla="*/ 8 w 158"/>
                <a:gd name="T23" fmla="*/ 0 h 264"/>
                <a:gd name="T24" fmla="*/ 12 w 158"/>
                <a:gd name="T25" fmla="*/ 0 h 264"/>
                <a:gd name="T26" fmla="*/ 16 w 158"/>
                <a:gd name="T27" fmla="*/ 2 h 264"/>
                <a:gd name="T28" fmla="*/ 18 w 158"/>
                <a:gd name="T29" fmla="*/ 4 h 264"/>
                <a:gd name="T30" fmla="*/ 156 w 158"/>
                <a:gd name="T31" fmla="*/ 232 h 264"/>
                <a:gd name="T32" fmla="*/ 156 w 158"/>
                <a:gd name="T33" fmla="*/ 232 h 264"/>
                <a:gd name="T34" fmla="*/ 158 w 158"/>
                <a:gd name="T35" fmla="*/ 234 h 264"/>
                <a:gd name="T36" fmla="*/ 158 w 158"/>
                <a:gd name="T37" fmla="*/ 238 h 264"/>
                <a:gd name="T38" fmla="*/ 156 w 158"/>
                <a:gd name="T39" fmla="*/ 242 h 264"/>
                <a:gd name="T40" fmla="*/ 154 w 158"/>
                <a:gd name="T41" fmla="*/ 244 h 264"/>
                <a:gd name="T42" fmla="*/ 154 w 158"/>
                <a:gd name="T43" fmla="*/ 244 h 264"/>
                <a:gd name="T44" fmla="*/ 150 w 158"/>
                <a:gd name="T45" fmla="*/ 246 h 264"/>
                <a:gd name="T46" fmla="*/ 146 w 158"/>
                <a:gd name="T47" fmla="*/ 244 h 264"/>
                <a:gd name="T48" fmla="*/ 144 w 158"/>
                <a:gd name="T49" fmla="*/ 244 h 264"/>
                <a:gd name="T50" fmla="*/ 142 w 158"/>
                <a:gd name="T51" fmla="*/ 240 h 264"/>
                <a:gd name="T52" fmla="*/ 62 w 158"/>
                <a:gd name="T53" fmla="*/ 110 h 264"/>
                <a:gd name="T54" fmla="*/ 120 w 158"/>
                <a:gd name="T55" fmla="*/ 252 h 264"/>
                <a:gd name="T56" fmla="*/ 120 w 158"/>
                <a:gd name="T57" fmla="*/ 252 h 264"/>
                <a:gd name="T58" fmla="*/ 120 w 158"/>
                <a:gd name="T59" fmla="*/ 256 h 264"/>
                <a:gd name="T60" fmla="*/ 120 w 158"/>
                <a:gd name="T61" fmla="*/ 258 h 264"/>
                <a:gd name="T62" fmla="*/ 118 w 158"/>
                <a:gd name="T63" fmla="*/ 262 h 264"/>
                <a:gd name="T64" fmla="*/ 114 w 158"/>
                <a:gd name="T65" fmla="*/ 264 h 264"/>
                <a:gd name="T66" fmla="*/ 114 w 158"/>
                <a:gd name="T67" fmla="*/ 264 h 264"/>
                <a:gd name="T68" fmla="*/ 112 w 158"/>
                <a:gd name="T69" fmla="*/ 264 h 264"/>
                <a:gd name="T70" fmla="*/ 112 w 158"/>
                <a:gd name="T71"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8" h="264">
                  <a:moveTo>
                    <a:pt x="112" y="264"/>
                  </a:moveTo>
                  <a:lnTo>
                    <a:pt x="112" y="264"/>
                  </a:lnTo>
                  <a:lnTo>
                    <a:pt x="106" y="262"/>
                  </a:lnTo>
                  <a:lnTo>
                    <a:pt x="104" y="258"/>
                  </a:lnTo>
                  <a:lnTo>
                    <a:pt x="2" y="14"/>
                  </a:lnTo>
                  <a:lnTo>
                    <a:pt x="2" y="14"/>
                  </a:lnTo>
                  <a:lnTo>
                    <a:pt x="0" y="10"/>
                  </a:lnTo>
                  <a:lnTo>
                    <a:pt x="2" y="6"/>
                  </a:lnTo>
                  <a:lnTo>
                    <a:pt x="2" y="4"/>
                  </a:lnTo>
                  <a:lnTo>
                    <a:pt x="6" y="2"/>
                  </a:lnTo>
                  <a:lnTo>
                    <a:pt x="6" y="2"/>
                  </a:lnTo>
                  <a:lnTo>
                    <a:pt x="8" y="0"/>
                  </a:lnTo>
                  <a:lnTo>
                    <a:pt x="12" y="0"/>
                  </a:lnTo>
                  <a:lnTo>
                    <a:pt x="16" y="2"/>
                  </a:lnTo>
                  <a:lnTo>
                    <a:pt x="18" y="4"/>
                  </a:lnTo>
                  <a:lnTo>
                    <a:pt x="156" y="232"/>
                  </a:lnTo>
                  <a:lnTo>
                    <a:pt x="156" y="232"/>
                  </a:lnTo>
                  <a:lnTo>
                    <a:pt x="158" y="234"/>
                  </a:lnTo>
                  <a:lnTo>
                    <a:pt x="158" y="238"/>
                  </a:lnTo>
                  <a:lnTo>
                    <a:pt x="156" y="242"/>
                  </a:lnTo>
                  <a:lnTo>
                    <a:pt x="154" y="244"/>
                  </a:lnTo>
                  <a:lnTo>
                    <a:pt x="154" y="244"/>
                  </a:lnTo>
                  <a:lnTo>
                    <a:pt x="150" y="246"/>
                  </a:lnTo>
                  <a:lnTo>
                    <a:pt x="146" y="244"/>
                  </a:lnTo>
                  <a:lnTo>
                    <a:pt x="144" y="244"/>
                  </a:lnTo>
                  <a:lnTo>
                    <a:pt x="142" y="240"/>
                  </a:lnTo>
                  <a:lnTo>
                    <a:pt x="62" y="110"/>
                  </a:lnTo>
                  <a:lnTo>
                    <a:pt x="120" y="252"/>
                  </a:lnTo>
                  <a:lnTo>
                    <a:pt x="120" y="252"/>
                  </a:lnTo>
                  <a:lnTo>
                    <a:pt x="120" y="256"/>
                  </a:lnTo>
                  <a:lnTo>
                    <a:pt x="120" y="258"/>
                  </a:lnTo>
                  <a:lnTo>
                    <a:pt x="118" y="262"/>
                  </a:lnTo>
                  <a:lnTo>
                    <a:pt x="114" y="264"/>
                  </a:lnTo>
                  <a:lnTo>
                    <a:pt x="114" y="264"/>
                  </a:lnTo>
                  <a:lnTo>
                    <a:pt x="112" y="264"/>
                  </a:lnTo>
                  <a:lnTo>
                    <a:pt x="112"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38" name="Freeform 67">
              <a:extLst>
                <a:ext uri="{FF2B5EF4-FFF2-40B4-BE49-F238E27FC236}">
                  <a16:creationId xmlns:a16="http://schemas.microsoft.com/office/drawing/2014/main" id="{A0DE834A-E8F5-4EBB-B6F6-8B129F6AA1FC}"/>
                </a:ext>
              </a:extLst>
            </p:cNvPr>
            <p:cNvSpPr>
              <a:spLocks noEditPoints="1"/>
            </p:cNvSpPr>
            <p:nvPr/>
          </p:nvSpPr>
          <p:spPr bwMode="auto">
            <a:xfrm>
              <a:off x="5020" y="1035"/>
              <a:ext cx="84" cy="84"/>
            </a:xfrm>
            <a:custGeom>
              <a:avLst/>
              <a:gdLst>
                <a:gd name="T0" fmla="*/ 42 w 84"/>
                <a:gd name="T1" fmla="*/ 84 h 84"/>
                <a:gd name="T2" fmla="*/ 42 w 84"/>
                <a:gd name="T3" fmla="*/ 84 h 84"/>
                <a:gd name="T4" fmla="*/ 34 w 84"/>
                <a:gd name="T5" fmla="*/ 84 h 84"/>
                <a:gd name="T6" fmla="*/ 26 w 84"/>
                <a:gd name="T7" fmla="*/ 82 h 84"/>
                <a:gd name="T8" fmla="*/ 18 w 84"/>
                <a:gd name="T9" fmla="*/ 78 h 84"/>
                <a:gd name="T10" fmla="*/ 12 w 84"/>
                <a:gd name="T11" fmla="*/ 72 h 84"/>
                <a:gd name="T12" fmla="*/ 8 w 84"/>
                <a:gd name="T13" fmla="*/ 66 h 84"/>
                <a:gd name="T14" fmla="*/ 4 w 84"/>
                <a:gd name="T15" fmla="*/ 60 h 84"/>
                <a:gd name="T16" fmla="*/ 0 w 84"/>
                <a:gd name="T17" fmla="*/ 52 h 84"/>
                <a:gd name="T18" fmla="*/ 0 w 84"/>
                <a:gd name="T19" fmla="*/ 42 h 84"/>
                <a:gd name="T20" fmla="*/ 0 w 84"/>
                <a:gd name="T21" fmla="*/ 42 h 84"/>
                <a:gd name="T22" fmla="*/ 0 w 84"/>
                <a:gd name="T23" fmla="*/ 34 h 84"/>
                <a:gd name="T24" fmla="*/ 4 w 84"/>
                <a:gd name="T25" fmla="*/ 26 h 84"/>
                <a:gd name="T26" fmla="*/ 8 w 84"/>
                <a:gd name="T27" fmla="*/ 20 h 84"/>
                <a:gd name="T28" fmla="*/ 12 w 84"/>
                <a:gd name="T29" fmla="*/ 14 h 84"/>
                <a:gd name="T30" fmla="*/ 18 w 84"/>
                <a:gd name="T31" fmla="*/ 8 h 84"/>
                <a:gd name="T32" fmla="*/ 26 w 84"/>
                <a:gd name="T33" fmla="*/ 4 h 84"/>
                <a:gd name="T34" fmla="*/ 34 w 84"/>
                <a:gd name="T35" fmla="*/ 2 h 84"/>
                <a:gd name="T36" fmla="*/ 42 w 84"/>
                <a:gd name="T37" fmla="*/ 0 h 84"/>
                <a:gd name="T38" fmla="*/ 42 w 84"/>
                <a:gd name="T39" fmla="*/ 0 h 84"/>
                <a:gd name="T40" fmla="*/ 50 w 84"/>
                <a:gd name="T41" fmla="*/ 2 h 84"/>
                <a:gd name="T42" fmla="*/ 58 w 84"/>
                <a:gd name="T43" fmla="*/ 4 h 84"/>
                <a:gd name="T44" fmla="*/ 66 w 84"/>
                <a:gd name="T45" fmla="*/ 8 h 84"/>
                <a:gd name="T46" fmla="*/ 72 w 84"/>
                <a:gd name="T47" fmla="*/ 14 h 84"/>
                <a:gd name="T48" fmla="*/ 76 w 84"/>
                <a:gd name="T49" fmla="*/ 20 h 84"/>
                <a:gd name="T50" fmla="*/ 80 w 84"/>
                <a:gd name="T51" fmla="*/ 26 h 84"/>
                <a:gd name="T52" fmla="*/ 84 w 84"/>
                <a:gd name="T53" fmla="*/ 34 h 84"/>
                <a:gd name="T54" fmla="*/ 84 w 84"/>
                <a:gd name="T55" fmla="*/ 42 h 84"/>
                <a:gd name="T56" fmla="*/ 84 w 84"/>
                <a:gd name="T57" fmla="*/ 42 h 84"/>
                <a:gd name="T58" fmla="*/ 84 w 84"/>
                <a:gd name="T59" fmla="*/ 52 h 84"/>
                <a:gd name="T60" fmla="*/ 80 w 84"/>
                <a:gd name="T61" fmla="*/ 60 h 84"/>
                <a:gd name="T62" fmla="*/ 76 w 84"/>
                <a:gd name="T63" fmla="*/ 66 h 84"/>
                <a:gd name="T64" fmla="*/ 72 w 84"/>
                <a:gd name="T65" fmla="*/ 72 h 84"/>
                <a:gd name="T66" fmla="*/ 66 w 84"/>
                <a:gd name="T67" fmla="*/ 78 h 84"/>
                <a:gd name="T68" fmla="*/ 58 w 84"/>
                <a:gd name="T69" fmla="*/ 82 h 84"/>
                <a:gd name="T70" fmla="*/ 50 w 84"/>
                <a:gd name="T71" fmla="*/ 84 h 84"/>
                <a:gd name="T72" fmla="*/ 42 w 84"/>
                <a:gd name="T73" fmla="*/ 84 h 84"/>
                <a:gd name="T74" fmla="*/ 42 w 84"/>
                <a:gd name="T75" fmla="*/ 84 h 84"/>
                <a:gd name="T76" fmla="*/ 42 w 84"/>
                <a:gd name="T77" fmla="*/ 18 h 84"/>
                <a:gd name="T78" fmla="*/ 42 w 84"/>
                <a:gd name="T79" fmla="*/ 18 h 84"/>
                <a:gd name="T80" fmla="*/ 32 w 84"/>
                <a:gd name="T81" fmla="*/ 20 h 84"/>
                <a:gd name="T82" fmla="*/ 24 w 84"/>
                <a:gd name="T83" fmla="*/ 26 h 84"/>
                <a:gd name="T84" fmla="*/ 20 w 84"/>
                <a:gd name="T85" fmla="*/ 34 h 84"/>
                <a:gd name="T86" fmla="*/ 18 w 84"/>
                <a:gd name="T87" fmla="*/ 42 h 84"/>
                <a:gd name="T88" fmla="*/ 18 w 84"/>
                <a:gd name="T89" fmla="*/ 42 h 84"/>
                <a:gd name="T90" fmla="*/ 20 w 84"/>
                <a:gd name="T91" fmla="*/ 52 h 84"/>
                <a:gd name="T92" fmla="*/ 24 w 84"/>
                <a:gd name="T93" fmla="*/ 60 h 84"/>
                <a:gd name="T94" fmla="*/ 32 w 84"/>
                <a:gd name="T95" fmla="*/ 64 h 84"/>
                <a:gd name="T96" fmla="*/ 42 w 84"/>
                <a:gd name="T97" fmla="*/ 66 h 84"/>
                <a:gd name="T98" fmla="*/ 42 w 84"/>
                <a:gd name="T99" fmla="*/ 66 h 84"/>
                <a:gd name="T100" fmla="*/ 52 w 84"/>
                <a:gd name="T101" fmla="*/ 64 h 84"/>
                <a:gd name="T102" fmla="*/ 58 w 84"/>
                <a:gd name="T103" fmla="*/ 60 h 84"/>
                <a:gd name="T104" fmla="*/ 64 w 84"/>
                <a:gd name="T105" fmla="*/ 52 h 84"/>
                <a:gd name="T106" fmla="*/ 66 w 84"/>
                <a:gd name="T107" fmla="*/ 42 h 84"/>
                <a:gd name="T108" fmla="*/ 66 w 84"/>
                <a:gd name="T109" fmla="*/ 42 h 84"/>
                <a:gd name="T110" fmla="*/ 64 w 84"/>
                <a:gd name="T111" fmla="*/ 34 h 84"/>
                <a:gd name="T112" fmla="*/ 58 w 84"/>
                <a:gd name="T113" fmla="*/ 26 h 84"/>
                <a:gd name="T114" fmla="*/ 52 w 84"/>
                <a:gd name="T115" fmla="*/ 20 h 84"/>
                <a:gd name="T116" fmla="*/ 42 w 84"/>
                <a:gd name="T117" fmla="*/ 18 h 84"/>
                <a:gd name="T118" fmla="*/ 42 w 84"/>
                <a:gd name="T119" fmla="*/ 1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 h="84">
                  <a:moveTo>
                    <a:pt x="42" y="84"/>
                  </a:moveTo>
                  <a:lnTo>
                    <a:pt x="42" y="84"/>
                  </a:lnTo>
                  <a:lnTo>
                    <a:pt x="34" y="84"/>
                  </a:lnTo>
                  <a:lnTo>
                    <a:pt x="26" y="82"/>
                  </a:lnTo>
                  <a:lnTo>
                    <a:pt x="18" y="78"/>
                  </a:lnTo>
                  <a:lnTo>
                    <a:pt x="12" y="72"/>
                  </a:lnTo>
                  <a:lnTo>
                    <a:pt x="8" y="66"/>
                  </a:lnTo>
                  <a:lnTo>
                    <a:pt x="4" y="60"/>
                  </a:lnTo>
                  <a:lnTo>
                    <a:pt x="0" y="52"/>
                  </a:lnTo>
                  <a:lnTo>
                    <a:pt x="0" y="42"/>
                  </a:lnTo>
                  <a:lnTo>
                    <a:pt x="0" y="42"/>
                  </a:lnTo>
                  <a:lnTo>
                    <a:pt x="0" y="34"/>
                  </a:lnTo>
                  <a:lnTo>
                    <a:pt x="4" y="26"/>
                  </a:lnTo>
                  <a:lnTo>
                    <a:pt x="8" y="20"/>
                  </a:lnTo>
                  <a:lnTo>
                    <a:pt x="12" y="14"/>
                  </a:lnTo>
                  <a:lnTo>
                    <a:pt x="18" y="8"/>
                  </a:lnTo>
                  <a:lnTo>
                    <a:pt x="26" y="4"/>
                  </a:lnTo>
                  <a:lnTo>
                    <a:pt x="34" y="2"/>
                  </a:lnTo>
                  <a:lnTo>
                    <a:pt x="42" y="0"/>
                  </a:lnTo>
                  <a:lnTo>
                    <a:pt x="42" y="0"/>
                  </a:lnTo>
                  <a:lnTo>
                    <a:pt x="50" y="2"/>
                  </a:lnTo>
                  <a:lnTo>
                    <a:pt x="58" y="4"/>
                  </a:lnTo>
                  <a:lnTo>
                    <a:pt x="66" y="8"/>
                  </a:lnTo>
                  <a:lnTo>
                    <a:pt x="72" y="14"/>
                  </a:lnTo>
                  <a:lnTo>
                    <a:pt x="76" y="20"/>
                  </a:lnTo>
                  <a:lnTo>
                    <a:pt x="80" y="26"/>
                  </a:lnTo>
                  <a:lnTo>
                    <a:pt x="84" y="34"/>
                  </a:lnTo>
                  <a:lnTo>
                    <a:pt x="84" y="42"/>
                  </a:lnTo>
                  <a:lnTo>
                    <a:pt x="84" y="42"/>
                  </a:lnTo>
                  <a:lnTo>
                    <a:pt x="84" y="52"/>
                  </a:lnTo>
                  <a:lnTo>
                    <a:pt x="80" y="60"/>
                  </a:lnTo>
                  <a:lnTo>
                    <a:pt x="76" y="66"/>
                  </a:lnTo>
                  <a:lnTo>
                    <a:pt x="72" y="72"/>
                  </a:lnTo>
                  <a:lnTo>
                    <a:pt x="66" y="78"/>
                  </a:lnTo>
                  <a:lnTo>
                    <a:pt x="58" y="82"/>
                  </a:lnTo>
                  <a:lnTo>
                    <a:pt x="50" y="84"/>
                  </a:lnTo>
                  <a:lnTo>
                    <a:pt x="42" y="84"/>
                  </a:lnTo>
                  <a:lnTo>
                    <a:pt x="42" y="84"/>
                  </a:lnTo>
                  <a:close/>
                  <a:moveTo>
                    <a:pt x="42" y="18"/>
                  </a:moveTo>
                  <a:lnTo>
                    <a:pt x="42" y="18"/>
                  </a:lnTo>
                  <a:lnTo>
                    <a:pt x="32" y="20"/>
                  </a:lnTo>
                  <a:lnTo>
                    <a:pt x="24" y="26"/>
                  </a:lnTo>
                  <a:lnTo>
                    <a:pt x="20" y="34"/>
                  </a:lnTo>
                  <a:lnTo>
                    <a:pt x="18" y="42"/>
                  </a:lnTo>
                  <a:lnTo>
                    <a:pt x="18" y="42"/>
                  </a:lnTo>
                  <a:lnTo>
                    <a:pt x="20" y="52"/>
                  </a:lnTo>
                  <a:lnTo>
                    <a:pt x="24" y="60"/>
                  </a:lnTo>
                  <a:lnTo>
                    <a:pt x="32" y="64"/>
                  </a:lnTo>
                  <a:lnTo>
                    <a:pt x="42" y="66"/>
                  </a:lnTo>
                  <a:lnTo>
                    <a:pt x="42" y="66"/>
                  </a:lnTo>
                  <a:lnTo>
                    <a:pt x="52" y="64"/>
                  </a:lnTo>
                  <a:lnTo>
                    <a:pt x="58" y="60"/>
                  </a:lnTo>
                  <a:lnTo>
                    <a:pt x="64" y="52"/>
                  </a:lnTo>
                  <a:lnTo>
                    <a:pt x="66" y="42"/>
                  </a:lnTo>
                  <a:lnTo>
                    <a:pt x="66" y="42"/>
                  </a:lnTo>
                  <a:lnTo>
                    <a:pt x="64" y="34"/>
                  </a:lnTo>
                  <a:lnTo>
                    <a:pt x="58" y="26"/>
                  </a:lnTo>
                  <a:lnTo>
                    <a:pt x="52" y="20"/>
                  </a:lnTo>
                  <a:lnTo>
                    <a:pt x="42" y="18"/>
                  </a:lnTo>
                  <a:lnTo>
                    <a:pt x="4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grpSp>
      <p:pic>
        <p:nvPicPr>
          <p:cNvPr id="39" name="Picture 38">
            <a:extLst>
              <a:ext uri="{FF2B5EF4-FFF2-40B4-BE49-F238E27FC236}">
                <a16:creationId xmlns:a16="http://schemas.microsoft.com/office/drawing/2014/main" id="{77B4CC92-CDEF-4CDE-A5ED-747204FC413D}"/>
              </a:ext>
            </a:extLst>
          </p:cNvPr>
          <p:cNvPicPr>
            <a:picLocks noChangeAspect="1"/>
          </p:cNvPicPr>
          <p:nvPr/>
        </p:nvPicPr>
        <p:blipFill>
          <a:blip r:embed="rId2"/>
          <a:stretch>
            <a:fillRect/>
          </a:stretch>
        </p:blipFill>
        <p:spPr>
          <a:xfrm>
            <a:off x="5588826" y="654874"/>
            <a:ext cx="1162432" cy="911210"/>
          </a:xfrm>
          <a:prstGeom prst="rect">
            <a:avLst/>
          </a:prstGeom>
        </p:spPr>
      </p:pic>
      <p:pic>
        <p:nvPicPr>
          <p:cNvPr id="63" name="Picture 62">
            <a:extLst>
              <a:ext uri="{FF2B5EF4-FFF2-40B4-BE49-F238E27FC236}">
                <a16:creationId xmlns:a16="http://schemas.microsoft.com/office/drawing/2014/main" id="{29564C30-5E88-48BF-A2FC-76D2060EC1F9}"/>
              </a:ext>
            </a:extLst>
          </p:cNvPr>
          <p:cNvPicPr>
            <a:picLocks noChangeAspect="1"/>
          </p:cNvPicPr>
          <p:nvPr/>
        </p:nvPicPr>
        <p:blipFill>
          <a:blip r:embed="rId3"/>
          <a:stretch>
            <a:fillRect/>
          </a:stretch>
        </p:blipFill>
        <p:spPr>
          <a:xfrm>
            <a:off x="10593091" y="2687895"/>
            <a:ext cx="1090032" cy="1187647"/>
          </a:xfrm>
          <a:prstGeom prst="rect">
            <a:avLst/>
          </a:prstGeom>
        </p:spPr>
      </p:pic>
      <p:pic>
        <p:nvPicPr>
          <p:cNvPr id="83" name="Picture 2">
            <a:extLst>
              <a:ext uri="{FF2B5EF4-FFF2-40B4-BE49-F238E27FC236}">
                <a16:creationId xmlns:a16="http://schemas.microsoft.com/office/drawing/2014/main" id="{B7C80C71-7EA1-41C3-A6FB-2E939D2F24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8801" y="3775836"/>
            <a:ext cx="285654" cy="289794"/>
          </a:xfrm>
          <a:prstGeom prst="rect">
            <a:avLst/>
          </a:prstGeom>
          <a:solidFill>
            <a:srgbClr val="CC99FF"/>
          </a:solidFill>
          <a:ln>
            <a:noFill/>
          </a:ln>
        </p:spPr>
      </p:pic>
      <p:sp>
        <p:nvSpPr>
          <p:cNvPr id="102" name="TextBox 101">
            <a:extLst>
              <a:ext uri="{FF2B5EF4-FFF2-40B4-BE49-F238E27FC236}">
                <a16:creationId xmlns:a16="http://schemas.microsoft.com/office/drawing/2014/main" id="{BC383BB1-4E6F-4745-BF63-EE478B08CB2A}"/>
              </a:ext>
            </a:extLst>
          </p:cNvPr>
          <p:cNvSpPr txBox="1"/>
          <p:nvPr/>
        </p:nvSpPr>
        <p:spPr>
          <a:xfrm>
            <a:off x="9225344" y="922039"/>
            <a:ext cx="827234" cy="921807"/>
          </a:xfrm>
          <a:prstGeom prst="rect">
            <a:avLst/>
          </a:prstGeom>
          <a:solidFill>
            <a:srgbClr val="31859C"/>
          </a:solidFill>
        </p:spPr>
        <p:txBody>
          <a:bodyPr wrap="square" rtlCol="0" anchor="ctr">
            <a:noAutofit/>
          </a:bodyPr>
          <a:lstStyle>
            <a:defPPr>
              <a:defRPr lang="en-US"/>
            </a:defPPr>
            <a:lvl1pPr marR="0" lvl="0" indent="0" fontAlgn="auto">
              <a:lnSpc>
                <a:spcPct val="100000"/>
              </a:lnSpc>
              <a:spcBef>
                <a:spcPts val="0"/>
              </a:spcBef>
              <a:spcAft>
                <a:spcPts val="0"/>
              </a:spcAft>
              <a:buClrTx/>
              <a:buSzTx/>
              <a:buFontTx/>
              <a:buNone/>
              <a:tabLst/>
              <a:defRPr sz="1050">
                <a:effectLst/>
                <a:latin typeface="Century Gothic" panose="020B0502020202020204" pitchFamily="34" charset="0"/>
                <a:ea typeface="Arial" panose="020B0604020202020204" pitchFamily="34" charset="0"/>
                <a:cs typeface="Arial" panose="020B0604020202020204" pitchFamily="34" charset="0"/>
              </a:defRPr>
            </a:lvl1pPr>
          </a:lstStyle>
          <a:p>
            <a:pPr algn="ctr"/>
            <a:r>
              <a:rPr lang="en-ZA" sz="900">
                <a:solidFill>
                  <a:schemeClr val="bg1"/>
                </a:solidFill>
                <a:effectLst>
                  <a:outerShdw blurRad="38100" dist="38100" dir="2700000" algn="tl">
                    <a:srgbClr val="000000">
                      <a:alpha val="43137"/>
                    </a:srgbClr>
                  </a:outerShdw>
                </a:effectLst>
              </a:rPr>
              <a:t>Amended Supply Agreement </a:t>
            </a:r>
          </a:p>
        </p:txBody>
      </p:sp>
      <p:pic>
        <p:nvPicPr>
          <p:cNvPr id="106" name="Picture 2">
            <a:extLst>
              <a:ext uri="{FF2B5EF4-FFF2-40B4-BE49-F238E27FC236}">
                <a16:creationId xmlns:a16="http://schemas.microsoft.com/office/drawing/2014/main" id="{609C8146-7F14-4E23-92B1-9522D7B3F9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8735" y="3895308"/>
            <a:ext cx="285654" cy="289794"/>
          </a:xfrm>
          <a:prstGeom prst="rect">
            <a:avLst/>
          </a:prstGeom>
          <a:solidFill>
            <a:srgbClr val="CC99FF"/>
          </a:solidFill>
          <a:ln>
            <a:noFill/>
          </a:ln>
        </p:spPr>
      </p:pic>
      <p:pic>
        <p:nvPicPr>
          <p:cNvPr id="109" name="Picture 2">
            <a:extLst>
              <a:ext uri="{FF2B5EF4-FFF2-40B4-BE49-F238E27FC236}">
                <a16:creationId xmlns:a16="http://schemas.microsoft.com/office/drawing/2014/main" id="{465E69CE-53CB-4EE2-BBF5-0B5C1A4501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8203" y="1626844"/>
            <a:ext cx="285654" cy="289794"/>
          </a:xfrm>
          <a:prstGeom prst="rect">
            <a:avLst/>
          </a:prstGeom>
          <a:solidFill>
            <a:srgbClr val="CC99FF"/>
          </a:solidFill>
          <a:ln>
            <a:noFill/>
          </a:ln>
        </p:spPr>
      </p:pic>
      <p:sp>
        <p:nvSpPr>
          <p:cNvPr id="125" name="Rectangle 124">
            <a:extLst>
              <a:ext uri="{FF2B5EF4-FFF2-40B4-BE49-F238E27FC236}">
                <a16:creationId xmlns:a16="http://schemas.microsoft.com/office/drawing/2014/main" id="{2E995CFB-6EDA-4FF5-A88D-6283D8CD0A4F}"/>
              </a:ext>
            </a:extLst>
          </p:cNvPr>
          <p:cNvSpPr/>
          <p:nvPr/>
        </p:nvSpPr>
        <p:spPr>
          <a:xfrm>
            <a:off x="8693150" y="2990258"/>
            <a:ext cx="1463677" cy="1265544"/>
          </a:xfrm>
          <a:prstGeom prst="rect">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defTabSz="914400" rtl="0" eaLnBrk="1" fontAlgn="auto" latinLnBrk="0" hangingPunct="1">
              <a:lnSpc>
                <a:spcPct val="100000"/>
              </a:lnSpc>
              <a:spcBef>
                <a:spcPts val="0"/>
              </a:spcBef>
              <a:spcAft>
                <a:spcPts val="0"/>
              </a:spcAft>
              <a:buClrTx/>
              <a:buSzTx/>
              <a:tabLst/>
              <a:defRPr/>
            </a:pPr>
            <a:r>
              <a:rPr kumimoji="0" lang="en-ZA" sz="700" b="1" i="0" u="none" strike="noStrike" kern="1200" cap="none" spc="0" normalizeH="0" baseline="0" noProof="0">
                <a:ln>
                  <a:noFill/>
                </a:ln>
                <a:solidFill>
                  <a:schemeClr val="tx1"/>
                </a:solidFill>
                <a:uLnTx/>
                <a:uFillTx/>
                <a:latin typeface="Century Gothic" panose="020B0502020202020204" pitchFamily="34" charset="0"/>
              </a:rPr>
              <a:t>Tariff: </a:t>
            </a:r>
            <a:r>
              <a:rPr kumimoji="0" lang="en-ZA" sz="700" b="0" i="0" u="none" strike="noStrike" kern="1200" cap="none" spc="0" normalizeH="0" baseline="0" noProof="0">
                <a:ln>
                  <a:noFill/>
                </a:ln>
                <a:solidFill>
                  <a:schemeClr val="tx1"/>
                </a:solidFill>
                <a:uLnTx/>
                <a:uFillTx/>
                <a:latin typeface="Century Gothic" panose="020B0502020202020204" pitchFamily="34" charset="0"/>
              </a:rPr>
              <a:t>Wheeling tariff / Muni tariff &amp; WEPS credit:</a:t>
            </a:r>
          </a:p>
          <a:p>
            <a:pPr marL="88900" marR="0" lvl="0" indent="-88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700" b="0" i="0" u="none" strike="noStrike" kern="1200" cap="none" spc="0" normalizeH="0" baseline="0" noProof="0">
                <a:ln>
                  <a:noFill/>
                </a:ln>
                <a:solidFill>
                  <a:schemeClr val="tx1"/>
                </a:solidFill>
                <a:uLnTx/>
                <a:uFillTx/>
                <a:latin typeface="Century Gothic" panose="020B0502020202020204" pitchFamily="34" charset="0"/>
              </a:rPr>
              <a:t>100% energy supplied to connection point incl. losses as part of wheeling costs</a:t>
            </a:r>
          </a:p>
          <a:p>
            <a:pPr marL="88900" marR="0" lvl="0" indent="-88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700" b="0" i="0" u="none" strike="noStrike" kern="1200" cap="none" spc="0" normalizeH="0" baseline="0" noProof="0">
                <a:ln>
                  <a:noFill/>
                </a:ln>
                <a:solidFill>
                  <a:schemeClr val="tx1"/>
                </a:solidFill>
                <a:uLnTx/>
                <a:uFillTx/>
                <a:latin typeface="Century Gothic" panose="020B0502020202020204" pitchFamily="34" charset="0"/>
              </a:rPr>
              <a:t>Credit for green energy imported @ WEPS rate</a:t>
            </a:r>
          </a:p>
          <a:p>
            <a:pPr marL="88900" marR="0" lvl="0" indent="-88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700" b="0" i="0" u="none" strike="noStrike" kern="1200" cap="none" spc="0" normalizeH="0" baseline="0" noProof="0">
                <a:ln>
                  <a:noFill/>
                </a:ln>
                <a:solidFill>
                  <a:schemeClr val="tx1"/>
                </a:solidFill>
                <a:uLnTx/>
                <a:uFillTx/>
                <a:latin typeface="Century Gothic" panose="020B0502020202020204" pitchFamily="34" charset="0"/>
              </a:rPr>
              <a:t>Wheeling charges: Administration charge and affordability subsidy rebate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700" b="0" i="0" u="none" strike="noStrike" kern="1200" cap="none" spc="0" normalizeH="0" baseline="0" noProof="0">
              <a:ln>
                <a:noFill/>
              </a:ln>
              <a:solidFill>
                <a:schemeClr val="tx1"/>
              </a:solidFill>
              <a:uLnTx/>
              <a:uFillTx/>
              <a:latin typeface="Century Gothic" panose="020B0502020202020204" pitchFamily="34" charset="0"/>
            </a:endParaRPr>
          </a:p>
        </p:txBody>
      </p:sp>
      <p:sp>
        <p:nvSpPr>
          <p:cNvPr id="126" name="Rectangle 125">
            <a:extLst>
              <a:ext uri="{FF2B5EF4-FFF2-40B4-BE49-F238E27FC236}">
                <a16:creationId xmlns:a16="http://schemas.microsoft.com/office/drawing/2014/main" id="{2140AA00-D968-497D-BBF4-7963F44E9D11}"/>
              </a:ext>
            </a:extLst>
          </p:cNvPr>
          <p:cNvSpPr/>
          <p:nvPr/>
        </p:nvSpPr>
        <p:spPr>
          <a:xfrm>
            <a:off x="8690457" y="2582593"/>
            <a:ext cx="1463677" cy="407665"/>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spc="0" normalizeH="0" baseline="0" noProof="0">
                <a:ln>
                  <a:noFill/>
                </a:ln>
                <a:solidFill>
                  <a:prstClr val="black">
                    <a:lumMod val="85000"/>
                    <a:lumOff val="15000"/>
                  </a:prstClr>
                </a:solidFill>
                <a:uLnTx/>
                <a:uFillTx/>
                <a:latin typeface="Century Gothic" panose="020B0502020202020204" pitchFamily="34" charset="0"/>
              </a:rPr>
              <a:t>Invoice from Munic to Customer</a:t>
            </a:r>
            <a:endParaRPr kumimoji="0" lang="en-ZA" sz="800" b="0" i="0" u="none" strike="noStrike" kern="1200" cap="none" spc="0" normalizeH="0" baseline="0" noProof="0">
              <a:ln>
                <a:noFill/>
              </a:ln>
              <a:solidFill>
                <a:prstClr val="black">
                  <a:lumMod val="85000"/>
                  <a:lumOff val="15000"/>
                </a:prstClr>
              </a:solidFill>
              <a:uLnTx/>
              <a:uFillTx/>
              <a:latin typeface="Century Gothic" panose="020B0502020202020204" pitchFamily="34" charset="0"/>
            </a:endParaRPr>
          </a:p>
        </p:txBody>
      </p:sp>
      <p:cxnSp>
        <p:nvCxnSpPr>
          <p:cNvPr id="132" name="Straight Arrow Connector 131">
            <a:extLst>
              <a:ext uri="{FF2B5EF4-FFF2-40B4-BE49-F238E27FC236}">
                <a16:creationId xmlns:a16="http://schemas.microsoft.com/office/drawing/2014/main" id="{FC04AE00-1561-47F0-97A4-6E0083178C8D}"/>
              </a:ext>
            </a:extLst>
          </p:cNvPr>
          <p:cNvCxnSpPr>
            <a:cxnSpLocks/>
          </p:cNvCxnSpPr>
          <p:nvPr/>
        </p:nvCxnSpPr>
        <p:spPr>
          <a:xfrm flipV="1">
            <a:off x="1665980" y="1487030"/>
            <a:ext cx="3826139" cy="1373908"/>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490B7C16-A27D-4FAD-9501-D077BA358388}"/>
              </a:ext>
            </a:extLst>
          </p:cNvPr>
          <p:cNvCxnSpPr>
            <a:cxnSpLocks/>
          </p:cNvCxnSpPr>
          <p:nvPr/>
        </p:nvCxnSpPr>
        <p:spPr>
          <a:xfrm flipV="1">
            <a:off x="1329791" y="849029"/>
            <a:ext cx="4224285" cy="1409614"/>
          </a:xfrm>
          <a:prstGeom prst="straightConnector1">
            <a:avLst/>
          </a:prstGeom>
          <a:ln w="38100">
            <a:solidFill>
              <a:srgbClr val="31859C"/>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BF993BBF-643E-4D35-A03D-8ECD654AFFEE}"/>
              </a:ext>
            </a:extLst>
          </p:cNvPr>
          <p:cNvSpPr txBox="1"/>
          <p:nvPr/>
        </p:nvSpPr>
        <p:spPr>
          <a:xfrm>
            <a:off x="3072080" y="881733"/>
            <a:ext cx="882556" cy="921807"/>
          </a:xfrm>
          <a:prstGeom prst="rect">
            <a:avLst/>
          </a:prstGeom>
          <a:solidFill>
            <a:srgbClr val="31859C"/>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900">
                <a:solidFill>
                  <a:schemeClr val="bg1"/>
                </a:solidFill>
                <a:effectLst>
                  <a:outerShdw blurRad="38100" dist="38100" dir="2700000" algn="tl">
                    <a:srgbClr val="000000">
                      <a:alpha val="43137"/>
                    </a:srgbClr>
                  </a:outerShdw>
                </a:effectLst>
                <a:latin typeface="Century Gothic" panose="020B0502020202020204" pitchFamily="34" charset="0"/>
                <a:ea typeface="Arial" panose="020B0604020202020204" pitchFamily="34" charset="0"/>
                <a:cs typeface="Arial" panose="020B0604020202020204" pitchFamily="34" charset="0"/>
              </a:rPr>
              <a:t>Connection and Use of Systems Agreement (+ Wheeling Annex)</a:t>
            </a:r>
            <a:endParaRPr kumimoji="0" lang="en-ZA" sz="900" b="0"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ndParaRPr>
          </a:p>
        </p:txBody>
      </p:sp>
      <p:cxnSp>
        <p:nvCxnSpPr>
          <p:cNvPr id="94" name="Straight Arrow Connector 93">
            <a:extLst>
              <a:ext uri="{FF2B5EF4-FFF2-40B4-BE49-F238E27FC236}">
                <a16:creationId xmlns:a16="http://schemas.microsoft.com/office/drawing/2014/main" id="{6F377B0E-1F27-46D3-BF06-D96FBAB01F3A}"/>
              </a:ext>
            </a:extLst>
          </p:cNvPr>
          <p:cNvCxnSpPr>
            <a:cxnSpLocks/>
          </p:cNvCxnSpPr>
          <p:nvPr/>
        </p:nvCxnSpPr>
        <p:spPr>
          <a:xfrm>
            <a:off x="6934013" y="1359328"/>
            <a:ext cx="3707549" cy="997869"/>
          </a:xfrm>
          <a:prstGeom prst="straightConnector1">
            <a:avLst/>
          </a:prstGeom>
          <a:ln w="3810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A9B3480F-CF39-43C4-A2CD-0BE6C9CF1DCA}"/>
              </a:ext>
            </a:extLst>
          </p:cNvPr>
          <p:cNvSpPr/>
          <p:nvPr/>
        </p:nvSpPr>
        <p:spPr>
          <a:xfrm>
            <a:off x="750364" y="4041004"/>
            <a:ext cx="1205182" cy="154828"/>
          </a:xfrm>
          <a:prstGeom prst="rect">
            <a:avLst/>
          </a:prstGeom>
          <a:solidFill>
            <a:srgbClr val="CC99FF"/>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600" b="1">
                <a:solidFill>
                  <a:schemeClr val="bg1"/>
                </a:solidFill>
                <a:effectLst>
                  <a:outerShdw blurRad="38100" dist="38100" dir="2700000" algn="tl">
                    <a:srgbClr val="000000">
                      <a:alpha val="43137"/>
                    </a:srgbClr>
                  </a:outerShdw>
                </a:effectLst>
                <a:latin typeface="Century Gothic" panose="020B0502020202020204" pitchFamily="34" charset="0"/>
              </a:rPr>
              <a:t>Smart Meter @ Generator</a:t>
            </a:r>
            <a:endParaRPr kumimoji="0" lang="en-ZA" sz="6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ndParaRPr>
          </a:p>
        </p:txBody>
      </p:sp>
      <p:sp>
        <p:nvSpPr>
          <p:cNvPr id="118" name="Rectangle 117">
            <a:extLst>
              <a:ext uri="{FF2B5EF4-FFF2-40B4-BE49-F238E27FC236}">
                <a16:creationId xmlns:a16="http://schemas.microsoft.com/office/drawing/2014/main" id="{E14181F5-19D6-4B45-85C0-53CC30D3C5C8}"/>
              </a:ext>
            </a:extLst>
          </p:cNvPr>
          <p:cNvSpPr/>
          <p:nvPr/>
        </p:nvSpPr>
        <p:spPr>
          <a:xfrm>
            <a:off x="5515433" y="1904298"/>
            <a:ext cx="1337805" cy="146957"/>
          </a:xfrm>
          <a:prstGeom prst="rect">
            <a:avLst/>
          </a:prstGeom>
          <a:solidFill>
            <a:srgbClr val="CC99FF"/>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600" b="1">
                <a:solidFill>
                  <a:schemeClr val="bg1"/>
                </a:solidFill>
                <a:effectLst>
                  <a:outerShdw blurRad="38100" dist="38100" dir="2700000" algn="tl">
                    <a:srgbClr val="000000">
                      <a:alpha val="43137"/>
                    </a:srgbClr>
                  </a:outerShdw>
                </a:effectLst>
                <a:latin typeface="Century Gothic" panose="020B0502020202020204" pitchFamily="34" charset="0"/>
              </a:rPr>
              <a:t>Smart Meter @ Point of Supply</a:t>
            </a:r>
            <a:endParaRPr kumimoji="0" lang="en-ZA" sz="6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ndParaRPr>
          </a:p>
        </p:txBody>
      </p:sp>
      <p:sp>
        <p:nvSpPr>
          <p:cNvPr id="122" name="Rectangle 121">
            <a:extLst>
              <a:ext uri="{FF2B5EF4-FFF2-40B4-BE49-F238E27FC236}">
                <a16:creationId xmlns:a16="http://schemas.microsoft.com/office/drawing/2014/main" id="{2847B4E6-D93B-44DF-ABEE-4307FA6CDA2D}"/>
              </a:ext>
            </a:extLst>
          </p:cNvPr>
          <p:cNvSpPr/>
          <p:nvPr/>
        </p:nvSpPr>
        <p:spPr>
          <a:xfrm>
            <a:off x="10498735" y="4173888"/>
            <a:ext cx="1383122" cy="154828"/>
          </a:xfrm>
          <a:prstGeom prst="rect">
            <a:avLst/>
          </a:prstGeom>
          <a:solidFill>
            <a:srgbClr val="CC99FF"/>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600" b="1">
                <a:solidFill>
                  <a:schemeClr val="bg1"/>
                </a:solidFill>
                <a:effectLst>
                  <a:outerShdw blurRad="38100" dist="38100" dir="2700000" algn="tl">
                    <a:srgbClr val="000000">
                      <a:alpha val="43137"/>
                    </a:srgbClr>
                  </a:outerShdw>
                </a:effectLst>
                <a:latin typeface="Century Gothic" panose="020B0502020202020204" pitchFamily="34" charset="0"/>
              </a:rPr>
              <a:t>Munic Smart Meter @ Customer</a:t>
            </a:r>
            <a:endParaRPr kumimoji="0" lang="en-ZA" sz="6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ndParaRPr>
          </a:p>
        </p:txBody>
      </p:sp>
      <p:grpSp>
        <p:nvGrpSpPr>
          <p:cNvPr id="59" name="Group 58">
            <a:extLst>
              <a:ext uri="{FF2B5EF4-FFF2-40B4-BE49-F238E27FC236}">
                <a16:creationId xmlns:a16="http://schemas.microsoft.com/office/drawing/2014/main" id="{B0045D86-FAA6-4121-AE5E-E57D74ECEE05}"/>
              </a:ext>
            </a:extLst>
          </p:cNvPr>
          <p:cNvGrpSpPr/>
          <p:nvPr/>
        </p:nvGrpSpPr>
        <p:grpSpPr>
          <a:xfrm>
            <a:off x="545190" y="4917995"/>
            <a:ext cx="2620678" cy="865528"/>
            <a:chOff x="475775" y="3986637"/>
            <a:chExt cx="2090226" cy="865528"/>
          </a:xfrm>
        </p:grpSpPr>
        <p:cxnSp>
          <p:nvCxnSpPr>
            <p:cNvPr id="127" name="Straight Arrow Connector 126">
              <a:extLst>
                <a:ext uri="{FF2B5EF4-FFF2-40B4-BE49-F238E27FC236}">
                  <a16:creationId xmlns:a16="http://schemas.microsoft.com/office/drawing/2014/main" id="{473A0059-355C-40C6-B9D0-A016042ACC53}"/>
                </a:ext>
              </a:extLst>
            </p:cNvPr>
            <p:cNvCxnSpPr>
              <a:cxnSpLocks/>
            </p:cNvCxnSpPr>
            <p:nvPr/>
          </p:nvCxnSpPr>
          <p:spPr>
            <a:xfrm>
              <a:off x="502704" y="4306715"/>
              <a:ext cx="643343"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21B8C262-D020-4756-8105-CC571545A576}"/>
                </a:ext>
              </a:extLst>
            </p:cNvPr>
            <p:cNvCxnSpPr>
              <a:cxnSpLocks/>
            </p:cNvCxnSpPr>
            <p:nvPr/>
          </p:nvCxnSpPr>
          <p:spPr>
            <a:xfrm>
              <a:off x="475775" y="4072824"/>
              <a:ext cx="661610" cy="0"/>
            </a:xfrm>
            <a:prstGeom prst="straightConnector1">
              <a:avLst/>
            </a:prstGeom>
            <a:ln w="38100">
              <a:solidFill>
                <a:srgbClr val="31859C"/>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96971773-4403-4CE5-A5A9-A2475376B115}"/>
                </a:ext>
              </a:extLst>
            </p:cNvPr>
            <p:cNvCxnSpPr>
              <a:cxnSpLocks/>
            </p:cNvCxnSpPr>
            <p:nvPr/>
          </p:nvCxnSpPr>
          <p:spPr>
            <a:xfrm>
              <a:off x="502704" y="4543153"/>
              <a:ext cx="611309" cy="0"/>
            </a:xfrm>
            <a:prstGeom prst="straightConnector1">
              <a:avLst/>
            </a:prstGeom>
            <a:ln w="3810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5099D295-1590-466E-8E28-51590DDB0238}"/>
                </a:ext>
              </a:extLst>
            </p:cNvPr>
            <p:cNvCxnSpPr>
              <a:cxnSpLocks/>
            </p:cNvCxnSpPr>
            <p:nvPr/>
          </p:nvCxnSpPr>
          <p:spPr>
            <a:xfrm>
              <a:off x="495009" y="4774751"/>
              <a:ext cx="667478" cy="0"/>
            </a:xfrm>
            <a:prstGeom prst="straightConnector1">
              <a:avLst/>
            </a:prstGeom>
            <a:ln w="381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3" name="Rectangle 132">
              <a:extLst>
                <a:ext uri="{FF2B5EF4-FFF2-40B4-BE49-F238E27FC236}">
                  <a16:creationId xmlns:a16="http://schemas.microsoft.com/office/drawing/2014/main" id="{09E4F330-0C41-451D-BC51-DD04F90BCFC8}"/>
                </a:ext>
              </a:extLst>
            </p:cNvPr>
            <p:cNvSpPr/>
            <p:nvPr/>
          </p:nvSpPr>
          <p:spPr>
            <a:xfrm>
              <a:off x="1109101" y="3986637"/>
              <a:ext cx="1441218" cy="15482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ZA" sz="800" b="1">
                  <a:solidFill>
                    <a:prstClr val="black">
                      <a:lumMod val="85000"/>
                      <a:lumOff val="15000"/>
                    </a:prstClr>
                  </a:solidFill>
                  <a:latin typeface="Century Gothic" panose="020B0502020202020204" pitchFamily="34" charset="0"/>
                </a:rPr>
                <a:t>Contractual Arrangement</a:t>
              </a:r>
              <a:endParaRPr kumimoji="0" lang="en-ZA" sz="800" b="1" i="0" u="none" strike="noStrike" kern="1200" cap="none" spc="0" normalizeH="0" baseline="0" noProof="0">
                <a:ln>
                  <a:noFill/>
                </a:ln>
                <a:solidFill>
                  <a:prstClr val="black">
                    <a:lumMod val="85000"/>
                    <a:lumOff val="15000"/>
                  </a:prstClr>
                </a:solidFill>
                <a:uLnTx/>
                <a:uFillTx/>
                <a:latin typeface="Century Gothic" panose="020B0502020202020204" pitchFamily="34" charset="0"/>
              </a:endParaRPr>
            </a:p>
          </p:txBody>
        </p:sp>
        <p:sp>
          <p:nvSpPr>
            <p:cNvPr id="134" name="Rectangle 133">
              <a:extLst>
                <a:ext uri="{FF2B5EF4-FFF2-40B4-BE49-F238E27FC236}">
                  <a16:creationId xmlns:a16="http://schemas.microsoft.com/office/drawing/2014/main" id="{1428D7F2-442C-419E-952E-CA59C35FE1C0}"/>
                </a:ext>
              </a:extLst>
            </p:cNvPr>
            <p:cNvSpPr/>
            <p:nvPr/>
          </p:nvSpPr>
          <p:spPr>
            <a:xfrm>
              <a:off x="1103196" y="4229301"/>
              <a:ext cx="1441218" cy="15482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ZA" sz="800" b="1">
                  <a:solidFill>
                    <a:prstClr val="black">
                      <a:lumMod val="85000"/>
                      <a:lumOff val="15000"/>
                    </a:prstClr>
                  </a:solidFill>
                  <a:latin typeface="Century Gothic" panose="020B0502020202020204" pitchFamily="34" charset="0"/>
                </a:rPr>
                <a:t>Actual Electricity Flow</a:t>
              </a:r>
              <a:endParaRPr kumimoji="0" lang="en-ZA" sz="800" b="1" i="0" u="none" strike="noStrike" kern="1200" cap="none" spc="0" normalizeH="0" baseline="0" noProof="0">
                <a:ln>
                  <a:noFill/>
                </a:ln>
                <a:solidFill>
                  <a:prstClr val="black">
                    <a:lumMod val="85000"/>
                    <a:lumOff val="15000"/>
                  </a:prstClr>
                </a:solidFill>
                <a:uLnTx/>
                <a:uFillTx/>
                <a:latin typeface="Century Gothic" panose="020B0502020202020204" pitchFamily="34" charset="0"/>
              </a:endParaRPr>
            </a:p>
          </p:txBody>
        </p:sp>
        <p:sp>
          <p:nvSpPr>
            <p:cNvPr id="135" name="Rectangle 134">
              <a:extLst>
                <a:ext uri="{FF2B5EF4-FFF2-40B4-BE49-F238E27FC236}">
                  <a16:creationId xmlns:a16="http://schemas.microsoft.com/office/drawing/2014/main" id="{068E8230-F0F9-47B9-BFAD-54A7582EBE9D}"/>
                </a:ext>
              </a:extLst>
            </p:cNvPr>
            <p:cNvSpPr/>
            <p:nvPr/>
          </p:nvSpPr>
          <p:spPr>
            <a:xfrm>
              <a:off x="1115974" y="4471187"/>
              <a:ext cx="1441218" cy="15482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ZA" sz="800" b="1">
                  <a:solidFill>
                    <a:prstClr val="black">
                      <a:lumMod val="85000"/>
                      <a:lumOff val="15000"/>
                    </a:prstClr>
                  </a:solidFill>
                  <a:latin typeface="Century Gothic" panose="020B0502020202020204" pitchFamily="34" charset="0"/>
                </a:rPr>
                <a:t>Contracted Electricity Flow</a:t>
              </a:r>
              <a:endParaRPr kumimoji="0" lang="en-ZA" sz="800" b="1" i="0" u="none" strike="noStrike" kern="1200" cap="none" spc="0" normalizeH="0" baseline="0" noProof="0">
                <a:ln>
                  <a:noFill/>
                </a:ln>
                <a:solidFill>
                  <a:prstClr val="black">
                    <a:lumMod val="85000"/>
                    <a:lumOff val="15000"/>
                  </a:prstClr>
                </a:solidFill>
                <a:uLnTx/>
                <a:uFillTx/>
                <a:latin typeface="Century Gothic" panose="020B0502020202020204" pitchFamily="34" charset="0"/>
              </a:endParaRPr>
            </a:p>
          </p:txBody>
        </p:sp>
        <p:sp>
          <p:nvSpPr>
            <p:cNvPr id="136" name="Rectangle 135">
              <a:extLst>
                <a:ext uri="{FF2B5EF4-FFF2-40B4-BE49-F238E27FC236}">
                  <a16:creationId xmlns:a16="http://schemas.microsoft.com/office/drawing/2014/main" id="{CAB35356-D9A3-4342-8170-C38887EB86C1}"/>
                </a:ext>
              </a:extLst>
            </p:cNvPr>
            <p:cNvSpPr/>
            <p:nvPr/>
          </p:nvSpPr>
          <p:spPr>
            <a:xfrm>
              <a:off x="1124783" y="4697337"/>
              <a:ext cx="1441218" cy="15482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spc="0" normalizeH="0" baseline="0" noProof="0">
                  <a:ln>
                    <a:noFill/>
                  </a:ln>
                  <a:solidFill>
                    <a:prstClr val="black">
                      <a:lumMod val="85000"/>
                      <a:lumOff val="15000"/>
                    </a:prstClr>
                  </a:solidFill>
                  <a:uLnTx/>
                  <a:uFillTx/>
                  <a:latin typeface="Century Gothic" panose="020B0502020202020204" pitchFamily="34" charset="0"/>
                </a:rPr>
                <a:t>Invoicing And Payment </a:t>
              </a:r>
              <a:r>
                <a:rPr lang="en-ZA" sz="800" b="1">
                  <a:solidFill>
                    <a:prstClr val="black">
                      <a:lumMod val="85000"/>
                      <a:lumOff val="15000"/>
                    </a:prstClr>
                  </a:solidFill>
                  <a:latin typeface="Century Gothic" panose="020B0502020202020204" pitchFamily="34" charset="0"/>
                </a:rPr>
                <a:t>Flow</a:t>
              </a:r>
              <a:endParaRPr kumimoji="0" lang="en-ZA" sz="800" b="1" i="0" u="none" strike="noStrike" kern="1200" cap="none" spc="0" normalizeH="0" baseline="0" noProof="0">
                <a:ln>
                  <a:noFill/>
                </a:ln>
                <a:solidFill>
                  <a:prstClr val="black">
                    <a:lumMod val="85000"/>
                    <a:lumOff val="15000"/>
                  </a:prstClr>
                </a:solidFill>
                <a:uLnTx/>
                <a:uFillTx/>
                <a:latin typeface="Century Gothic" panose="020B0502020202020204" pitchFamily="34" charset="0"/>
              </a:endParaRPr>
            </a:p>
          </p:txBody>
        </p:sp>
      </p:grpSp>
      <p:sp>
        <p:nvSpPr>
          <p:cNvPr id="156" name="Rectangle 155">
            <a:extLst>
              <a:ext uri="{FF2B5EF4-FFF2-40B4-BE49-F238E27FC236}">
                <a16:creationId xmlns:a16="http://schemas.microsoft.com/office/drawing/2014/main" id="{FDA4F57E-135A-4076-8884-4F0B02393C03}"/>
              </a:ext>
            </a:extLst>
          </p:cNvPr>
          <p:cNvSpPr/>
          <p:nvPr/>
        </p:nvSpPr>
        <p:spPr>
          <a:xfrm>
            <a:off x="605875" y="2160310"/>
            <a:ext cx="537585" cy="15482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ZA" sz="1600" b="1" u="sng">
                <a:solidFill>
                  <a:prstClr val="black">
                    <a:lumMod val="85000"/>
                    <a:lumOff val="15000"/>
                  </a:prstClr>
                </a:solidFill>
                <a:latin typeface="Century Gothic" panose="020B0502020202020204" pitchFamily="34" charset="0"/>
              </a:rPr>
              <a:t>IPP:</a:t>
            </a:r>
            <a:endParaRPr kumimoji="0" lang="en-ZA" sz="1600" b="1" i="0" u="sng" strike="noStrike" kern="1200" cap="none" spc="0" normalizeH="0" baseline="0" noProof="0">
              <a:ln>
                <a:noFill/>
              </a:ln>
              <a:solidFill>
                <a:prstClr val="black">
                  <a:lumMod val="85000"/>
                  <a:lumOff val="15000"/>
                </a:prstClr>
              </a:solidFill>
              <a:uLnTx/>
              <a:uFillTx/>
              <a:latin typeface="Century Gothic" panose="020B0502020202020204" pitchFamily="34" charset="0"/>
            </a:endParaRPr>
          </a:p>
        </p:txBody>
      </p:sp>
      <p:sp>
        <p:nvSpPr>
          <p:cNvPr id="158" name="Rectangle 157">
            <a:extLst>
              <a:ext uri="{FF2B5EF4-FFF2-40B4-BE49-F238E27FC236}">
                <a16:creationId xmlns:a16="http://schemas.microsoft.com/office/drawing/2014/main" id="{B56D278B-0FD9-4EA7-9063-EE5D79584484}"/>
              </a:ext>
            </a:extLst>
          </p:cNvPr>
          <p:cNvSpPr/>
          <p:nvPr/>
        </p:nvSpPr>
        <p:spPr>
          <a:xfrm>
            <a:off x="5385110" y="376173"/>
            <a:ext cx="1762680" cy="17464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ZA" sz="1600" b="1" u="sng">
                <a:solidFill>
                  <a:prstClr val="black">
                    <a:lumMod val="85000"/>
                    <a:lumOff val="15000"/>
                  </a:prstClr>
                </a:solidFill>
                <a:latin typeface="Century Gothic" panose="020B0502020202020204" pitchFamily="34" charset="0"/>
              </a:rPr>
              <a:t>Munic network</a:t>
            </a:r>
            <a:endParaRPr kumimoji="0" lang="en-ZA" sz="1600" b="1" i="0" u="sng" strike="noStrike" kern="1200" cap="none" spc="0" normalizeH="0" baseline="0" noProof="0">
              <a:ln>
                <a:noFill/>
              </a:ln>
              <a:solidFill>
                <a:prstClr val="black">
                  <a:lumMod val="85000"/>
                  <a:lumOff val="15000"/>
                </a:prstClr>
              </a:solidFill>
              <a:uLnTx/>
              <a:uFillTx/>
              <a:latin typeface="Century Gothic" panose="020B0502020202020204" pitchFamily="34" charset="0"/>
            </a:endParaRPr>
          </a:p>
        </p:txBody>
      </p:sp>
      <p:sp>
        <p:nvSpPr>
          <p:cNvPr id="159" name="Rectangle 158">
            <a:extLst>
              <a:ext uri="{FF2B5EF4-FFF2-40B4-BE49-F238E27FC236}">
                <a16:creationId xmlns:a16="http://schemas.microsoft.com/office/drawing/2014/main" id="{927A5FC8-3847-4721-8396-9722E8FC9395}"/>
              </a:ext>
            </a:extLst>
          </p:cNvPr>
          <p:cNvSpPr/>
          <p:nvPr/>
        </p:nvSpPr>
        <p:spPr>
          <a:xfrm>
            <a:off x="10824772" y="2336783"/>
            <a:ext cx="1436138" cy="17464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ZA" sz="1600" b="1" u="sng">
                <a:solidFill>
                  <a:prstClr val="black">
                    <a:lumMod val="85000"/>
                    <a:lumOff val="15000"/>
                  </a:prstClr>
                </a:solidFill>
                <a:latin typeface="Century Gothic" panose="020B0502020202020204" pitchFamily="34" charset="0"/>
              </a:rPr>
              <a:t>Customer &amp; Off taker</a:t>
            </a:r>
            <a:endParaRPr kumimoji="0" lang="en-ZA" sz="1600" b="1" i="0" u="sng" strike="noStrike" kern="1200" cap="none" spc="0" normalizeH="0" baseline="0" noProof="0">
              <a:ln>
                <a:noFill/>
              </a:ln>
              <a:solidFill>
                <a:prstClr val="black">
                  <a:lumMod val="85000"/>
                  <a:lumOff val="15000"/>
                </a:prstClr>
              </a:solidFill>
              <a:uLnTx/>
              <a:uFillTx/>
              <a:latin typeface="Century Gothic" panose="020B0502020202020204" pitchFamily="34" charset="0"/>
            </a:endParaRPr>
          </a:p>
        </p:txBody>
      </p:sp>
      <p:sp>
        <p:nvSpPr>
          <p:cNvPr id="85" name="Rectangle 84">
            <a:extLst>
              <a:ext uri="{FF2B5EF4-FFF2-40B4-BE49-F238E27FC236}">
                <a16:creationId xmlns:a16="http://schemas.microsoft.com/office/drawing/2014/main" id="{F37DAD13-CF09-4C2D-BB37-82E9116BB1E3}"/>
              </a:ext>
            </a:extLst>
          </p:cNvPr>
          <p:cNvSpPr/>
          <p:nvPr/>
        </p:nvSpPr>
        <p:spPr>
          <a:xfrm>
            <a:off x="87156" y="172033"/>
            <a:ext cx="1762680" cy="17464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ZA" sz="1600" b="1" u="sng">
                <a:solidFill>
                  <a:prstClr val="black">
                    <a:lumMod val="85000"/>
                    <a:lumOff val="15000"/>
                  </a:prstClr>
                </a:solidFill>
                <a:latin typeface="Century Gothic" panose="020B0502020202020204" pitchFamily="34" charset="0"/>
              </a:rPr>
              <a:t>Scenario 2 + Trader</a:t>
            </a:r>
            <a:endParaRPr kumimoji="0" lang="en-ZA" sz="1600" b="1" i="0" u="sng" strike="noStrike" kern="1200" cap="none" spc="0" normalizeH="0" baseline="0" noProof="0">
              <a:ln>
                <a:noFill/>
              </a:ln>
              <a:solidFill>
                <a:prstClr val="black">
                  <a:lumMod val="85000"/>
                  <a:lumOff val="15000"/>
                </a:prstClr>
              </a:solidFill>
              <a:uLnTx/>
              <a:uFillTx/>
              <a:latin typeface="Century Gothic" panose="020B0502020202020204" pitchFamily="34" charset="0"/>
            </a:endParaRPr>
          </a:p>
        </p:txBody>
      </p:sp>
      <p:cxnSp>
        <p:nvCxnSpPr>
          <p:cNvPr id="69" name="Straight Arrow Connector 68">
            <a:extLst>
              <a:ext uri="{FF2B5EF4-FFF2-40B4-BE49-F238E27FC236}">
                <a16:creationId xmlns:a16="http://schemas.microsoft.com/office/drawing/2014/main" id="{09472C86-46B3-419A-94CD-824CBE443505}"/>
              </a:ext>
            </a:extLst>
          </p:cNvPr>
          <p:cNvCxnSpPr>
            <a:cxnSpLocks/>
          </p:cNvCxnSpPr>
          <p:nvPr/>
        </p:nvCxnSpPr>
        <p:spPr>
          <a:xfrm>
            <a:off x="1668801" y="4366523"/>
            <a:ext cx="4089903" cy="847406"/>
          </a:xfrm>
          <a:prstGeom prst="straightConnector1">
            <a:avLst/>
          </a:prstGeom>
          <a:ln w="38100">
            <a:solidFill>
              <a:srgbClr val="31859C"/>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425C6D7C-D9EE-439B-BC1E-5E6DF4ED3ADF}"/>
              </a:ext>
            </a:extLst>
          </p:cNvPr>
          <p:cNvCxnSpPr>
            <a:cxnSpLocks/>
          </p:cNvCxnSpPr>
          <p:nvPr/>
        </p:nvCxnSpPr>
        <p:spPr>
          <a:xfrm flipH="1" flipV="1">
            <a:off x="1954455" y="4174186"/>
            <a:ext cx="3920567" cy="851283"/>
          </a:xfrm>
          <a:prstGeom prst="straightConnector1">
            <a:avLst/>
          </a:prstGeom>
          <a:ln w="381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B1A3A580-5F46-4AB0-8601-049666C4DB4E}"/>
              </a:ext>
            </a:extLst>
          </p:cNvPr>
          <p:cNvSpPr txBox="1"/>
          <p:nvPr/>
        </p:nvSpPr>
        <p:spPr>
          <a:xfrm>
            <a:off x="3550490" y="4740654"/>
            <a:ext cx="827234" cy="837016"/>
          </a:xfrm>
          <a:prstGeom prst="rect">
            <a:avLst/>
          </a:prstGeom>
          <a:solidFill>
            <a:srgbClr val="31859C"/>
          </a:solidFill>
        </p:spPr>
        <p:txBody>
          <a:bodyPr wrap="square" rtlCol="0" anchor="ctr">
            <a:noAutofit/>
          </a:bodyPr>
          <a:lstStyle>
            <a:defPPr>
              <a:defRPr lang="en-US"/>
            </a:defPPr>
            <a:lvl1pPr marR="0" lvl="0" indent="0" fontAlgn="auto">
              <a:lnSpc>
                <a:spcPct val="100000"/>
              </a:lnSpc>
              <a:spcBef>
                <a:spcPts val="0"/>
              </a:spcBef>
              <a:spcAft>
                <a:spcPts val="0"/>
              </a:spcAft>
              <a:buClrTx/>
              <a:buSzTx/>
              <a:buFontTx/>
              <a:buNone/>
              <a:tabLst/>
              <a:defRPr sz="1050">
                <a:effectLst/>
                <a:latin typeface="Century Gothic" panose="020B0502020202020204" pitchFamily="34" charset="0"/>
                <a:ea typeface="Arial" panose="020B0604020202020204" pitchFamily="34" charset="0"/>
                <a:cs typeface="Arial" panose="020B0604020202020204" pitchFamily="34" charset="0"/>
              </a:defRPr>
            </a:lvl1pPr>
          </a:lstStyle>
          <a:p>
            <a:pPr algn="ctr"/>
            <a:r>
              <a:rPr lang="en-ZA" sz="900">
                <a:solidFill>
                  <a:schemeClr val="bg1"/>
                </a:solidFill>
                <a:effectLst>
                  <a:outerShdw blurRad="38100" dist="38100" dir="2700000" algn="tl">
                    <a:srgbClr val="000000">
                      <a:alpha val="43137"/>
                    </a:srgbClr>
                  </a:outerShdw>
                </a:effectLst>
              </a:rPr>
              <a:t>Power Purchase Agreement</a:t>
            </a:r>
          </a:p>
        </p:txBody>
      </p:sp>
      <p:sp>
        <p:nvSpPr>
          <p:cNvPr id="72" name="Rectangle 71">
            <a:extLst>
              <a:ext uri="{FF2B5EF4-FFF2-40B4-BE49-F238E27FC236}">
                <a16:creationId xmlns:a16="http://schemas.microsoft.com/office/drawing/2014/main" id="{FF549B70-F432-4538-9C9F-0FD122104C9C}"/>
              </a:ext>
            </a:extLst>
          </p:cNvPr>
          <p:cNvSpPr/>
          <p:nvPr/>
        </p:nvSpPr>
        <p:spPr>
          <a:xfrm>
            <a:off x="4672068" y="5823720"/>
            <a:ext cx="1160060" cy="837016"/>
          </a:xfrm>
          <a:prstGeom prst="rect">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spc="0" normalizeH="0" baseline="0" noProof="0">
                <a:ln>
                  <a:noFill/>
                </a:ln>
                <a:solidFill>
                  <a:schemeClr val="tx1"/>
                </a:solidFill>
                <a:uLnTx/>
                <a:uFillTx/>
                <a:latin typeface="Century Gothic" panose="020B0502020202020204" pitchFamily="34" charset="0"/>
              </a:rPr>
              <a:t>Tariff: </a:t>
            </a:r>
            <a:r>
              <a:rPr kumimoji="0" lang="en-ZA" sz="800" b="0" i="0" u="none" strike="noStrike" kern="1200" cap="none" spc="0" normalizeH="0" baseline="0" noProof="0">
                <a:ln>
                  <a:noFill/>
                </a:ln>
                <a:solidFill>
                  <a:schemeClr val="tx1"/>
                </a:solidFill>
                <a:uLnTx/>
                <a:uFillTx/>
                <a:latin typeface="Century Gothic" panose="020B0502020202020204" pitchFamily="34" charset="0"/>
              </a:rPr>
              <a:t>As agreed with customer in PPA</a:t>
            </a:r>
          </a:p>
        </p:txBody>
      </p:sp>
      <p:sp>
        <p:nvSpPr>
          <p:cNvPr id="73" name="Rectangle 72">
            <a:extLst>
              <a:ext uri="{FF2B5EF4-FFF2-40B4-BE49-F238E27FC236}">
                <a16:creationId xmlns:a16="http://schemas.microsoft.com/office/drawing/2014/main" id="{C8ED6FE6-E981-48A3-884A-E3248334C3CA}"/>
              </a:ext>
            </a:extLst>
          </p:cNvPr>
          <p:cNvSpPr/>
          <p:nvPr/>
        </p:nvSpPr>
        <p:spPr>
          <a:xfrm>
            <a:off x="4672201" y="5346813"/>
            <a:ext cx="1160060" cy="479518"/>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spc="0" normalizeH="0" baseline="0" noProof="0">
                <a:ln>
                  <a:noFill/>
                </a:ln>
                <a:solidFill>
                  <a:prstClr val="black">
                    <a:lumMod val="85000"/>
                    <a:lumOff val="15000"/>
                  </a:prstClr>
                </a:solidFill>
                <a:uLnTx/>
                <a:uFillTx/>
                <a:latin typeface="Century Gothic" panose="020B0502020202020204" pitchFamily="34" charset="0"/>
              </a:rPr>
              <a:t>Invoice from Generator to Trader</a:t>
            </a:r>
            <a:endParaRPr kumimoji="0" lang="en-ZA" sz="800" b="0" i="0" u="none" strike="noStrike" kern="1200" cap="none" spc="0" normalizeH="0" baseline="0" noProof="0">
              <a:ln>
                <a:noFill/>
              </a:ln>
              <a:solidFill>
                <a:prstClr val="black">
                  <a:lumMod val="85000"/>
                  <a:lumOff val="15000"/>
                </a:prstClr>
              </a:solidFill>
              <a:uLnTx/>
              <a:uFillTx/>
              <a:latin typeface="Century Gothic" panose="020B0502020202020204" pitchFamily="34" charset="0"/>
            </a:endParaRPr>
          </a:p>
        </p:txBody>
      </p:sp>
      <p:grpSp>
        <p:nvGrpSpPr>
          <p:cNvPr id="74" name="Group 73">
            <a:extLst>
              <a:ext uri="{FF2B5EF4-FFF2-40B4-BE49-F238E27FC236}">
                <a16:creationId xmlns:a16="http://schemas.microsoft.com/office/drawing/2014/main" id="{8737A0C6-A531-4B2F-A3A7-F112ED0F775F}"/>
              </a:ext>
            </a:extLst>
          </p:cNvPr>
          <p:cNvGrpSpPr/>
          <p:nvPr/>
        </p:nvGrpSpPr>
        <p:grpSpPr>
          <a:xfrm>
            <a:off x="5953354" y="5034343"/>
            <a:ext cx="777302" cy="707498"/>
            <a:chOff x="2955925" y="1377950"/>
            <a:chExt cx="1057275" cy="1044575"/>
          </a:xfrm>
          <a:solidFill>
            <a:srgbClr val="2E2E38"/>
          </a:solidFill>
        </p:grpSpPr>
        <p:sp>
          <p:nvSpPr>
            <p:cNvPr id="75" name="Freeform 80">
              <a:extLst>
                <a:ext uri="{FF2B5EF4-FFF2-40B4-BE49-F238E27FC236}">
                  <a16:creationId xmlns:a16="http://schemas.microsoft.com/office/drawing/2014/main" id="{BF85E730-E79B-4FC8-9F54-E55C76FB6FAD}"/>
                </a:ext>
              </a:extLst>
            </p:cNvPr>
            <p:cNvSpPr>
              <a:spLocks/>
            </p:cNvSpPr>
            <p:nvPr/>
          </p:nvSpPr>
          <p:spPr bwMode="auto">
            <a:xfrm>
              <a:off x="3035300" y="1450975"/>
              <a:ext cx="898525" cy="711200"/>
            </a:xfrm>
            <a:custGeom>
              <a:avLst/>
              <a:gdLst>
                <a:gd name="T0" fmla="*/ 50 w 566"/>
                <a:gd name="T1" fmla="*/ 440 h 448"/>
                <a:gd name="T2" fmla="*/ 38 w 566"/>
                <a:gd name="T3" fmla="*/ 422 h 448"/>
                <a:gd name="T4" fmla="*/ 20 w 566"/>
                <a:gd name="T5" fmla="*/ 384 h 448"/>
                <a:gd name="T6" fmla="*/ 8 w 566"/>
                <a:gd name="T7" fmla="*/ 346 h 448"/>
                <a:gd name="T8" fmla="*/ 2 w 566"/>
                <a:gd name="T9" fmla="*/ 304 h 448"/>
                <a:gd name="T10" fmla="*/ 0 w 566"/>
                <a:gd name="T11" fmla="*/ 282 h 448"/>
                <a:gd name="T12" fmla="*/ 6 w 566"/>
                <a:gd name="T13" fmla="*/ 226 h 448"/>
                <a:gd name="T14" fmla="*/ 24 w 566"/>
                <a:gd name="T15" fmla="*/ 172 h 448"/>
                <a:gd name="T16" fmla="*/ 50 w 566"/>
                <a:gd name="T17" fmla="*/ 124 h 448"/>
                <a:gd name="T18" fmla="*/ 84 w 566"/>
                <a:gd name="T19" fmla="*/ 82 h 448"/>
                <a:gd name="T20" fmla="*/ 126 w 566"/>
                <a:gd name="T21" fmla="*/ 48 h 448"/>
                <a:gd name="T22" fmla="*/ 174 w 566"/>
                <a:gd name="T23" fmla="*/ 22 h 448"/>
                <a:gd name="T24" fmla="*/ 226 w 566"/>
                <a:gd name="T25" fmla="*/ 6 h 448"/>
                <a:gd name="T26" fmla="*/ 284 w 566"/>
                <a:gd name="T27" fmla="*/ 0 h 448"/>
                <a:gd name="T28" fmla="*/ 312 w 566"/>
                <a:gd name="T29" fmla="*/ 2 h 448"/>
                <a:gd name="T30" fmla="*/ 368 w 566"/>
                <a:gd name="T31" fmla="*/ 12 h 448"/>
                <a:gd name="T32" fmla="*/ 418 w 566"/>
                <a:gd name="T33" fmla="*/ 34 h 448"/>
                <a:gd name="T34" fmla="*/ 462 w 566"/>
                <a:gd name="T35" fmla="*/ 64 h 448"/>
                <a:gd name="T36" fmla="*/ 502 w 566"/>
                <a:gd name="T37" fmla="*/ 104 h 448"/>
                <a:gd name="T38" fmla="*/ 532 w 566"/>
                <a:gd name="T39" fmla="*/ 148 h 448"/>
                <a:gd name="T40" fmla="*/ 554 w 566"/>
                <a:gd name="T41" fmla="*/ 198 h 448"/>
                <a:gd name="T42" fmla="*/ 564 w 566"/>
                <a:gd name="T43" fmla="*/ 254 h 448"/>
                <a:gd name="T44" fmla="*/ 566 w 566"/>
                <a:gd name="T45" fmla="*/ 292 h 448"/>
                <a:gd name="T46" fmla="*/ 548 w 566"/>
                <a:gd name="T47" fmla="*/ 282 h 448"/>
                <a:gd name="T48" fmla="*/ 546 w 566"/>
                <a:gd name="T49" fmla="*/ 256 h 448"/>
                <a:gd name="T50" fmla="*/ 536 w 566"/>
                <a:gd name="T51" fmla="*/ 204 h 448"/>
                <a:gd name="T52" fmla="*/ 516 w 566"/>
                <a:gd name="T53" fmla="*/ 156 h 448"/>
                <a:gd name="T54" fmla="*/ 488 w 566"/>
                <a:gd name="T55" fmla="*/ 114 h 448"/>
                <a:gd name="T56" fmla="*/ 452 w 566"/>
                <a:gd name="T57" fmla="*/ 78 h 448"/>
                <a:gd name="T58" fmla="*/ 410 w 566"/>
                <a:gd name="T59" fmla="*/ 50 h 448"/>
                <a:gd name="T60" fmla="*/ 362 w 566"/>
                <a:gd name="T61" fmla="*/ 30 h 448"/>
                <a:gd name="T62" fmla="*/ 310 w 566"/>
                <a:gd name="T63" fmla="*/ 20 h 448"/>
                <a:gd name="T64" fmla="*/ 284 w 566"/>
                <a:gd name="T65" fmla="*/ 18 h 448"/>
                <a:gd name="T66" fmla="*/ 230 w 566"/>
                <a:gd name="T67" fmla="*/ 24 h 448"/>
                <a:gd name="T68" fmla="*/ 180 w 566"/>
                <a:gd name="T69" fmla="*/ 38 h 448"/>
                <a:gd name="T70" fmla="*/ 136 w 566"/>
                <a:gd name="T71" fmla="*/ 64 h 448"/>
                <a:gd name="T72" fmla="*/ 96 w 566"/>
                <a:gd name="T73" fmla="*/ 96 h 448"/>
                <a:gd name="T74" fmla="*/ 64 w 566"/>
                <a:gd name="T75" fmla="*/ 134 h 448"/>
                <a:gd name="T76" fmla="*/ 40 w 566"/>
                <a:gd name="T77" fmla="*/ 180 h 448"/>
                <a:gd name="T78" fmla="*/ 24 w 566"/>
                <a:gd name="T79" fmla="*/ 230 h 448"/>
                <a:gd name="T80" fmla="*/ 18 w 566"/>
                <a:gd name="T81" fmla="*/ 282 h 448"/>
                <a:gd name="T82" fmla="*/ 20 w 566"/>
                <a:gd name="T83" fmla="*/ 302 h 448"/>
                <a:gd name="T84" fmla="*/ 26 w 566"/>
                <a:gd name="T85" fmla="*/ 342 h 448"/>
                <a:gd name="T86" fmla="*/ 36 w 566"/>
                <a:gd name="T87" fmla="*/ 378 h 448"/>
                <a:gd name="T88" fmla="*/ 54 w 566"/>
                <a:gd name="T89" fmla="*/ 414 h 448"/>
                <a:gd name="T90" fmla="*/ 68 w 566"/>
                <a:gd name="T91" fmla="*/ 43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6" h="448">
                  <a:moveTo>
                    <a:pt x="54" y="448"/>
                  </a:moveTo>
                  <a:lnTo>
                    <a:pt x="50" y="440"/>
                  </a:lnTo>
                  <a:lnTo>
                    <a:pt x="50" y="440"/>
                  </a:lnTo>
                  <a:lnTo>
                    <a:pt x="38" y="422"/>
                  </a:lnTo>
                  <a:lnTo>
                    <a:pt x="28" y="404"/>
                  </a:lnTo>
                  <a:lnTo>
                    <a:pt x="20" y="384"/>
                  </a:lnTo>
                  <a:lnTo>
                    <a:pt x="14" y="366"/>
                  </a:lnTo>
                  <a:lnTo>
                    <a:pt x="8" y="346"/>
                  </a:lnTo>
                  <a:lnTo>
                    <a:pt x="4" y="324"/>
                  </a:lnTo>
                  <a:lnTo>
                    <a:pt x="2" y="304"/>
                  </a:lnTo>
                  <a:lnTo>
                    <a:pt x="0" y="282"/>
                  </a:lnTo>
                  <a:lnTo>
                    <a:pt x="0" y="282"/>
                  </a:lnTo>
                  <a:lnTo>
                    <a:pt x="2" y="254"/>
                  </a:lnTo>
                  <a:lnTo>
                    <a:pt x="6" y="226"/>
                  </a:lnTo>
                  <a:lnTo>
                    <a:pt x="14" y="198"/>
                  </a:lnTo>
                  <a:lnTo>
                    <a:pt x="24" y="172"/>
                  </a:lnTo>
                  <a:lnTo>
                    <a:pt x="34" y="148"/>
                  </a:lnTo>
                  <a:lnTo>
                    <a:pt x="50" y="124"/>
                  </a:lnTo>
                  <a:lnTo>
                    <a:pt x="66" y="104"/>
                  </a:lnTo>
                  <a:lnTo>
                    <a:pt x="84" y="82"/>
                  </a:lnTo>
                  <a:lnTo>
                    <a:pt x="104" y="64"/>
                  </a:lnTo>
                  <a:lnTo>
                    <a:pt x="126" y="48"/>
                  </a:lnTo>
                  <a:lnTo>
                    <a:pt x="148" y="34"/>
                  </a:lnTo>
                  <a:lnTo>
                    <a:pt x="174" y="22"/>
                  </a:lnTo>
                  <a:lnTo>
                    <a:pt x="200" y="12"/>
                  </a:lnTo>
                  <a:lnTo>
                    <a:pt x="226" y="6"/>
                  </a:lnTo>
                  <a:lnTo>
                    <a:pt x="254" y="2"/>
                  </a:lnTo>
                  <a:lnTo>
                    <a:pt x="284" y="0"/>
                  </a:lnTo>
                  <a:lnTo>
                    <a:pt x="284" y="0"/>
                  </a:lnTo>
                  <a:lnTo>
                    <a:pt x="312" y="2"/>
                  </a:lnTo>
                  <a:lnTo>
                    <a:pt x="340" y="6"/>
                  </a:lnTo>
                  <a:lnTo>
                    <a:pt x="368" y="12"/>
                  </a:lnTo>
                  <a:lnTo>
                    <a:pt x="394" y="22"/>
                  </a:lnTo>
                  <a:lnTo>
                    <a:pt x="418" y="34"/>
                  </a:lnTo>
                  <a:lnTo>
                    <a:pt x="442" y="48"/>
                  </a:lnTo>
                  <a:lnTo>
                    <a:pt x="462" y="64"/>
                  </a:lnTo>
                  <a:lnTo>
                    <a:pt x="484" y="82"/>
                  </a:lnTo>
                  <a:lnTo>
                    <a:pt x="502" y="104"/>
                  </a:lnTo>
                  <a:lnTo>
                    <a:pt x="518" y="124"/>
                  </a:lnTo>
                  <a:lnTo>
                    <a:pt x="532" y="148"/>
                  </a:lnTo>
                  <a:lnTo>
                    <a:pt x="544" y="172"/>
                  </a:lnTo>
                  <a:lnTo>
                    <a:pt x="554" y="198"/>
                  </a:lnTo>
                  <a:lnTo>
                    <a:pt x="560" y="226"/>
                  </a:lnTo>
                  <a:lnTo>
                    <a:pt x="564" y="254"/>
                  </a:lnTo>
                  <a:lnTo>
                    <a:pt x="566" y="282"/>
                  </a:lnTo>
                  <a:lnTo>
                    <a:pt x="566" y="292"/>
                  </a:lnTo>
                  <a:lnTo>
                    <a:pt x="548" y="292"/>
                  </a:lnTo>
                  <a:lnTo>
                    <a:pt x="548" y="282"/>
                  </a:lnTo>
                  <a:lnTo>
                    <a:pt x="548" y="282"/>
                  </a:lnTo>
                  <a:lnTo>
                    <a:pt x="546" y="256"/>
                  </a:lnTo>
                  <a:lnTo>
                    <a:pt x="542" y="230"/>
                  </a:lnTo>
                  <a:lnTo>
                    <a:pt x="536" y="204"/>
                  </a:lnTo>
                  <a:lnTo>
                    <a:pt x="528" y="180"/>
                  </a:lnTo>
                  <a:lnTo>
                    <a:pt x="516" y="156"/>
                  </a:lnTo>
                  <a:lnTo>
                    <a:pt x="502" y="134"/>
                  </a:lnTo>
                  <a:lnTo>
                    <a:pt x="488" y="114"/>
                  </a:lnTo>
                  <a:lnTo>
                    <a:pt x="470" y="96"/>
                  </a:lnTo>
                  <a:lnTo>
                    <a:pt x="452" y="78"/>
                  </a:lnTo>
                  <a:lnTo>
                    <a:pt x="432" y="64"/>
                  </a:lnTo>
                  <a:lnTo>
                    <a:pt x="410" y="50"/>
                  </a:lnTo>
                  <a:lnTo>
                    <a:pt x="386" y="38"/>
                  </a:lnTo>
                  <a:lnTo>
                    <a:pt x="362" y="30"/>
                  </a:lnTo>
                  <a:lnTo>
                    <a:pt x="336" y="24"/>
                  </a:lnTo>
                  <a:lnTo>
                    <a:pt x="310" y="20"/>
                  </a:lnTo>
                  <a:lnTo>
                    <a:pt x="284" y="18"/>
                  </a:lnTo>
                  <a:lnTo>
                    <a:pt x="284" y="18"/>
                  </a:lnTo>
                  <a:lnTo>
                    <a:pt x="256" y="20"/>
                  </a:lnTo>
                  <a:lnTo>
                    <a:pt x="230" y="24"/>
                  </a:lnTo>
                  <a:lnTo>
                    <a:pt x="204" y="30"/>
                  </a:lnTo>
                  <a:lnTo>
                    <a:pt x="180" y="38"/>
                  </a:lnTo>
                  <a:lnTo>
                    <a:pt x="158" y="50"/>
                  </a:lnTo>
                  <a:lnTo>
                    <a:pt x="136" y="64"/>
                  </a:lnTo>
                  <a:lnTo>
                    <a:pt x="116" y="78"/>
                  </a:lnTo>
                  <a:lnTo>
                    <a:pt x="96" y="96"/>
                  </a:lnTo>
                  <a:lnTo>
                    <a:pt x="80" y="114"/>
                  </a:lnTo>
                  <a:lnTo>
                    <a:pt x="64" y="134"/>
                  </a:lnTo>
                  <a:lnTo>
                    <a:pt x="50" y="156"/>
                  </a:lnTo>
                  <a:lnTo>
                    <a:pt x="40" y="180"/>
                  </a:lnTo>
                  <a:lnTo>
                    <a:pt x="30" y="204"/>
                  </a:lnTo>
                  <a:lnTo>
                    <a:pt x="24" y="230"/>
                  </a:lnTo>
                  <a:lnTo>
                    <a:pt x="20" y="256"/>
                  </a:lnTo>
                  <a:lnTo>
                    <a:pt x="18" y="282"/>
                  </a:lnTo>
                  <a:lnTo>
                    <a:pt x="18" y="282"/>
                  </a:lnTo>
                  <a:lnTo>
                    <a:pt x="20" y="302"/>
                  </a:lnTo>
                  <a:lnTo>
                    <a:pt x="22" y="322"/>
                  </a:lnTo>
                  <a:lnTo>
                    <a:pt x="26" y="342"/>
                  </a:lnTo>
                  <a:lnTo>
                    <a:pt x="30" y="360"/>
                  </a:lnTo>
                  <a:lnTo>
                    <a:pt x="36" y="378"/>
                  </a:lnTo>
                  <a:lnTo>
                    <a:pt x="44" y="396"/>
                  </a:lnTo>
                  <a:lnTo>
                    <a:pt x="54" y="414"/>
                  </a:lnTo>
                  <a:lnTo>
                    <a:pt x="64" y="430"/>
                  </a:lnTo>
                  <a:lnTo>
                    <a:pt x="68" y="438"/>
                  </a:lnTo>
                  <a:lnTo>
                    <a:pt x="54" y="44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EYInterstate Light"/>
              </a:endParaRPr>
            </a:p>
          </p:txBody>
        </p:sp>
        <p:sp>
          <p:nvSpPr>
            <p:cNvPr id="76" name="Freeform 81">
              <a:extLst>
                <a:ext uri="{FF2B5EF4-FFF2-40B4-BE49-F238E27FC236}">
                  <a16:creationId xmlns:a16="http://schemas.microsoft.com/office/drawing/2014/main" id="{59ADF398-D029-42CF-B5E9-1C33F5649FC7}"/>
                </a:ext>
              </a:extLst>
            </p:cNvPr>
            <p:cNvSpPr>
              <a:spLocks noEditPoints="1"/>
            </p:cNvSpPr>
            <p:nvPr/>
          </p:nvSpPr>
          <p:spPr bwMode="auto">
            <a:xfrm>
              <a:off x="3648075" y="2012950"/>
              <a:ext cx="269875" cy="301625"/>
            </a:xfrm>
            <a:custGeom>
              <a:avLst/>
              <a:gdLst>
                <a:gd name="T0" fmla="*/ 8 w 170"/>
                <a:gd name="T1" fmla="*/ 190 h 190"/>
                <a:gd name="T2" fmla="*/ 0 w 170"/>
                <a:gd name="T3" fmla="*/ 172 h 190"/>
                <a:gd name="T4" fmla="*/ 8 w 170"/>
                <a:gd name="T5" fmla="*/ 168 h 190"/>
                <a:gd name="T6" fmla="*/ 8 w 170"/>
                <a:gd name="T7" fmla="*/ 168 h 190"/>
                <a:gd name="T8" fmla="*/ 18 w 170"/>
                <a:gd name="T9" fmla="*/ 164 h 190"/>
                <a:gd name="T10" fmla="*/ 26 w 170"/>
                <a:gd name="T11" fmla="*/ 160 h 190"/>
                <a:gd name="T12" fmla="*/ 34 w 170"/>
                <a:gd name="T13" fmla="*/ 176 h 190"/>
                <a:gd name="T14" fmla="*/ 26 w 170"/>
                <a:gd name="T15" fmla="*/ 180 h 190"/>
                <a:gd name="T16" fmla="*/ 26 w 170"/>
                <a:gd name="T17" fmla="*/ 180 h 190"/>
                <a:gd name="T18" fmla="*/ 16 w 170"/>
                <a:gd name="T19" fmla="*/ 186 h 190"/>
                <a:gd name="T20" fmla="*/ 8 w 170"/>
                <a:gd name="T21" fmla="*/ 190 h 190"/>
                <a:gd name="T22" fmla="*/ 52 w 170"/>
                <a:gd name="T23" fmla="*/ 166 h 190"/>
                <a:gd name="T24" fmla="*/ 40 w 170"/>
                <a:gd name="T25" fmla="*/ 152 h 190"/>
                <a:gd name="T26" fmla="*/ 48 w 170"/>
                <a:gd name="T27" fmla="*/ 146 h 190"/>
                <a:gd name="T28" fmla="*/ 48 w 170"/>
                <a:gd name="T29" fmla="*/ 146 h 190"/>
                <a:gd name="T30" fmla="*/ 76 w 170"/>
                <a:gd name="T31" fmla="*/ 124 h 190"/>
                <a:gd name="T32" fmla="*/ 82 w 170"/>
                <a:gd name="T33" fmla="*/ 118 h 190"/>
                <a:gd name="T34" fmla="*/ 94 w 170"/>
                <a:gd name="T35" fmla="*/ 132 h 190"/>
                <a:gd name="T36" fmla="*/ 88 w 170"/>
                <a:gd name="T37" fmla="*/ 138 h 190"/>
                <a:gd name="T38" fmla="*/ 88 w 170"/>
                <a:gd name="T39" fmla="*/ 138 h 190"/>
                <a:gd name="T40" fmla="*/ 74 w 170"/>
                <a:gd name="T41" fmla="*/ 150 h 190"/>
                <a:gd name="T42" fmla="*/ 58 w 170"/>
                <a:gd name="T43" fmla="*/ 160 h 190"/>
                <a:gd name="T44" fmla="*/ 52 w 170"/>
                <a:gd name="T45" fmla="*/ 166 h 190"/>
                <a:gd name="T46" fmla="*/ 108 w 170"/>
                <a:gd name="T47" fmla="*/ 118 h 190"/>
                <a:gd name="T48" fmla="*/ 94 w 170"/>
                <a:gd name="T49" fmla="*/ 106 h 190"/>
                <a:gd name="T50" fmla="*/ 100 w 170"/>
                <a:gd name="T51" fmla="*/ 100 h 190"/>
                <a:gd name="T52" fmla="*/ 100 w 170"/>
                <a:gd name="T53" fmla="*/ 100 h 190"/>
                <a:gd name="T54" fmla="*/ 120 w 170"/>
                <a:gd name="T55" fmla="*/ 72 h 190"/>
                <a:gd name="T56" fmla="*/ 126 w 170"/>
                <a:gd name="T57" fmla="*/ 64 h 190"/>
                <a:gd name="T58" fmla="*/ 140 w 170"/>
                <a:gd name="T59" fmla="*/ 74 h 190"/>
                <a:gd name="T60" fmla="*/ 136 w 170"/>
                <a:gd name="T61" fmla="*/ 80 h 190"/>
                <a:gd name="T62" fmla="*/ 136 w 170"/>
                <a:gd name="T63" fmla="*/ 80 h 190"/>
                <a:gd name="T64" fmla="*/ 124 w 170"/>
                <a:gd name="T65" fmla="*/ 96 h 190"/>
                <a:gd name="T66" fmla="*/ 114 w 170"/>
                <a:gd name="T67" fmla="*/ 110 h 190"/>
                <a:gd name="T68" fmla="*/ 108 w 170"/>
                <a:gd name="T69" fmla="*/ 118 h 190"/>
                <a:gd name="T70" fmla="*/ 150 w 170"/>
                <a:gd name="T71" fmla="*/ 56 h 190"/>
                <a:gd name="T72" fmla="*/ 134 w 170"/>
                <a:gd name="T73" fmla="*/ 48 h 190"/>
                <a:gd name="T74" fmla="*/ 138 w 170"/>
                <a:gd name="T75" fmla="*/ 40 h 190"/>
                <a:gd name="T76" fmla="*/ 138 w 170"/>
                <a:gd name="T77" fmla="*/ 40 h 190"/>
                <a:gd name="T78" fmla="*/ 150 w 170"/>
                <a:gd name="T79" fmla="*/ 8 h 190"/>
                <a:gd name="T80" fmla="*/ 152 w 170"/>
                <a:gd name="T81" fmla="*/ 0 h 190"/>
                <a:gd name="T82" fmla="*/ 170 w 170"/>
                <a:gd name="T83" fmla="*/ 6 h 190"/>
                <a:gd name="T84" fmla="*/ 166 w 170"/>
                <a:gd name="T85" fmla="*/ 14 h 190"/>
                <a:gd name="T86" fmla="*/ 166 w 170"/>
                <a:gd name="T87" fmla="*/ 14 h 190"/>
                <a:gd name="T88" fmla="*/ 160 w 170"/>
                <a:gd name="T89" fmla="*/ 32 h 190"/>
                <a:gd name="T90" fmla="*/ 154 w 170"/>
                <a:gd name="T91" fmla="*/ 48 h 190"/>
                <a:gd name="T92" fmla="*/ 150 w 170"/>
                <a:gd name="T93" fmla="*/ 5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0" h="190">
                  <a:moveTo>
                    <a:pt x="8" y="190"/>
                  </a:moveTo>
                  <a:lnTo>
                    <a:pt x="0" y="172"/>
                  </a:lnTo>
                  <a:lnTo>
                    <a:pt x="8" y="168"/>
                  </a:lnTo>
                  <a:lnTo>
                    <a:pt x="8" y="168"/>
                  </a:lnTo>
                  <a:lnTo>
                    <a:pt x="18" y="164"/>
                  </a:lnTo>
                  <a:lnTo>
                    <a:pt x="26" y="160"/>
                  </a:lnTo>
                  <a:lnTo>
                    <a:pt x="34" y="176"/>
                  </a:lnTo>
                  <a:lnTo>
                    <a:pt x="26" y="180"/>
                  </a:lnTo>
                  <a:lnTo>
                    <a:pt x="26" y="180"/>
                  </a:lnTo>
                  <a:lnTo>
                    <a:pt x="16" y="186"/>
                  </a:lnTo>
                  <a:lnTo>
                    <a:pt x="8" y="190"/>
                  </a:lnTo>
                  <a:close/>
                  <a:moveTo>
                    <a:pt x="52" y="166"/>
                  </a:moveTo>
                  <a:lnTo>
                    <a:pt x="40" y="152"/>
                  </a:lnTo>
                  <a:lnTo>
                    <a:pt x="48" y="146"/>
                  </a:lnTo>
                  <a:lnTo>
                    <a:pt x="48" y="146"/>
                  </a:lnTo>
                  <a:lnTo>
                    <a:pt x="76" y="124"/>
                  </a:lnTo>
                  <a:lnTo>
                    <a:pt x="82" y="118"/>
                  </a:lnTo>
                  <a:lnTo>
                    <a:pt x="94" y="132"/>
                  </a:lnTo>
                  <a:lnTo>
                    <a:pt x="88" y="138"/>
                  </a:lnTo>
                  <a:lnTo>
                    <a:pt x="88" y="138"/>
                  </a:lnTo>
                  <a:lnTo>
                    <a:pt x="74" y="150"/>
                  </a:lnTo>
                  <a:lnTo>
                    <a:pt x="58" y="160"/>
                  </a:lnTo>
                  <a:lnTo>
                    <a:pt x="52" y="166"/>
                  </a:lnTo>
                  <a:close/>
                  <a:moveTo>
                    <a:pt x="108" y="118"/>
                  </a:moveTo>
                  <a:lnTo>
                    <a:pt x="94" y="106"/>
                  </a:lnTo>
                  <a:lnTo>
                    <a:pt x="100" y="100"/>
                  </a:lnTo>
                  <a:lnTo>
                    <a:pt x="100" y="100"/>
                  </a:lnTo>
                  <a:lnTo>
                    <a:pt x="120" y="72"/>
                  </a:lnTo>
                  <a:lnTo>
                    <a:pt x="126" y="64"/>
                  </a:lnTo>
                  <a:lnTo>
                    <a:pt x="140" y="74"/>
                  </a:lnTo>
                  <a:lnTo>
                    <a:pt x="136" y="80"/>
                  </a:lnTo>
                  <a:lnTo>
                    <a:pt x="136" y="80"/>
                  </a:lnTo>
                  <a:lnTo>
                    <a:pt x="124" y="96"/>
                  </a:lnTo>
                  <a:lnTo>
                    <a:pt x="114" y="110"/>
                  </a:lnTo>
                  <a:lnTo>
                    <a:pt x="108" y="118"/>
                  </a:lnTo>
                  <a:close/>
                  <a:moveTo>
                    <a:pt x="150" y="56"/>
                  </a:moveTo>
                  <a:lnTo>
                    <a:pt x="134" y="48"/>
                  </a:lnTo>
                  <a:lnTo>
                    <a:pt x="138" y="40"/>
                  </a:lnTo>
                  <a:lnTo>
                    <a:pt x="138" y="40"/>
                  </a:lnTo>
                  <a:lnTo>
                    <a:pt x="150" y="8"/>
                  </a:lnTo>
                  <a:lnTo>
                    <a:pt x="152" y="0"/>
                  </a:lnTo>
                  <a:lnTo>
                    <a:pt x="170" y="6"/>
                  </a:lnTo>
                  <a:lnTo>
                    <a:pt x="166" y="14"/>
                  </a:lnTo>
                  <a:lnTo>
                    <a:pt x="166" y="14"/>
                  </a:lnTo>
                  <a:lnTo>
                    <a:pt x="160" y="32"/>
                  </a:lnTo>
                  <a:lnTo>
                    <a:pt x="154" y="48"/>
                  </a:lnTo>
                  <a:lnTo>
                    <a:pt x="150" y="5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EYInterstate Light"/>
              </a:endParaRPr>
            </a:p>
          </p:txBody>
        </p:sp>
        <p:sp>
          <p:nvSpPr>
            <p:cNvPr id="77" name="Freeform 82">
              <a:extLst>
                <a:ext uri="{FF2B5EF4-FFF2-40B4-BE49-F238E27FC236}">
                  <a16:creationId xmlns:a16="http://schemas.microsoft.com/office/drawing/2014/main" id="{2C9E829D-980A-4D07-A547-9AF065775289}"/>
                </a:ext>
              </a:extLst>
            </p:cNvPr>
            <p:cNvSpPr>
              <a:spLocks noEditPoints="1"/>
            </p:cNvSpPr>
            <p:nvPr/>
          </p:nvSpPr>
          <p:spPr bwMode="auto">
            <a:xfrm>
              <a:off x="3317875" y="1978025"/>
              <a:ext cx="349250" cy="301625"/>
            </a:xfrm>
            <a:custGeom>
              <a:avLst/>
              <a:gdLst>
                <a:gd name="T0" fmla="*/ 110 w 220"/>
                <a:gd name="T1" fmla="*/ 190 h 190"/>
                <a:gd name="T2" fmla="*/ 110 w 220"/>
                <a:gd name="T3" fmla="*/ 190 h 190"/>
                <a:gd name="T4" fmla="*/ 88 w 220"/>
                <a:gd name="T5" fmla="*/ 188 h 190"/>
                <a:gd name="T6" fmla="*/ 66 w 220"/>
                <a:gd name="T7" fmla="*/ 180 h 190"/>
                <a:gd name="T8" fmla="*/ 48 w 220"/>
                <a:gd name="T9" fmla="*/ 170 h 190"/>
                <a:gd name="T10" fmla="*/ 32 w 220"/>
                <a:gd name="T11" fmla="*/ 158 h 190"/>
                <a:gd name="T12" fmla="*/ 18 w 220"/>
                <a:gd name="T13" fmla="*/ 140 h 190"/>
                <a:gd name="T14" fmla="*/ 8 w 220"/>
                <a:gd name="T15" fmla="*/ 122 h 190"/>
                <a:gd name="T16" fmla="*/ 2 w 220"/>
                <a:gd name="T17" fmla="*/ 102 h 190"/>
                <a:gd name="T18" fmla="*/ 0 w 220"/>
                <a:gd name="T19" fmla="*/ 80 h 190"/>
                <a:gd name="T20" fmla="*/ 0 w 220"/>
                <a:gd name="T21" fmla="*/ 0 h 190"/>
                <a:gd name="T22" fmla="*/ 220 w 220"/>
                <a:gd name="T23" fmla="*/ 0 h 190"/>
                <a:gd name="T24" fmla="*/ 220 w 220"/>
                <a:gd name="T25" fmla="*/ 80 h 190"/>
                <a:gd name="T26" fmla="*/ 220 w 220"/>
                <a:gd name="T27" fmla="*/ 80 h 190"/>
                <a:gd name="T28" fmla="*/ 218 w 220"/>
                <a:gd name="T29" fmla="*/ 102 h 190"/>
                <a:gd name="T30" fmla="*/ 212 w 220"/>
                <a:gd name="T31" fmla="*/ 122 h 190"/>
                <a:gd name="T32" fmla="*/ 202 w 220"/>
                <a:gd name="T33" fmla="*/ 140 h 190"/>
                <a:gd name="T34" fmla="*/ 188 w 220"/>
                <a:gd name="T35" fmla="*/ 158 h 190"/>
                <a:gd name="T36" fmla="*/ 172 w 220"/>
                <a:gd name="T37" fmla="*/ 170 h 190"/>
                <a:gd name="T38" fmla="*/ 152 w 220"/>
                <a:gd name="T39" fmla="*/ 180 h 190"/>
                <a:gd name="T40" fmla="*/ 132 w 220"/>
                <a:gd name="T41" fmla="*/ 188 h 190"/>
                <a:gd name="T42" fmla="*/ 110 w 220"/>
                <a:gd name="T43" fmla="*/ 190 h 190"/>
                <a:gd name="T44" fmla="*/ 110 w 220"/>
                <a:gd name="T45" fmla="*/ 190 h 190"/>
                <a:gd name="T46" fmla="*/ 18 w 220"/>
                <a:gd name="T47" fmla="*/ 18 h 190"/>
                <a:gd name="T48" fmla="*/ 18 w 220"/>
                <a:gd name="T49" fmla="*/ 80 h 190"/>
                <a:gd name="T50" fmla="*/ 18 w 220"/>
                <a:gd name="T51" fmla="*/ 80 h 190"/>
                <a:gd name="T52" fmla="*/ 20 w 220"/>
                <a:gd name="T53" fmla="*/ 98 h 190"/>
                <a:gd name="T54" fmla="*/ 24 w 220"/>
                <a:gd name="T55" fmla="*/ 116 h 190"/>
                <a:gd name="T56" fmla="*/ 34 w 220"/>
                <a:gd name="T57" fmla="*/ 130 h 190"/>
                <a:gd name="T58" fmla="*/ 44 w 220"/>
                <a:gd name="T59" fmla="*/ 144 h 190"/>
                <a:gd name="T60" fmla="*/ 58 w 220"/>
                <a:gd name="T61" fmla="*/ 156 h 190"/>
                <a:gd name="T62" fmla="*/ 74 w 220"/>
                <a:gd name="T63" fmla="*/ 164 h 190"/>
                <a:gd name="T64" fmla="*/ 92 w 220"/>
                <a:gd name="T65" fmla="*/ 170 h 190"/>
                <a:gd name="T66" fmla="*/ 110 w 220"/>
                <a:gd name="T67" fmla="*/ 172 h 190"/>
                <a:gd name="T68" fmla="*/ 110 w 220"/>
                <a:gd name="T69" fmla="*/ 172 h 190"/>
                <a:gd name="T70" fmla="*/ 128 w 220"/>
                <a:gd name="T71" fmla="*/ 170 h 190"/>
                <a:gd name="T72" fmla="*/ 146 w 220"/>
                <a:gd name="T73" fmla="*/ 164 h 190"/>
                <a:gd name="T74" fmla="*/ 162 w 220"/>
                <a:gd name="T75" fmla="*/ 156 h 190"/>
                <a:gd name="T76" fmla="*/ 174 w 220"/>
                <a:gd name="T77" fmla="*/ 144 h 190"/>
                <a:gd name="T78" fmla="*/ 186 w 220"/>
                <a:gd name="T79" fmla="*/ 130 h 190"/>
                <a:gd name="T80" fmla="*/ 194 w 220"/>
                <a:gd name="T81" fmla="*/ 116 h 190"/>
                <a:gd name="T82" fmla="*/ 200 w 220"/>
                <a:gd name="T83" fmla="*/ 98 h 190"/>
                <a:gd name="T84" fmla="*/ 202 w 220"/>
                <a:gd name="T85" fmla="*/ 80 h 190"/>
                <a:gd name="T86" fmla="*/ 202 w 220"/>
                <a:gd name="T87" fmla="*/ 18 h 190"/>
                <a:gd name="T88" fmla="*/ 18 w 220"/>
                <a:gd name="T89" fmla="*/ 1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0" h="190">
                  <a:moveTo>
                    <a:pt x="110" y="190"/>
                  </a:moveTo>
                  <a:lnTo>
                    <a:pt x="110" y="190"/>
                  </a:lnTo>
                  <a:lnTo>
                    <a:pt x="88" y="188"/>
                  </a:lnTo>
                  <a:lnTo>
                    <a:pt x="66" y="180"/>
                  </a:lnTo>
                  <a:lnTo>
                    <a:pt x="48" y="170"/>
                  </a:lnTo>
                  <a:lnTo>
                    <a:pt x="32" y="158"/>
                  </a:lnTo>
                  <a:lnTo>
                    <a:pt x="18" y="140"/>
                  </a:lnTo>
                  <a:lnTo>
                    <a:pt x="8" y="122"/>
                  </a:lnTo>
                  <a:lnTo>
                    <a:pt x="2" y="102"/>
                  </a:lnTo>
                  <a:lnTo>
                    <a:pt x="0" y="80"/>
                  </a:lnTo>
                  <a:lnTo>
                    <a:pt x="0" y="0"/>
                  </a:lnTo>
                  <a:lnTo>
                    <a:pt x="220" y="0"/>
                  </a:lnTo>
                  <a:lnTo>
                    <a:pt x="220" y="80"/>
                  </a:lnTo>
                  <a:lnTo>
                    <a:pt x="220" y="80"/>
                  </a:lnTo>
                  <a:lnTo>
                    <a:pt x="218" y="102"/>
                  </a:lnTo>
                  <a:lnTo>
                    <a:pt x="212" y="122"/>
                  </a:lnTo>
                  <a:lnTo>
                    <a:pt x="202" y="140"/>
                  </a:lnTo>
                  <a:lnTo>
                    <a:pt x="188" y="158"/>
                  </a:lnTo>
                  <a:lnTo>
                    <a:pt x="172" y="170"/>
                  </a:lnTo>
                  <a:lnTo>
                    <a:pt x="152" y="180"/>
                  </a:lnTo>
                  <a:lnTo>
                    <a:pt x="132" y="188"/>
                  </a:lnTo>
                  <a:lnTo>
                    <a:pt x="110" y="190"/>
                  </a:lnTo>
                  <a:lnTo>
                    <a:pt x="110" y="190"/>
                  </a:lnTo>
                  <a:close/>
                  <a:moveTo>
                    <a:pt x="18" y="18"/>
                  </a:moveTo>
                  <a:lnTo>
                    <a:pt x="18" y="80"/>
                  </a:lnTo>
                  <a:lnTo>
                    <a:pt x="18" y="80"/>
                  </a:lnTo>
                  <a:lnTo>
                    <a:pt x="20" y="98"/>
                  </a:lnTo>
                  <a:lnTo>
                    <a:pt x="24" y="116"/>
                  </a:lnTo>
                  <a:lnTo>
                    <a:pt x="34" y="130"/>
                  </a:lnTo>
                  <a:lnTo>
                    <a:pt x="44" y="144"/>
                  </a:lnTo>
                  <a:lnTo>
                    <a:pt x="58" y="156"/>
                  </a:lnTo>
                  <a:lnTo>
                    <a:pt x="74" y="164"/>
                  </a:lnTo>
                  <a:lnTo>
                    <a:pt x="92" y="170"/>
                  </a:lnTo>
                  <a:lnTo>
                    <a:pt x="110" y="172"/>
                  </a:lnTo>
                  <a:lnTo>
                    <a:pt x="110" y="172"/>
                  </a:lnTo>
                  <a:lnTo>
                    <a:pt x="128" y="170"/>
                  </a:lnTo>
                  <a:lnTo>
                    <a:pt x="146" y="164"/>
                  </a:lnTo>
                  <a:lnTo>
                    <a:pt x="162" y="156"/>
                  </a:lnTo>
                  <a:lnTo>
                    <a:pt x="174" y="144"/>
                  </a:lnTo>
                  <a:lnTo>
                    <a:pt x="186" y="130"/>
                  </a:lnTo>
                  <a:lnTo>
                    <a:pt x="194" y="116"/>
                  </a:lnTo>
                  <a:lnTo>
                    <a:pt x="200" y="98"/>
                  </a:lnTo>
                  <a:lnTo>
                    <a:pt x="202" y="80"/>
                  </a:lnTo>
                  <a:lnTo>
                    <a:pt x="202" y="18"/>
                  </a:lnTo>
                  <a:lnTo>
                    <a:pt x="18" y="1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EYInterstate Light"/>
              </a:endParaRPr>
            </a:p>
          </p:txBody>
        </p:sp>
        <p:sp>
          <p:nvSpPr>
            <p:cNvPr id="78" name="Freeform 83">
              <a:extLst>
                <a:ext uri="{FF2B5EF4-FFF2-40B4-BE49-F238E27FC236}">
                  <a16:creationId xmlns:a16="http://schemas.microsoft.com/office/drawing/2014/main" id="{D6EB6C52-42B6-405C-96EA-953EC6EC3BBF}"/>
                </a:ext>
              </a:extLst>
            </p:cNvPr>
            <p:cNvSpPr>
              <a:spLocks noEditPoints="1"/>
            </p:cNvSpPr>
            <p:nvPr/>
          </p:nvSpPr>
          <p:spPr bwMode="auto">
            <a:xfrm>
              <a:off x="3289300" y="1924050"/>
              <a:ext cx="406400" cy="82550"/>
            </a:xfrm>
            <a:custGeom>
              <a:avLst/>
              <a:gdLst>
                <a:gd name="T0" fmla="*/ 256 w 256"/>
                <a:gd name="T1" fmla="*/ 52 h 52"/>
                <a:gd name="T2" fmla="*/ 0 w 256"/>
                <a:gd name="T3" fmla="*/ 52 h 52"/>
                <a:gd name="T4" fmla="*/ 0 w 256"/>
                <a:gd name="T5" fmla="*/ 0 h 52"/>
                <a:gd name="T6" fmla="*/ 256 w 256"/>
                <a:gd name="T7" fmla="*/ 0 h 52"/>
                <a:gd name="T8" fmla="*/ 256 w 256"/>
                <a:gd name="T9" fmla="*/ 52 h 52"/>
                <a:gd name="T10" fmla="*/ 18 w 256"/>
                <a:gd name="T11" fmla="*/ 34 h 52"/>
                <a:gd name="T12" fmla="*/ 238 w 256"/>
                <a:gd name="T13" fmla="*/ 34 h 52"/>
                <a:gd name="T14" fmla="*/ 238 w 256"/>
                <a:gd name="T15" fmla="*/ 18 h 52"/>
                <a:gd name="T16" fmla="*/ 18 w 256"/>
                <a:gd name="T17" fmla="*/ 18 h 52"/>
                <a:gd name="T18" fmla="*/ 18 w 256"/>
                <a:gd name="T19" fmla="*/ 3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52">
                  <a:moveTo>
                    <a:pt x="256" y="52"/>
                  </a:moveTo>
                  <a:lnTo>
                    <a:pt x="0" y="52"/>
                  </a:lnTo>
                  <a:lnTo>
                    <a:pt x="0" y="0"/>
                  </a:lnTo>
                  <a:lnTo>
                    <a:pt x="256" y="0"/>
                  </a:lnTo>
                  <a:lnTo>
                    <a:pt x="256" y="52"/>
                  </a:lnTo>
                  <a:close/>
                  <a:moveTo>
                    <a:pt x="18" y="34"/>
                  </a:moveTo>
                  <a:lnTo>
                    <a:pt x="238" y="34"/>
                  </a:lnTo>
                  <a:lnTo>
                    <a:pt x="238" y="18"/>
                  </a:lnTo>
                  <a:lnTo>
                    <a:pt x="18" y="18"/>
                  </a:lnTo>
                  <a:lnTo>
                    <a:pt x="18" y="3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EYInterstate Light"/>
              </a:endParaRPr>
            </a:p>
          </p:txBody>
        </p:sp>
        <p:sp>
          <p:nvSpPr>
            <p:cNvPr id="79" name="Freeform 84">
              <a:extLst>
                <a:ext uri="{FF2B5EF4-FFF2-40B4-BE49-F238E27FC236}">
                  <a16:creationId xmlns:a16="http://schemas.microsoft.com/office/drawing/2014/main" id="{327B6228-95F0-439F-8AF5-AEAC9FA2065E}"/>
                </a:ext>
              </a:extLst>
            </p:cNvPr>
            <p:cNvSpPr>
              <a:spLocks noEditPoints="1"/>
            </p:cNvSpPr>
            <p:nvPr/>
          </p:nvSpPr>
          <p:spPr bwMode="auto">
            <a:xfrm>
              <a:off x="3368675" y="1749425"/>
              <a:ext cx="88900" cy="203200"/>
            </a:xfrm>
            <a:custGeom>
              <a:avLst/>
              <a:gdLst>
                <a:gd name="T0" fmla="*/ 56 w 56"/>
                <a:gd name="T1" fmla="*/ 128 h 128"/>
                <a:gd name="T2" fmla="*/ 0 w 56"/>
                <a:gd name="T3" fmla="*/ 128 h 128"/>
                <a:gd name="T4" fmla="*/ 0 w 56"/>
                <a:gd name="T5" fmla="*/ 28 h 128"/>
                <a:gd name="T6" fmla="*/ 0 w 56"/>
                <a:gd name="T7" fmla="*/ 28 h 128"/>
                <a:gd name="T8" fmla="*/ 2 w 56"/>
                <a:gd name="T9" fmla="*/ 18 h 128"/>
                <a:gd name="T10" fmla="*/ 8 w 56"/>
                <a:gd name="T11" fmla="*/ 8 h 128"/>
                <a:gd name="T12" fmla="*/ 16 w 56"/>
                <a:gd name="T13" fmla="*/ 2 h 128"/>
                <a:gd name="T14" fmla="*/ 28 w 56"/>
                <a:gd name="T15" fmla="*/ 0 h 128"/>
                <a:gd name="T16" fmla="*/ 28 w 56"/>
                <a:gd name="T17" fmla="*/ 0 h 128"/>
                <a:gd name="T18" fmla="*/ 38 w 56"/>
                <a:gd name="T19" fmla="*/ 2 h 128"/>
                <a:gd name="T20" fmla="*/ 48 w 56"/>
                <a:gd name="T21" fmla="*/ 8 h 128"/>
                <a:gd name="T22" fmla="*/ 54 w 56"/>
                <a:gd name="T23" fmla="*/ 18 h 128"/>
                <a:gd name="T24" fmla="*/ 56 w 56"/>
                <a:gd name="T25" fmla="*/ 28 h 128"/>
                <a:gd name="T26" fmla="*/ 56 w 56"/>
                <a:gd name="T27" fmla="*/ 128 h 128"/>
                <a:gd name="T28" fmla="*/ 18 w 56"/>
                <a:gd name="T29" fmla="*/ 110 h 128"/>
                <a:gd name="T30" fmla="*/ 38 w 56"/>
                <a:gd name="T31" fmla="*/ 110 h 128"/>
                <a:gd name="T32" fmla="*/ 38 w 56"/>
                <a:gd name="T33" fmla="*/ 28 h 128"/>
                <a:gd name="T34" fmla="*/ 38 w 56"/>
                <a:gd name="T35" fmla="*/ 28 h 128"/>
                <a:gd name="T36" fmla="*/ 38 w 56"/>
                <a:gd name="T37" fmla="*/ 24 h 128"/>
                <a:gd name="T38" fmla="*/ 36 w 56"/>
                <a:gd name="T39" fmla="*/ 20 h 128"/>
                <a:gd name="T40" fmla="*/ 32 w 56"/>
                <a:gd name="T41" fmla="*/ 18 h 128"/>
                <a:gd name="T42" fmla="*/ 28 w 56"/>
                <a:gd name="T43" fmla="*/ 18 h 128"/>
                <a:gd name="T44" fmla="*/ 28 w 56"/>
                <a:gd name="T45" fmla="*/ 18 h 128"/>
                <a:gd name="T46" fmla="*/ 24 w 56"/>
                <a:gd name="T47" fmla="*/ 18 h 128"/>
                <a:gd name="T48" fmla="*/ 20 w 56"/>
                <a:gd name="T49" fmla="*/ 20 h 128"/>
                <a:gd name="T50" fmla="*/ 18 w 56"/>
                <a:gd name="T51" fmla="*/ 24 h 128"/>
                <a:gd name="T52" fmla="*/ 18 w 56"/>
                <a:gd name="T53" fmla="*/ 28 h 128"/>
                <a:gd name="T54" fmla="*/ 18 w 56"/>
                <a:gd name="T55" fmla="*/ 11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6" h="128">
                  <a:moveTo>
                    <a:pt x="56" y="128"/>
                  </a:moveTo>
                  <a:lnTo>
                    <a:pt x="0" y="128"/>
                  </a:lnTo>
                  <a:lnTo>
                    <a:pt x="0" y="28"/>
                  </a:lnTo>
                  <a:lnTo>
                    <a:pt x="0" y="28"/>
                  </a:lnTo>
                  <a:lnTo>
                    <a:pt x="2" y="18"/>
                  </a:lnTo>
                  <a:lnTo>
                    <a:pt x="8" y="8"/>
                  </a:lnTo>
                  <a:lnTo>
                    <a:pt x="16" y="2"/>
                  </a:lnTo>
                  <a:lnTo>
                    <a:pt x="28" y="0"/>
                  </a:lnTo>
                  <a:lnTo>
                    <a:pt x="28" y="0"/>
                  </a:lnTo>
                  <a:lnTo>
                    <a:pt x="38" y="2"/>
                  </a:lnTo>
                  <a:lnTo>
                    <a:pt x="48" y="8"/>
                  </a:lnTo>
                  <a:lnTo>
                    <a:pt x="54" y="18"/>
                  </a:lnTo>
                  <a:lnTo>
                    <a:pt x="56" y="28"/>
                  </a:lnTo>
                  <a:lnTo>
                    <a:pt x="56" y="128"/>
                  </a:lnTo>
                  <a:close/>
                  <a:moveTo>
                    <a:pt x="18" y="110"/>
                  </a:moveTo>
                  <a:lnTo>
                    <a:pt x="38" y="110"/>
                  </a:lnTo>
                  <a:lnTo>
                    <a:pt x="38" y="28"/>
                  </a:lnTo>
                  <a:lnTo>
                    <a:pt x="38" y="28"/>
                  </a:lnTo>
                  <a:lnTo>
                    <a:pt x="38" y="24"/>
                  </a:lnTo>
                  <a:lnTo>
                    <a:pt x="36" y="20"/>
                  </a:lnTo>
                  <a:lnTo>
                    <a:pt x="32" y="18"/>
                  </a:lnTo>
                  <a:lnTo>
                    <a:pt x="28" y="18"/>
                  </a:lnTo>
                  <a:lnTo>
                    <a:pt x="28" y="18"/>
                  </a:lnTo>
                  <a:lnTo>
                    <a:pt x="24" y="18"/>
                  </a:lnTo>
                  <a:lnTo>
                    <a:pt x="20" y="20"/>
                  </a:lnTo>
                  <a:lnTo>
                    <a:pt x="18" y="24"/>
                  </a:lnTo>
                  <a:lnTo>
                    <a:pt x="18" y="28"/>
                  </a:lnTo>
                  <a:lnTo>
                    <a:pt x="18" y="11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EYInterstate Light"/>
              </a:endParaRPr>
            </a:p>
          </p:txBody>
        </p:sp>
        <p:sp>
          <p:nvSpPr>
            <p:cNvPr id="80" name="Freeform 85">
              <a:extLst>
                <a:ext uri="{FF2B5EF4-FFF2-40B4-BE49-F238E27FC236}">
                  <a16:creationId xmlns:a16="http://schemas.microsoft.com/office/drawing/2014/main" id="{A209C377-E316-4616-B65F-58D551EFA7B3}"/>
                </a:ext>
              </a:extLst>
            </p:cNvPr>
            <p:cNvSpPr>
              <a:spLocks noEditPoints="1"/>
            </p:cNvSpPr>
            <p:nvPr/>
          </p:nvSpPr>
          <p:spPr bwMode="auto">
            <a:xfrm>
              <a:off x="3527425" y="1749425"/>
              <a:ext cx="88900" cy="203200"/>
            </a:xfrm>
            <a:custGeom>
              <a:avLst/>
              <a:gdLst>
                <a:gd name="T0" fmla="*/ 56 w 56"/>
                <a:gd name="T1" fmla="*/ 128 h 128"/>
                <a:gd name="T2" fmla="*/ 0 w 56"/>
                <a:gd name="T3" fmla="*/ 128 h 128"/>
                <a:gd name="T4" fmla="*/ 0 w 56"/>
                <a:gd name="T5" fmla="*/ 28 h 128"/>
                <a:gd name="T6" fmla="*/ 0 w 56"/>
                <a:gd name="T7" fmla="*/ 28 h 128"/>
                <a:gd name="T8" fmla="*/ 2 w 56"/>
                <a:gd name="T9" fmla="*/ 18 h 128"/>
                <a:gd name="T10" fmla="*/ 8 w 56"/>
                <a:gd name="T11" fmla="*/ 8 h 128"/>
                <a:gd name="T12" fmla="*/ 16 w 56"/>
                <a:gd name="T13" fmla="*/ 2 h 128"/>
                <a:gd name="T14" fmla="*/ 28 w 56"/>
                <a:gd name="T15" fmla="*/ 0 h 128"/>
                <a:gd name="T16" fmla="*/ 28 w 56"/>
                <a:gd name="T17" fmla="*/ 0 h 128"/>
                <a:gd name="T18" fmla="*/ 38 w 56"/>
                <a:gd name="T19" fmla="*/ 2 h 128"/>
                <a:gd name="T20" fmla="*/ 48 w 56"/>
                <a:gd name="T21" fmla="*/ 8 h 128"/>
                <a:gd name="T22" fmla="*/ 54 w 56"/>
                <a:gd name="T23" fmla="*/ 18 h 128"/>
                <a:gd name="T24" fmla="*/ 56 w 56"/>
                <a:gd name="T25" fmla="*/ 28 h 128"/>
                <a:gd name="T26" fmla="*/ 56 w 56"/>
                <a:gd name="T27" fmla="*/ 128 h 128"/>
                <a:gd name="T28" fmla="*/ 18 w 56"/>
                <a:gd name="T29" fmla="*/ 110 h 128"/>
                <a:gd name="T30" fmla="*/ 38 w 56"/>
                <a:gd name="T31" fmla="*/ 110 h 128"/>
                <a:gd name="T32" fmla="*/ 38 w 56"/>
                <a:gd name="T33" fmla="*/ 28 h 128"/>
                <a:gd name="T34" fmla="*/ 38 w 56"/>
                <a:gd name="T35" fmla="*/ 28 h 128"/>
                <a:gd name="T36" fmla="*/ 38 w 56"/>
                <a:gd name="T37" fmla="*/ 24 h 128"/>
                <a:gd name="T38" fmla="*/ 36 w 56"/>
                <a:gd name="T39" fmla="*/ 20 h 128"/>
                <a:gd name="T40" fmla="*/ 32 w 56"/>
                <a:gd name="T41" fmla="*/ 18 h 128"/>
                <a:gd name="T42" fmla="*/ 28 w 56"/>
                <a:gd name="T43" fmla="*/ 18 h 128"/>
                <a:gd name="T44" fmla="*/ 28 w 56"/>
                <a:gd name="T45" fmla="*/ 18 h 128"/>
                <a:gd name="T46" fmla="*/ 24 w 56"/>
                <a:gd name="T47" fmla="*/ 18 h 128"/>
                <a:gd name="T48" fmla="*/ 20 w 56"/>
                <a:gd name="T49" fmla="*/ 20 h 128"/>
                <a:gd name="T50" fmla="*/ 18 w 56"/>
                <a:gd name="T51" fmla="*/ 24 h 128"/>
                <a:gd name="T52" fmla="*/ 18 w 56"/>
                <a:gd name="T53" fmla="*/ 28 h 128"/>
                <a:gd name="T54" fmla="*/ 18 w 56"/>
                <a:gd name="T55" fmla="*/ 11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6" h="128">
                  <a:moveTo>
                    <a:pt x="56" y="128"/>
                  </a:moveTo>
                  <a:lnTo>
                    <a:pt x="0" y="128"/>
                  </a:lnTo>
                  <a:lnTo>
                    <a:pt x="0" y="28"/>
                  </a:lnTo>
                  <a:lnTo>
                    <a:pt x="0" y="28"/>
                  </a:lnTo>
                  <a:lnTo>
                    <a:pt x="2" y="18"/>
                  </a:lnTo>
                  <a:lnTo>
                    <a:pt x="8" y="8"/>
                  </a:lnTo>
                  <a:lnTo>
                    <a:pt x="16" y="2"/>
                  </a:lnTo>
                  <a:lnTo>
                    <a:pt x="28" y="0"/>
                  </a:lnTo>
                  <a:lnTo>
                    <a:pt x="28" y="0"/>
                  </a:lnTo>
                  <a:lnTo>
                    <a:pt x="38" y="2"/>
                  </a:lnTo>
                  <a:lnTo>
                    <a:pt x="48" y="8"/>
                  </a:lnTo>
                  <a:lnTo>
                    <a:pt x="54" y="18"/>
                  </a:lnTo>
                  <a:lnTo>
                    <a:pt x="56" y="28"/>
                  </a:lnTo>
                  <a:lnTo>
                    <a:pt x="56" y="128"/>
                  </a:lnTo>
                  <a:close/>
                  <a:moveTo>
                    <a:pt x="18" y="110"/>
                  </a:moveTo>
                  <a:lnTo>
                    <a:pt x="38" y="110"/>
                  </a:lnTo>
                  <a:lnTo>
                    <a:pt x="38" y="28"/>
                  </a:lnTo>
                  <a:lnTo>
                    <a:pt x="38" y="28"/>
                  </a:lnTo>
                  <a:lnTo>
                    <a:pt x="38" y="24"/>
                  </a:lnTo>
                  <a:lnTo>
                    <a:pt x="36" y="20"/>
                  </a:lnTo>
                  <a:lnTo>
                    <a:pt x="32" y="18"/>
                  </a:lnTo>
                  <a:lnTo>
                    <a:pt x="28" y="18"/>
                  </a:lnTo>
                  <a:lnTo>
                    <a:pt x="28" y="18"/>
                  </a:lnTo>
                  <a:lnTo>
                    <a:pt x="24" y="18"/>
                  </a:lnTo>
                  <a:lnTo>
                    <a:pt x="20" y="20"/>
                  </a:lnTo>
                  <a:lnTo>
                    <a:pt x="18" y="24"/>
                  </a:lnTo>
                  <a:lnTo>
                    <a:pt x="18" y="28"/>
                  </a:lnTo>
                  <a:lnTo>
                    <a:pt x="18" y="11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EYInterstate Light"/>
              </a:endParaRPr>
            </a:p>
          </p:txBody>
        </p:sp>
        <p:sp>
          <p:nvSpPr>
            <p:cNvPr id="81" name="Freeform 86">
              <a:extLst>
                <a:ext uri="{FF2B5EF4-FFF2-40B4-BE49-F238E27FC236}">
                  <a16:creationId xmlns:a16="http://schemas.microsoft.com/office/drawing/2014/main" id="{BBCC9CBE-E933-483E-AFA1-7D6B12FD8884}"/>
                </a:ext>
              </a:extLst>
            </p:cNvPr>
            <p:cNvSpPr>
              <a:spLocks/>
            </p:cNvSpPr>
            <p:nvPr/>
          </p:nvSpPr>
          <p:spPr bwMode="auto">
            <a:xfrm>
              <a:off x="3476625" y="2251075"/>
              <a:ext cx="168275" cy="165100"/>
            </a:xfrm>
            <a:custGeom>
              <a:avLst/>
              <a:gdLst>
                <a:gd name="T0" fmla="*/ 90 w 106"/>
                <a:gd name="T1" fmla="*/ 104 h 104"/>
                <a:gd name="T2" fmla="*/ 90 w 106"/>
                <a:gd name="T3" fmla="*/ 104 h 104"/>
                <a:gd name="T4" fmla="*/ 76 w 106"/>
                <a:gd name="T5" fmla="*/ 102 h 104"/>
                <a:gd name="T6" fmla="*/ 60 w 106"/>
                <a:gd name="T7" fmla="*/ 96 h 104"/>
                <a:gd name="T8" fmla="*/ 46 w 106"/>
                <a:gd name="T9" fmla="*/ 90 h 104"/>
                <a:gd name="T10" fmla="*/ 32 w 106"/>
                <a:gd name="T11" fmla="*/ 80 h 104"/>
                <a:gd name="T12" fmla="*/ 32 w 106"/>
                <a:gd name="T13" fmla="*/ 80 h 104"/>
                <a:gd name="T14" fmla="*/ 20 w 106"/>
                <a:gd name="T15" fmla="*/ 64 h 104"/>
                <a:gd name="T16" fmla="*/ 10 w 106"/>
                <a:gd name="T17" fmla="*/ 46 h 104"/>
                <a:gd name="T18" fmla="*/ 2 w 106"/>
                <a:gd name="T19" fmla="*/ 28 h 104"/>
                <a:gd name="T20" fmla="*/ 0 w 106"/>
                <a:gd name="T21" fmla="*/ 8 h 104"/>
                <a:gd name="T22" fmla="*/ 0 w 106"/>
                <a:gd name="T23" fmla="*/ 0 h 104"/>
                <a:gd name="T24" fmla="*/ 18 w 106"/>
                <a:gd name="T25" fmla="*/ 0 h 104"/>
                <a:gd name="T26" fmla="*/ 18 w 106"/>
                <a:gd name="T27" fmla="*/ 8 h 104"/>
                <a:gd name="T28" fmla="*/ 18 w 106"/>
                <a:gd name="T29" fmla="*/ 8 h 104"/>
                <a:gd name="T30" fmla="*/ 20 w 106"/>
                <a:gd name="T31" fmla="*/ 24 h 104"/>
                <a:gd name="T32" fmla="*/ 26 w 106"/>
                <a:gd name="T33" fmla="*/ 40 h 104"/>
                <a:gd name="T34" fmla="*/ 34 w 106"/>
                <a:gd name="T35" fmla="*/ 54 h 104"/>
                <a:gd name="T36" fmla="*/ 46 w 106"/>
                <a:gd name="T37" fmla="*/ 66 h 104"/>
                <a:gd name="T38" fmla="*/ 46 w 106"/>
                <a:gd name="T39" fmla="*/ 66 h 104"/>
                <a:gd name="T40" fmla="*/ 56 w 106"/>
                <a:gd name="T41" fmla="*/ 74 h 104"/>
                <a:gd name="T42" fmla="*/ 70 w 106"/>
                <a:gd name="T43" fmla="*/ 82 h 104"/>
                <a:gd name="T44" fmla="*/ 82 w 106"/>
                <a:gd name="T45" fmla="*/ 84 h 104"/>
                <a:gd name="T46" fmla="*/ 94 w 106"/>
                <a:gd name="T47" fmla="*/ 84 h 104"/>
                <a:gd name="T48" fmla="*/ 104 w 106"/>
                <a:gd name="T49" fmla="*/ 84 h 104"/>
                <a:gd name="T50" fmla="*/ 106 w 106"/>
                <a:gd name="T51" fmla="*/ 102 h 104"/>
                <a:gd name="T52" fmla="*/ 96 w 106"/>
                <a:gd name="T53" fmla="*/ 102 h 104"/>
                <a:gd name="T54" fmla="*/ 96 w 106"/>
                <a:gd name="T55" fmla="*/ 102 h 104"/>
                <a:gd name="T56" fmla="*/ 90 w 106"/>
                <a:gd name="T57" fmla="*/ 104 h 104"/>
                <a:gd name="T58" fmla="*/ 90 w 106"/>
                <a:gd name="T5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 h="104">
                  <a:moveTo>
                    <a:pt x="90" y="104"/>
                  </a:moveTo>
                  <a:lnTo>
                    <a:pt x="90" y="104"/>
                  </a:lnTo>
                  <a:lnTo>
                    <a:pt x="76" y="102"/>
                  </a:lnTo>
                  <a:lnTo>
                    <a:pt x="60" y="96"/>
                  </a:lnTo>
                  <a:lnTo>
                    <a:pt x="46" y="90"/>
                  </a:lnTo>
                  <a:lnTo>
                    <a:pt x="32" y="80"/>
                  </a:lnTo>
                  <a:lnTo>
                    <a:pt x="32" y="80"/>
                  </a:lnTo>
                  <a:lnTo>
                    <a:pt x="20" y="64"/>
                  </a:lnTo>
                  <a:lnTo>
                    <a:pt x="10" y="46"/>
                  </a:lnTo>
                  <a:lnTo>
                    <a:pt x="2" y="28"/>
                  </a:lnTo>
                  <a:lnTo>
                    <a:pt x="0" y="8"/>
                  </a:lnTo>
                  <a:lnTo>
                    <a:pt x="0" y="0"/>
                  </a:lnTo>
                  <a:lnTo>
                    <a:pt x="18" y="0"/>
                  </a:lnTo>
                  <a:lnTo>
                    <a:pt x="18" y="8"/>
                  </a:lnTo>
                  <a:lnTo>
                    <a:pt x="18" y="8"/>
                  </a:lnTo>
                  <a:lnTo>
                    <a:pt x="20" y="24"/>
                  </a:lnTo>
                  <a:lnTo>
                    <a:pt x="26" y="40"/>
                  </a:lnTo>
                  <a:lnTo>
                    <a:pt x="34" y="54"/>
                  </a:lnTo>
                  <a:lnTo>
                    <a:pt x="46" y="66"/>
                  </a:lnTo>
                  <a:lnTo>
                    <a:pt x="46" y="66"/>
                  </a:lnTo>
                  <a:lnTo>
                    <a:pt x="56" y="74"/>
                  </a:lnTo>
                  <a:lnTo>
                    <a:pt x="70" y="82"/>
                  </a:lnTo>
                  <a:lnTo>
                    <a:pt x="82" y="84"/>
                  </a:lnTo>
                  <a:lnTo>
                    <a:pt x="94" y="84"/>
                  </a:lnTo>
                  <a:lnTo>
                    <a:pt x="104" y="84"/>
                  </a:lnTo>
                  <a:lnTo>
                    <a:pt x="106" y="102"/>
                  </a:lnTo>
                  <a:lnTo>
                    <a:pt x="96" y="102"/>
                  </a:lnTo>
                  <a:lnTo>
                    <a:pt x="96" y="102"/>
                  </a:lnTo>
                  <a:lnTo>
                    <a:pt x="90" y="104"/>
                  </a:lnTo>
                  <a:lnTo>
                    <a:pt x="90" y="10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EYInterstate Light"/>
              </a:endParaRPr>
            </a:p>
          </p:txBody>
        </p:sp>
        <p:sp>
          <p:nvSpPr>
            <p:cNvPr id="82" name="Freeform 87">
              <a:extLst>
                <a:ext uri="{FF2B5EF4-FFF2-40B4-BE49-F238E27FC236}">
                  <a16:creationId xmlns:a16="http://schemas.microsoft.com/office/drawing/2014/main" id="{2B245261-3E7C-4F3F-9397-E52F906650B7}"/>
                </a:ext>
              </a:extLst>
            </p:cNvPr>
            <p:cNvSpPr>
              <a:spLocks/>
            </p:cNvSpPr>
            <p:nvPr/>
          </p:nvSpPr>
          <p:spPr bwMode="auto">
            <a:xfrm>
              <a:off x="2955925" y="1377950"/>
              <a:ext cx="1057275" cy="1044575"/>
            </a:xfrm>
            <a:custGeom>
              <a:avLst/>
              <a:gdLst>
                <a:gd name="T0" fmla="*/ 250 w 666"/>
                <a:gd name="T1" fmla="*/ 656 h 658"/>
                <a:gd name="T2" fmla="*/ 172 w 666"/>
                <a:gd name="T3" fmla="*/ 626 h 658"/>
                <a:gd name="T4" fmla="*/ 106 w 666"/>
                <a:gd name="T5" fmla="*/ 578 h 658"/>
                <a:gd name="T6" fmla="*/ 54 w 666"/>
                <a:gd name="T7" fmla="*/ 516 h 658"/>
                <a:gd name="T8" fmla="*/ 18 w 666"/>
                <a:gd name="T9" fmla="*/ 442 h 658"/>
                <a:gd name="T10" fmla="*/ 2 w 666"/>
                <a:gd name="T11" fmla="*/ 362 h 658"/>
                <a:gd name="T12" fmla="*/ 2 w 666"/>
                <a:gd name="T13" fmla="*/ 300 h 658"/>
                <a:gd name="T14" fmla="*/ 26 w 666"/>
                <a:gd name="T15" fmla="*/ 204 h 658"/>
                <a:gd name="T16" fmla="*/ 76 w 666"/>
                <a:gd name="T17" fmla="*/ 122 h 658"/>
                <a:gd name="T18" fmla="*/ 148 w 666"/>
                <a:gd name="T19" fmla="*/ 58 h 658"/>
                <a:gd name="T20" fmla="*/ 234 w 666"/>
                <a:gd name="T21" fmla="*/ 16 h 658"/>
                <a:gd name="T22" fmla="*/ 334 w 666"/>
                <a:gd name="T23" fmla="*/ 0 h 658"/>
                <a:gd name="T24" fmla="*/ 400 w 666"/>
                <a:gd name="T25" fmla="*/ 8 h 658"/>
                <a:gd name="T26" fmla="*/ 492 w 666"/>
                <a:gd name="T27" fmla="*/ 42 h 658"/>
                <a:gd name="T28" fmla="*/ 568 w 666"/>
                <a:gd name="T29" fmla="*/ 98 h 658"/>
                <a:gd name="T30" fmla="*/ 626 w 666"/>
                <a:gd name="T31" fmla="*/ 176 h 658"/>
                <a:gd name="T32" fmla="*/ 660 w 666"/>
                <a:gd name="T33" fmla="*/ 266 h 658"/>
                <a:gd name="T34" fmla="*/ 666 w 666"/>
                <a:gd name="T35" fmla="*/ 334 h 658"/>
                <a:gd name="T36" fmla="*/ 658 w 666"/>
                <a:gd name="T37" fmla="*/ 412 h 658"/>
                <a:gd name="T38" fmla="*/ 630 w 666"/>
                <a:gd name="T39" fmla="*/ 486 h 658"/>
                <a:gd name="T40" fmla="*/ 588 w 666"/>
                <a:gd name="T41" fmla="*/ 550 h 658"/>
                <a:gd name="T42" fmla="*/ 532 w 666"/>
                <a:gd name="T43" fmla="*/ 602 h 658"/>
                <a:gd name="T44" fmla="*/ 462 w 666"/>
                <a:gd name="T45" fmla="*/ 640 h 658"/>
                <a:gd name="T46" fmla="*/ 424 w 666"/>
                <a:gd name="T47" fmla="*/ 636 h 658"/>
                <a:gd name="T48" fmla="*/ 456 w 666"/>
                <a:gd name="T49" fmla="*/ 624 h 658"/>
                <a:gd name="T50" fmla="*/ 520 w 666"/>
                <a:gd name="T51" fmla="*/ 588 h 658"/>
                <a:gd name="T52" fmla="*/ 574 w 666"/>
                <a:gd name="T53" fmla="*/ 538 h 658"/>
                <a:gd name="T54" fmla="*/ 614 w 666"/>
                <a:gd name="T55" fmla="*/ 478 h 658"/>
                <a:gd name="T56" fmla="*/ 640 w 666"/>
                <a:gd name="T57" fmla="*/ 408 h 658"/>
                <a:gd name="T58" fmla="*/ 648 w 666"/>
                <a:gd name="T59" fmla="*/ 334 h 658"/>
                <a:gd name="T60" fmla="*/ 642 w 666"/>
                <a:gd name="T61" fmla="*/ 270 h 658"/>
                <a:gd name="T62" fmla="*/ 610 w 666"/>
                <a:gd name="T63" fmla="*/ 184 h 658"/>
                <a:gd name="T64" fmla="*/ 556 w 666"/>
                <a:gd name="T65" fmla="*/ 112 h 658"/>
                <a:gd name="T66" fmla="*/ 484 w 666"/>
                <a:gd name="T67" fmla="*/ 56 h 658"/>
                <a:gd name="T68" fmla="*/ 396 w 666"/>
                <a:gd name="T69" fmla="*/ 26 h 658"/>
                <a:gd name="T70" fmla="*/ 334 w 666"/>
                <a:gd name="T71" fmla="*/ 18 h 658"/>
                <a:gd name="T72" fmla="*/ 240 w 666"/>
                <a:gd name="T73" fmla="*/ 32 h 658"/>
                <a:gd name="T74" fmla="*/ 158 w 666"/>
                <a:gd name="T75" fmla="*/ 72 h 658"/>
                <a:gd name="T76" fmla="*/ 90 w 666"/>
                <a:gd name="T77" fmla="*/ 134 h 658"/>
                <a:gd name="T78" fmla="*/ 44 w 666"/>
                <a:gd name="T79" fmla="*/ 212 h 658"/>
                <a:gd name="T80" fmla="*/ 20 w 666"/>
                <a:gd name="T81" fmla="*/ 302 h 658"/>
                <a:gd name="T82" fmla="*/ 20 w 666"/>
                <a:gd name="T83" fmla="*/ 360 h 658"/>
                <a:gd name="T84" fmla="*/ 36 w 666"/>
                <a:gd name="T85" fmla="*/ 436 h 658"/>
                <a:gd name="T86" fmla="*/ 70 w 666"/>
                <a:gd name="T87" fmla="*/ 506 h 658"/>
                <a:gd name="T88" fmla="*/ 118 w 666"/>
                <a:gd name="T89" fmla="*/ 564 h 658"/>
                <a:gd name="T90" fmla="*/ 180 w 666"/>
                <a:gd name="T91" fmla="*/ 610 h 658"/>
                <a:gd name="T92" fmla="*/ 254 w 666"/>
                <a:gd name="T93" fmla="*/ 638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6" h="658">
                  <a:moveTo>
                    <a:pt x="258" y="658"/>
                  </a:moveTo>
                  <a:lnTo>
                    <a:pt x="250" y="656"/>
                  </a:lnTo>
                  <a:lnTo>
                    <a:pt x="250" y="656"/>
                  </a:lnTo>
                  <a:lnTo>
                    <a:pt x="222" y="648"/>
                  </a:lnTo>
                  <a:lnTo>
                    <a:pt x="196" y="638"/>
                  </a:lnTo>
                  <a:lnTo>
                    <a:pt x="172" y="626"/>
                  </a:lnTo>
                  <a:lnTo>
                    <a:pt x="148" y="612"/>
                  </a:lnTo>
                  <a:lnTo>
                    <a:pt x="126" y="596"/>
                  </a:lnTo>
                  <a:lnTo>
                    <a:pt x="106" y="578"/>
                  </a:lnTo>
                  <a:lnTo>
                    <a:pt x="88" y="558"/>
                  </a:lnTo>
                  <a:lnTo>
                    <a:pt x="70" y="538"/>
                  </a:lnTo>
                  <a:lnTo>
                    <a:pt x="54" y="516"/>
                  </a:lnTo>
                  <a:lnTo>
                    <a:pt x="40" y="492"/>
                  </a:lnTo>
                  <a:lnTo>
                    <a:pt x="28" y="468"/>
                  </a:lnTo>
                  <a:lnTo>
                    <a:pt x="18" y="442"/>
                  </a:lnTo>
                  <a:lnTo>
                    <a:pt x="10" y="416"/>
                  </a:lnTo>
                  <a:lnTo>
                    <a:pt x="4" y="390"/>
                  </a:lnTo>
                  <a:lnTo>
                    <a:pt x="2" y="362"/>
                  </a:lnTo>
                  <a:lnTo>
                    <a:pt x="0" y="334"/>
                  </a:lnTo>
                  <a:lnTo>
                    <a:pt x="0" y="334"/>
                  </a:lnTo>
                  <a:lnTo>
                    <a:pt x="2" y="300"/>
                  </a:lnTo>
                  <a:lnTo>
                    <a:pt x="8" y="266"/>
                  </a:lnTo>
                  <a:lnTo>
                    <a:pt x="16" y="234"/>
                  </a:lnTo>
                  <a:lnTo>
                    <a:pt x="26" y="204"/>
                  </a:lnTo>
                  <a:lnTo>
                    <a:pt x="40" y="176"/>
                  </a:lnTo>
                  <a:lnTo>
                    <a:pt x="58" y="148"/>
                  </a:lnTo>
                  <a:lnTo>
                    <a:pt x="76" y="122"/>
                  </a:lnTo>
                  <a:lnTo>
                    <a:pt x="98" y="98"/>
                  </a:lnTo>
                  <a:lnTo>
                    <a:pt x="122" y="76"/>
                  </a:lnTo>
                  <a:lnTo>
                    <a:pt x="148" y="58"/>
                  </a:lnTo>
                  <a:lnTo>
                    <a:pt x="174" y="42"/>
                  </a:lnTo>
                  <a:lnTo>
                    <a:pt x="204" y="28"/>
                  </a:lnTo>
                  <a:lnTo>
                    <a:pt x="234" y="16"/>
                  </a:lnTo>
                  <a:lnTo>
                    <a:pt x="266" y="8"/>
                  </a:lnTo>
                  <a:lnTo>
                    <a:pt x="300" y="2"/>
                  </a:lnTo>
                  <a:lnTo>
                    <a:pt x="334" y="0"/>
                  </a:lnTo>
                  <a:lnTo>
                    <a:pt x="334" y="0"/>
                  </a:lnTo>
                  <a:lnTo>
                    <a:pt x="368" y="2"/>
                  </a:lnTo>
                  <a:lnTo>
                    <a:pt x="400" y="8"/>
                  </a:lnTo>
                  <a:lnTo>
                    <a:pt x="432" y="16"/>
                  </a:lnTo>
                  <a:lnTo>
                    <a:pt x="462" y="28"/>
                  </a:lnTo>
                  <a:lnTo>
                    <a:pt x="492" y="42"/>
                  </a:lnTo>
                  <a:lnTo>
                    <a:pt x="520" y="58"/>
                  </a:lnTo>
                  <a:lnTo>
                    <a:pt x="546" y="76"/>
                  </a:lnTo>
                  <a:lnTo>
                    <a:pt x="568" y="98"/>
                  </a:lnTo>
                  <a:lnTo>
                    <a:pt x="590" y="122"/>
                  </a:lnTo>
                  <a:lnTo>
                    <a:pt x="610" y="148"/>
                  </a:lnTo>
                  <a:lnTo>
                    <a:pt x="626" y="176"/>
                  </a:lnTo>
                  <a:lnTo>
                    <a:pt x="640" y="204"/>
                  </a:lnTo>
                  <a:lnTo>
                    <a:pt x="652" y="234"/>
                  </a:lnTo>
                  <a:lnTo>
                    <a:pt x="660" y="266"/>
                  </a:lnTo>
                  <a:lnTo>
                    <a:pt x="664" y="300"/>
                  </a:lnTo>
                  <a:lnTo>
                    <a:pt x="666" y="334"/>
                  </a:lnTo>
                  <a:lnTo>
                    <a:pt x="666" y="334"/>
                  </a:lnTo>
                  <a:lnTo>
                    <a:pt x="666" y="360"/>
                  </a:lnTo>
                  <a:lnTo>
                    <a:pt x="662" y="388"/>
                  </a:lnTo>
                  <a:lnTo>
                    <a:pt x="658" y="412"/>
                  </a:lnTo>
                  <a:lnTo>
                    <a:pt x="650" y="438"/>
                  </a:lnTo>
                  <a:lnTo>
                    <a:pt x="640" y="462"/>
                  </a:lnTo>
                  <a:lnTo>
                    <a:pt x="630" y="486"/>
                  </a:lnTo>
                  <a:lnTo>
                    <a:pt x="618" y="508"/>
                  </a:lnTo>
                  <a:lnTo>
                    <a:pt x="604" y="530"/>
                  </a:lnTo>
                  <a:lnTo>
                    <a:pt x="588" y="550"/>
                  </a:lnTo>
                  <a:lnTo>
                    <a:pt x="570" y="568"/>
                  </a:lnTo>
                  <a:lnTo>
                    <a:pt x="552" y="586"/>
                  </a:lnTo>
                  <a:lnTo>
                    <a:pt x="532" y="602"/>
                  </a:lnTo>
                  <a:lnTo>
                    <a:pt x="510" y="616"/>
                  </a:lnTo>
                  <a:lnTo>
                    <a:pt x="486" y="630"/>
                  </a:lnTo>
                  <a:lnTo>
                    <a:pt x="462" y="640"/>
                  </a:lnTo>
                  <a:lnTo>
                    <a:pt x="438" y="650"/>
                  </a:lnTo>
                  <a:lnTo>
                    <a:pt x="430" y="654"/>
                  </a:lnTo>
                  <a:lnTo>
                    <a:pt x="424" y="636"/>
                  </a:lnTo>
                  <a:lnTo>
                    <a:pt x="432" y="634"/>
                  </a:lnTo>
                  <a:lnTo>
                    <a:pt x="432" y="634"/>
                  </a:lnTo>
                  <a:lnTo>
                    <a:pt x="456" y="624"/>
                  </a:lnTo>
                  <a:lnTo>
                    <a:pt x="478" y="614"/>
                  </a:lnTo>
                  <a:lnTo>
                    <a:pt x="500" y="602"/>
                  </a:lnTo>
                  <a:lnTo>
                    <a:pt x="520" y="588"/>
                  </a:lnTo>
                  <a:lnTo>
                    <a:pt x="540" y="572"/>
                  </a:lnTo>
                  <a:lnTo>
                    <a:pt x="558" y="556"/>
                  </a:lnTo>
                  <a:lnTo>
                    <a:pt x="574" y="538"/>
                  </a:lnTo>
                  <a:lnTo>
                    <a:pt x="588" y="518"/>
                  </a:lnTo>
                  <a:lnTo>
                    <a:pt x="602" y="498"/>
                  </a:lnTo>
                  <a:lnTo>
                    <a:pt x="614" y="478"/>
                  </a:lnTo>
                  <a:lnTo>
                    <a:pt x="624" y="456"/>
                  </a:lnTo>
                  <a:lnTo>
                    <a:pt x="632" y="432"/>
                  </a:lnTo>
                  <a:lnTo>
                    <a:pt x="640" y="408"/>
                  </a:lnTo>
                  <a:lnTo>
                    <a:pt x="644" y="384"/>
                  </a:lnTo>
                  <a:lnTo>
                    <a:pt x="648" y="360"/>
                  </a:lnTo>
                  <a:lnTo>
                    <a:pt x="648" y="334"/>
                  </a:lnTo>
                  <a:lnTo>
                    <a:pt x="648" y="334"/>
                  </a:lnTo>
                  <a:lnTo>
                    <a:pt x="646" y="302"/>
                  </a:lnTo>
                  <a:lnTo>
                    <a:pt x="642" y="270"/>
                  </a:lnTo>
                  <a:lnTo>
                    <a:pt x="634" y="240"/>
                  </a:lnTo>
                  <a:lnTo>
                    <a:pt x="624" y="212"/>
                  </a:lnTo>
                  <a:lnTo>
                    <a:pt x="610" y="184"/>
                  </a:lnTo>
                  <a:lnTo>
                    <a:pt x="594" y="158"/>
                  </a:lnTo>
                  <a:lnTo>
                    <a:pt x="576" y="134"/>
                  </a:lnTo>
                  <a:lnTo>
                    <a:pt x="556" y="112"/>
                  </a:lnTo>
                  <a:lnTo>
                    <a:pt x="534" y="90"/>
                  </a:lnTo>
                  <a:lnTo>
                    <a:pt x="510" y="72"/>
                  </a:lnTo>
                  <a:lnTo>
                    <a:pt x="484" y="56"/>
                  </a:lnTo>
                  <a:lnTo>
                    <a:pt x="456" y="44"/>
                  </a:lnTo>
                  <a:lnTo>
                    <a:pt x="426" y="32"/>
                  </a:lnTo>
                  <a:lnTo>
                    <a:pt x="396" y="26"/>
                  </a:lnTo>
                  <a:lnTo>
                    <a:pt x="366" y="20"/>
                  </a:lnTo>
                  <a:lnTo>
                    <a:pt x="334" y="18"/>
                  </a:lnTo>
                  <a:lnTo>
                    <a:pt x="334" y="18"/>
                  </a:lnTo>
                  <a:lnTo>
                    <a:pt x="302" y="20"/>
                  </a:lnTo>
                  <a:lnTo>
                    <a:pt x="270" y="26"/>
                  </a:lnTo>
                  <a:lnTo>
                    <a:pt x="240" y="32"/>
                  </a:lnTo>
                  <a:lnTo>
                    <a:pt x="210" y="44"/>
                  </a:lnTo>
                  <a:lnTo>
                    <a:pt x="184" y="56"/>
                  </a:lnTo>
                  <a:lnTo>
                    <a:pt x="158" y="72"/>
                  </a:lnTo>
                  <a:lnTo>
                    <a:pt x="134" y="90"/>
                  </a:lnTo>
                  <a:lnTo>
                    <a:pt x="110" y="112"/>
                  </a:lnTo>
                  <a:lnTo>
                    <a:pt x="90" y="134"/>
                  </a:lnTo>
                  <a:lnTo>
                    <a:pt x="72" y="158"/>
                  </a:lnTo>
                  <a:lnTo>
                    <a:pt x="56" y="184"/>
                  </a:lnTo>
                  <a:lnTo>
                    <a:pt x="44" y="212"/>
                  </a:lnTo>
                  <a:lnTo>
                    <a:pt x="32" y="240"/>
                  </a:lnTo>
                  <a:lnTo>
                    <a:pt x="24" y="270"/>
                  </a:lnTo>
                  <a:lnTo>
                    <a:pt x="20" y="302"/>
                  </a:lnTo>
                  <a:lnTo>
                    <a:pt x="18" y="334"/>
                  </a:lnTo>
                  <a:lnTo>
                    <a:pt x="18" y="334"/>
                  </a:lnTo>
                  <a:lnTo>
                    <a:pt x="20" y="360"/>
                  </a:lnTo>
                  <a:lnTo>
                    <a:pt x="22" y="386"/>
                  </a:lnTo>
                  <a:lnTo>
                    <a:pt x="28" y="412"/>
                  </a:lnTo>
                  <a:lnTo>
                    <a:pt x="36" y="436"/>
                  </a:lnTo>
                  <a:lnTo>
                    <a:pt x="44" y="460"/>
                  </a:lnTo>
                  <a:lnTo>
                    <a:pt x="56" y="484"/>
                  </a:lnTo>
                  <a:lnTo>
                    <a:pt x="70" y="506"/>
                  </a:lnTo>
                  <a:lnTo>
                    <a:pt x="84" y="526"/>
                  </a:lnTo>
                  <a:lnTo>
                    <a:pt x="100" y="546"/>
                  </a:lnTo>
                  <a:lnTo>
                    <a:pt x="118" y="564"/>
                  </a:lnTo>
                  <a:lnTo>
                    <a:pt x="138" y="580"/>
                  </a:lnTo>
                  <a:lnTo>
                    <a:pt x="158" y="596"/>
                  </a:lnTo>
                  <a:lnTo>
                    <a:pt x="180" y="610"/>
                  </a:lnTo>
                  <a:lnTo>
                    <a:pt x="204" y="622"/>
                  </a:lnTo>
                  <a:lnTo>
                    <a:pt x="228" y="632"/>
                  </a:lnTo>
                  <a:lnTo>
                    <a:pt x="254" y="638"/>
                  </a:lnTo>
                  <a:lnTo>
                    <a:pt x="262" y="642"/>
                  </a:lnTo>
                  <a:lnTo>
                    <a:pt x="258" y="65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EYInterstate Light"/>
              </a:endParaRPr>
            </a:p>
          </p:txBody>
        </p:sp>
        <p:sp>
          <p:nvSpPr>
            <p:cNvPr id="84" name="Rectangle 88">
              <a:extLst>
                <a:ext uri="{FF2B5EF4-FFF2-40B4-BE49-F238E27FC236}">
                  <a16:creationId xmlns:a16="http://schemas.microsoft.com/office/drawing/2014/main" id="{494251E1-A74E-4F25-AEC2-15FE91947D94}"/>
                </a:ext>
              </a:extLst>
            </p:cNvPr>
            <p:cNvSpPr>
              <a:spLocks noChangeArrowheads="1"/>
            </p:cNvSpPr>
            <p:nvPr/>
          </p:nvSpPr>
          <p:spPr bwMode="auto">
            <a:xfrm>
              <a:off x="3476625" y="1978025"/>
              <a:ext cx="28575" cy="10477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EYInterstate Light"/>
              </a:endParaRPr>
            </a:p>
          </p:txBody>
        </p:sp>
        <p:sp>
          <p:nvSpPr>
            <p:cNvPr id="86" name="Freeform 89">
              <a:extLst>
                <a:ext uri="{FF2B5EF4-FFF2-40B4-BE49-F238E27FC236}">
                  <a16:creationId xmlns:a16="http://schemas.microsoft.com/office/drawing/2014/main" id="{4CAEFF42-C41C-41A4-BF89-45B6211A5054}"/>
                </a:ext>
              </a:extLst>
            </p:cNvPr>
            <p:cNvSpPr>
              <a:spLocks noEditPoints="1"/>
            </p:cNvSpPr>
            <p:nvPr/>
          </p:nvSpPr>
          <p:spPr bwMode="auto">
            <a:xfrm>
              <a:off x="3448050" y="2054225"/>
              <a:ext cx="85725" cy="85725"/>
            </a:xfrm>
            <a:custGeom>
              <a:avLst/>
              <a:gdLst>
                <a:gd name="T0" fmla="*/ 28 w 54"/>
                <a:gd name="T1" fmla="*/ 54 h 54"/>
                <a:gd name="T2" fmla="*/ 28 w 54"/>
                <a:gd name="T3" fmla="*/ 54 h 54"/>
                <a:gd name="T4" fmla="*/ 18 w 54"/>
                <a:gd name="T5" fmla="*/ 52 h 54"/>
                <a:gd name="T6" fmla="*/ 8 w 54"/>
                <a:gd name="T7" fmla="*/ 46 h 54"/>
                <a:gd name="T8" fmla="*/ 2 w 54"/>
                <a:gd name="T9" fmla="*/ 38 h 54"/>
                <a:gd name="T10" fmla="*/ 0 w 54"/>
                <a:gd name="T11" fmla="*/ 26 h 54"/>
                <a:gd name="T12" fmla="*/ 0 w 54"/>
                <a:gd name="T13" fmla="*/ 26 h 54"/>
                <a:gd name="T14" fmla="*/ 2 w 54"/>
                <a:gd name="T15" fmla="*/ 16 h 54"/>
                <a:gd name="T16" fmla="*/ 8 w 54"/>
                <a:gd name="T17" fmla="*/ 8 h 54"/>
                <a:gd name="T18" fmla="*/ 18 w 54"/>
                <a:gd name="T19" fmla="*/ 2 h 54"/>
                <a:gd name="T20" fmla="*/ 28 w 54"/>
                <a:gd name="T21" fmla="*/ 0 h 54"/>
                <a:gd name="T22" fmla="*/ 28 w 54"/>
                <a:gd name="T23" fmla="*/ 0 h 54"/>
                <a:gd name="T24" fmla="*/ 38 w 54"/>
                <a:gd name="T25" fmla="*/ 2 h 54"/>
                <a:gd name="T26" fmla="*/ 46 w 54"/>
                <a:gd name="T27" fmla="*/ 8 h 54"/>
                <a:gd name="T28" fmla="*/ 52 w 54"/>
                <a:gd name="T29" fmla="*/ 16 h 54"/>
                <a:gd name="T30" fmla="*/ 54 w 54"/>
                <a:gd name="T31" fmla="*/ 26 h 54"/>
                <a:gd name="T32" fmla="*/ 54 w 54"/>
                <a:gd name="T33" fmla="*/ 26 h 54"/>
                <a:gd name="T34" fmla="*/ 52 w 54"/>
                <a:gd name="T35" fmla="*/ 38 h 54"/>
                <a:gd name="T36" fmla="*/ 46 w 54"/>
                <a:gd name="T37" fmla="*/ 46 h 54"/>
                <a:gd name="T38" fmla="*/ 38 w 54"/>
                <a:gd name="T39" fmla="*/ 52 h 54"/>
                <a:gd name="T40" fmla="*/ 28 w 54"/>
                <a:gd name="T41" fmla="*/ 54 h 54"/>
                <a:gd name="T42" fmla="*/ 28 w 54"/>
                <a:gd name="T43" fmla="*/ 54 h 54"/>
                <a:gd name="T44" fmla="*/ 28 w 54"/>
                <a:gd name="T45" fmla="*/ 18 h 54"/>
                <a:gd name="T46" fmla="*/ 28 w 54"/>
                <a:gd name="T47" fmla="*/ 18 h 54"/>
                <a:gd name="T48" fmla="*/ 24 w 54"/>
                <a:gd name="T49" fmla="*/ 18 h 54"/>
                <a:gd name="T50" fmla="*/ 22 w 54"/>
                <a:gd name="T51" fmla="*/ 20 h 54"/>
                <a:gd name="T52" fmla="*/ 20 w 54"/>
                <a:gd name="T53" fmla="*/ 22 h 54"/>
                <a:gd name="T54" fmla="*/ 18 w 54"/>
                <a:gd name="T55" fmla="*/ 26 h 54"/>
                <a:gd name="T56" fmla="*/ 18 w 54"/>
                <a:gd name="T57" fmla="*/ 26 h 54"/>
                <a:gd name="T58" fmla="*/ 20 w 54"/>
                <a:gd name="T59" fmla="*/ 30 h 54"/>
                <a:gd name="T60" fmla="*/ 22 w 54"/>
                <a:gd name="T61" fmla="*/ 34 h 54"/>
                <a:gd name="T62" fmla="*/ 24 w 54"/>
                <a:gd name="T63" fmla="*/ 36 h 54"/>
                <a:gd name="T64" fmla="*/ 28 w 54"/>
                <a:gd name="T65" fmla="*/ 36 h 54"/>
                <a:gd name="T66" fmla="*/ 28 w 54"/>
                <a:gd name="T67" fmla="*/ 36 h 54"/>
                <a:gd name="T68" fmla="*/ 32 w 54"/>
                <a:gd name="T69" fmla="*/ 36 h 54"/>
                <a:gd name="T70" fmla="*/ 34 w 54"/>
                <a:gd name="T71" fmla="*/ 34 h 54"/>
                <a:gd name="T72" fmla="*/ 36 w 54"/>
                <a:gd name="T73" fmla="*/ 30 h 54"/>
                <a:gd name="T74" fmla="*/ 36 w 54"/>
                <a:gd name="T75" fmla="*/ 26 h 54"/>
                <a:gd name="T76" fmla="*/ 36 w 54"/>
                <a:gd name="T77" fmla="*/ 26 h 54"/>
                <a:gd name="T78" fmla="*/ 36 w 54"/>
                <a:gd name="T79" fmla="*/ 22 h 54"/>
                <a:gd name="T80" fmla="*/ 34 w 54"/>
                <a:gd name="T81" fmla="*/ 20 h 54"/>
                <a:gd name="T82" fmla="*/ 32 w 54"/>
                <a:gd name="T83" fmla="*/ 18 h 54"/>
                <a:gd name="T84" fmla="*/ 28 w 54"/>
                <a:gd name="T85" fmla="*/ 18 h 54"/>
                <a:gd name="T86" fmla="*/ 28 w 54"/>
                <a:gd name="T87" fmla="*/ 1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 h="54">
                  <a:moveTo>
                    <a:pt x="28" y="54"/>
                  </a:moveTo>
                  <a:lnTo>
                    <a:pt x="28" y="54"/>
                  </a:lnTo>
                  <a:lnTo>
                    <a:pt x="18" y="52"/>
                  </a:lnTo>
                  <a:lnTo>
                    <a:pt x="8" y="46"/>
                  </a:lnTo>
                  <a:lnTo>
                    <a:pt x="2" y="38"/>
                  </a:lnTo>
                  <a:lnTo>
                    <a:pt x="0" y="26"/>
                  </a:lnTo>
                  <a:lnTo>
                    <a:pt x="0" y="26"/>
                  </a:lnTo>
                  <a:lnTo>
                    <a:pt x="2" y="16"/>
                  </a:lnTo>
                  <a:lnTo>
                    <a:pt x="8" y="8"/>
                  </a:lnTo>
                  <a:lnTo>
                    <a:pt x="18" y="2"/>
                  </a:lnTo>
                  <a:lnTo>
                    <a:pt x="28" y="0"/>
                  </a:lnTo>
                  <a:lnTo>
                    <a:pt x="28" y="0"/>
                  </a:lnTo>
                  <a:lnTo>
                    <a:pt x="38" y="2"/>
                  </a:lnTo>
                  <a:lnTo>
                    <a:pt x="46" y="8"/>
                  </a:lnTo>
                  <a:lnTo>
                    <a:pt x="52" y="16"/>
                  </a:lnTo>
                  <a:lnTo>
                    <a:pt x="54" y="26"/>
                  </a:lnTo>
                  <a:lnTo>
                    <a:pt x="54" y="26"/>
                  </a:lnTo>
                  <a:lnTo>
                    <a:pt x="52" y="38"/>
                  </a:lnTo>
                  <a:lnTo>
                    <a:pt x="46" y="46"/>
                  </a:lnTo>
                  <a:lnTo>
                    <a:pt x="38" y="52"/>
                  </a:lnTo>
                  <a:lnTo>
                    <a:pt x="28" y="54"/>
                  </a:lnTo>
                  <a:lnTo>
                    <a:pt x="28" y="54"/>
                  </a:lnTo>
                  <a:close/>
                  <a:moveTo>
                    <a:pt x="28" y="18"/>
                  </a:moveTo>
                  <a:lnTo>
                    <a:pt x="28" y="18"/>
                  </a:lnTo>
                  <a:lnTo>
                    <a:pt x="24" y="18"/>
                  </a:lnTo>
                  <a:lnTo>
                    <a:pt x="22" y="20"/>
                  </a:lnTo>
                  <a:lnTo>
                    <a:pt x="20" y="22"/>
                  </a:lnTo>
                  <a:lnTo>
                    <a:pt x="18" y="26"/>
                  </a:lnTo>
                  <a:lnTo>
                    <a:pt x="18" y="26"/>
                  </a:lnTo>
                  <a:lnTo>
                    <a:pt x="20" y="30"/>
                  </a:lnTo>
                  <a:lnTo>
                    <a:pt x="22" y="34"/>
                  </a:lnTo>
                  <a:lnTo>
                    <a:pt x="24" y="36"/>
                  </a:lnTo>
                  <a:lnTo>
                    <a:pt x="28" y="36"/>
                  </a:lnTo>
                  <a:lnTo>
                    <a:pt x="28" y="36"/>
                  </a:lnTo>
                  <a:lnTo>
                    <a:pt x="32" y="36"/>
                  </a:lnTo>
                  <a:lnTo>
                    <a:pt x="34" y="34"/>
                  </a:lnTo>
                  <a:lnTo>
                    <a:pt x="36" y="30"/>
                  </a:lnTo>
                  <a:lnTo>
                    <a:pt x="36" y="26"/>
                  </a:lnTo>
                  <a:lnTo>
                    <a:pt x="36" y="26"/>
                  </a:lnTo>
                  <a:lnTo>
                    <a:pt x="36" y="22"/>
                  </a:lnTo>
                  <a:lnTo>
                    <a:pt x="34" y="20"/>
                  </a:lnTo>
                  <a:lnTo>
                    <a:pt x="32" y="18"/>
                  </a:lnTo>
                  <a:lnTo>
                    <a:pt x="28" y="18"/>
                  </a:lnTo>
                  <a:lnTo>
                    <a:pt x="28" y="1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EYInterstate Light"/>
              </a:endParaRPr>
            </a:p>
          </p:txBody>
        </p:sp>
      </p:grpSp>
      <p:cxnSp>
        <p:nvCxnSpPr>
          <p:cNvPr id="87" name="Straight Arrow Connector 86">
            <a:extLst>
              <a:ext uri="{FF2B5EF4-FFF2-40B4-BE49-F238E27FC236}">
                <a16:creationId xmlns:a16="http://schemas.microsoft.com/office/drawing/2014/main" id="{EC73BCD1-4F24-4E12-A69B-B0262353B038}"/>
              </a:ext>
            </a:extLst>
          </p:cNvPr>
          <p:cNvCxnSpPr>
            <a:cxnSpLocks/>
          </p:cNvCxnSpPr>
          <p:nvPr/>
        </p:nvCxnSpPr>
        <p:spPr>
          <a:xfrm flipV="1">
            <a:off x="6797676" y="4517112"/>
            <a:ext cx="3843886" cy="716611"/>
          </a:xfrm>
          <a:prstGeom prst="straightConnector1">
            <a:avLst/>
          </a:prstGeom>
          <a:ln w="38100">
            <a:solidFill>
              <a:srgbClr val="31859C"/>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305C02B8-2D41-4BEA-BAFC-A6CD5CA7416D}"/>
              </a:ext>
            </a:extLst>
          </p:cNvPr>
          <p:cNvCxnSpPr>
            <a:cxnSpLocks/>
          </p:cNvCxnSpPr>
          <p:nvPr/>
        </p:nvCxnSpPr>
        <p:spPr>
          <a:xfrm flipH="1">
            <a:off x="6797676" y="4373957"/>
            <a:ext cx="3633848" cy="675706"/>
          </a:xfrm>
          <a:prstGeom prst="straightConnector1">
            <a:avLst/>
          </a:prstGeom>
          <a:ln w="381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F3D268C9-FD17-4201-BC92-E47C9B35032B}"/>
              </a:ext>
            </a:extLst>
          </p:cNvPr>
          <p:cNvSpPr txBox="1"/>
          <p:nvPr/>
        </p:nvSpPr>
        <p:spPr>
          <a:xfrm>
            <a:off x="8733479" y="4749556"/>
            <a:ext cx="827234" cy="837016"/>
          </a:xfrm>
          <a:prstGeom prst="rect">
            <a:avLst/>
          </a:prstGeom>
          <a:solidFill>
            <a:srgbClr val="31859C"/>
          </a:solidFill>
        </p:spPr>
        <p:txBody>
          <a:bodyPr wrap="square" rtlCol="0" anchor="ctr">
            <a:noAutofit/>
          </a:bodyPr>
          <a:lstStyle>
            <a:defPPr>
              <a:defRPr lang="en-US"/>
            </a:defPPr>
            <a:lvl1pPr marR="0" lvl="0" indent="0" fontAlgn="auto">
              <a:lnSpc>
                <a:spcPct val="100000"/>
              </a:lnSpc>
              <a:spcBef>
                <a:spcPts val="0"/>
              </a:spcBef>
              <a:spcAft>
                <a:spcPts val="0"/>
              </a:spcAft>
              <a:buClrTx/>
              <a:buSzTx/>
              <a:buFontTx/>
              <a:buNone/>
              <a:tabLst/>
              <a:defRPr sz="1050">
                <a:effectLst/>
                <a:latin typeface="Century Gothic" panose="020B0502020202020204" pitchFamily="34" charset="0"/>
                <a:ea typeface="Arial" panose="020B0604020202020204" pitchFamily="34" charset="0"/>
                <a:cs typeface="Arial" panose="020B0604020202020204" pitchFamily="34" charset="0"/>
              </a:defRPr>
            </a:lvl1pPr>
          </a:lstStyle>
          <a:p>
            <a:pPr algn="ctr"/>
            <a:r>
              <a:rPr lang="en-ZA" sz="900">
                <a:solidFill>
                  <a:schemeClr val="bg1"/>
                </a:solidFill>
                <a:effectLst>
                  <a:outerShdw blurRad="38100" dist="38100" dir="2700000" algn="tl">
                    <a:srgbClr val="000000">
                      <a:alpha val="43137"/>
                    </a:srgbClr>
                  </a:outerShdw>
                </a:effectLst>
              </a:rPr>
              <a:t>Power Purchase Agreement</a:t>
            </a:r>
          </a:p>
        </p:txBody>
      </p:sp>
      <p:sp>
        <p:nvSpPr>
          <p:cNvPr id="92" name="Rectangle 91">
            <a:extLst>
              <a:ext uri="{FF2B5EF4-FFF2-40B4-BE49-F238E27FC236}">
                <a16:creationId xmlns:a16="http://schemas.microsoft.com/office/drawing/2014/main" id="{B10AD11E-7C55-4154-84C7-7FEE1557D677}"/>
              </a:ext>
            </a:extLst>
          </p:cNvPr>
          <p:cNvSpPr/>
          <p:nvPr/>
        </p:nvSpPr>
        <p:spPr>
          <a:xfrm>
            <a:off x="6898832" y="5880709"/>
            <a:ext cx="1160060" cy="837016"/>
          </a:xfrm>
          <a:prstGeom prst="rect">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spc="0" normalizeH="0" baseline="0" noProof="0">
                <a:ln>
                  <a:noFill/>
                </a:ln>
                <a:solidFill>
                  <a:schemeClr val="tx1"/>
                </a:solidFill>
                <a:uLnTx/>
                <a:uFillTx/>
                <a:latin typeface="Century Gothic" panose="020B0502020202020204" pitchFamily="34" charset="0"/>
              </a:rPr>
              <a:t>Tariff: </a:t>
            </a:r>
            <a:r>
              <a:rPr kumimoji="0" lang="en-ZA" sz="800" b="0" i="0" u="none" strike="noStrike" kern="1200" cap="none" spc="0" normalizeH="0" baseline="0" noProof="0">
                <a:ln>
                  <a:noFill/>
                </a:ln>
                <a:solidFill>
                  <a:schemeClr val="tx1"/>
                </a:solidFill>
                <a:uLnTx/>
                <a:uFillTx/>
                <a:latin typeface="Century Gothic" panose="020B0502020202020204" pitchFamily="34" charset="0"/>
              </a:rPr>
              <a:t>As agreed with customer in PPA + Trading fee</a:t>
            </a:r>
          </a:p>
        </p:txBody>
      </p:sp>
      <p:sp>
        <p:nvSpPr>
          <p:cNvPr id="93" name="Rectangle 92">
            <a:extLst>
              <a:ext uri="{FF2B5EF4-FFF2-40B4-BE49-F238E27FC236}">
                <a16:creationId xmlns:a16="http://schemas.microsoft.com/office/drawing/2014/main" id="{D313E07A-5DA5-4BA1-BF4A-695D09E74328}"/>
              </a:ext>
            </a:extLst>
          </p:cNvPr>
          <p:cNvSpPr/>
          <p:nvPr/>
        </p:nvSpPr>
        <p:spPr>
          <a:xfrm>
            <a:off x="6898965" y="5403802"/>
            <a:ext cx="1160060" cy="479518"/>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spc="0" normalizeH="0" baseline="0" noProof="0">
                <a:ln>
                  <a:noFill/>
                </a:ln>
                <a:solidFill>
                  <a:prstClr val="black">
                    <a:lumMod val="85000"/>
                    <a:lumOff val="15000"/>
                  </a:prstClr>
                </a:solidFill>
                <a:uLnTx/>
                <a:uFillTx/>
                <a:latin typeface="Century Gothic" panose="020B0502020202020204" pitchFamily="34" charset="0"/>
              </a:rPr>
              <a:t>Invoice from Trader to Customer</a:t>
            </a:r>
            <a:endParaRPr kumimoji="0" lang="en-ZA" sz="800" b="0" i="0" u="none" strike="noStrike" kern="1200" cap="none" spc="0" normalizeH="0" baseline="0" noProof="0">
              <a:ln>
                <a:noFill/>
              </a:ln>
              <a:solidFill>
                <a:prstClr val="black">
                  <a:lumMod val="85000"/>
                  <a:lumOff val="15000"/>
                </a:prstClr>
              </a:solidFill>
              <a:uLnTx/>
              <a:uFillTx/>
              <a:latin typeface="Century Gothic" panose="020B0502020202020204" pitchFamily="34" charset="0"/>
            </a:endParaRPr>
          </a:p>
        </p:txBody>
      </p:sp>
      <p:sp>
        <p:nvSpPr>
          <p:cNvPr id="96" name="Rectangle 95">
            <a:extLst>
              <a:ext uri="{FF2B5EF4-FFF2-40B4-BE49-F238E27FC236}">
                <a16:creationId xmlns:a16="http://schemas.microsoft.com/office/drawing/2014/main" id="{FD22B786-4274-44D9-B81A-B097B3B608CA}"/>
              </a:ext>
            </a:extLst>
          </p:cNvPr>
          <p:cNvSpPr/>
          <p:nvPr/>
        </p:nvSpPr>
        <p:spPr>
          <a:xfrm>
            <a:off x="5665179" y="4634279"/>
            <a:ext cx="1762680" cy="174648"/>
          </a:xfrm>
          <a:prstGeom prst="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ZA" sz="1600" b="1" u="sng">
                <a:solidFill>
                  <a:prstClr val="black">
                    <a:lumMod val="85000"/>
                    <a:lumOff val="15000"/>
                  </a:prstClr>
                </a:solidFill>
                <a:latin typeface="Century Gothic" panose="020B0502020202020204" pitchFamily="34" charset="0"/>
              </a:rPr>
              <a:t>Energy Trader</a:t>
            </a:r>
            <a:endParaRPr kumimoji="0" lang="en-ZA" sz="1600" b="1" i="0" u="sng" strike="noStrike" kern="1200" cap="none" spc="0" normalizeH="0" baseline="0" noProof="0">
              <a:ln>
                <a:noFill/>
              </a:ln>
              <a:solidFill>
                <a:prstClr val="black">
                  <a:lumMod val="85000"/>
                  <a:lumOff val="15000"/>
                </a:prstClr>
              </a:solidFill>
              <a:uLnTx/>
              <a:uFillTx/>
              <a:latin typeface="Century Gothic" panose="020B0502020202020204" pitchFamily="34" charset="0"/>
            </a:endParaRPr>
          </a:p>
        </p:txBody>
      </p:sp>
      <p:sp>
        <p:nvSpPr>
          <p:cNvPr id="97" name="TextBox 96">
            <a:extLst>
              <a:ext uri="{FF2B5EF4-FFF2-40B4-BE49-F238E27FC236}">
                <a16:creationId xmlns:a16="http://schemas.microsoft.com/office/drawing/2014/main" id="{811CB75D-D556-42C5-97B0-9911E5E1C4B2}"/>
              </a:ext>
            </a:extLst>
          </p:cNvPr>
          <p:cNvSpPr txBox="1"/>
          <p:nvPr/>
        </p:nvSpPr>
        <p:spPr>
          <a:xfrm>
            <a:off x="5970682" y="3109672"/>
            <a:ext cx="882556" cy="921807"/>
          </a:xfrm>
          <a:prstGeom prst="rect">
            <a:avLst/>
          </a:prstGeom>
          <a:solidFill>
            <a:srgbClr val="31859C"/>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900">
                <a:solidFill>
                  <a:schemeClr val="bg1"/>
                </a:solidFill>
                <a:effectLst>
                  <a:outerShdw blurRad="38100" dist="38100" dir="2700000" algn="tl">
                    <a:srgbClr val="000000">
                      <a:alpha val="43137"/>
                    </a:srgbClr>
                  </a:outerShdw>
                </a:effectLst>
                <a:latin typeface="Century Gothic" panose="020B0502020202020204" pitchFamily="34" charset="0"/>
                <a:ea typeface="Arial" panose="020B0604020202020204" pitchFamily="34" charset="0"/>
                <a:cs typeface="Arial" panose="020B0604020202020204" pitchFamily="34" charset="0"/>
              </a:rPr>
              <a:t>Use of Systems Agreement</a:t>
            </a:r>
            <a:endParaRPr kumimoji="0" lang="en-ZA" sz="900" b="0"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ndParaRPr>
          </a:p>
        </p:txBody>
      </p:sp>
    </p:spTree>
    <p:extLst>
      <p:ext uri="{BB962C8B-B14F-4D97-AF65-F5344CB8AC3E}">
        <p14:creationId xmlns:p14="http://schemas.microsoft.com/office/powerpoint/2010/main" val="2737894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1" name="Straight Arrow Connector 90">
            <a:extLst>
              <a:ext uri="{FF2B5EF4-FFF2-40B4-BE49-F238E27FC236}">
                <a16:creationId xmlns:a16="http://schemas.microsoft.com/office/drawing/2014/main" id="{11399886-9B17-4B60-8249-D300594E6D1F}"/>
              </a:ext>
            </a:extLst>
          </p:cNvPr>
          <p:cNvCxnSpPr>
            <a:cxnSpLocks/>
          </p:cNvCxnSpPr>
          <p:nvPr/>
        </p:nvCxnSpPr>
        <p:spPr>
          <a:xfrm>
            <a:off x="1633251" y="4493918"/>
            <a:ext cx="9357624" cy="40941"/>
          </a:xfrm>
          <a:prstGeom prst="straightConnector1">
            <a:avLst/>
          </a:prstGeom>
          <a:ln w="38100">
            <a:solidFill>
              <a:srgbClr val="31859C"/>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0955EDCD-8799-4E62-8395-7B49D4388B58}"/>
              </a:ext>
            </a:extLst>
          </p:cNvPr>
          <p:cNvCxnSpPr>
            <a:cxnSpLocks/>
          </p:cNvCxnSpPr>
          <p:nvPr/>
        </p:nvCxnSpPr>
        <p:spPr>
          <a:xfrm>
            <a:off x="7837554" y="1108059"/>
            <a:ext cx="3243360" cy="832173"/>
          </a:xfrm>
          <a:prstGeom prst="straightConnector1">
            <a:avLst/>
          </a:prstGeom>
          <a:ln w="38100">
            <a:solidFill>
              <a:srgbClr val="31859C"/>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5A21EF85-1EA8-4AFA-A5B5-7B8637EDA1B3}"/>
              </a:ext>
            </a:extLst>
          </p:cNvPr>
          <p:cNvCxnSpPr>
            <a:cxnSpLocks/>
          </p:cNvCxnSpPr>
          <p:nvPr/>
        </p:nvCxnSpPr>
        <p:spPr>
          <a:xfrm flipH="1" flipV="1">
            <a:off x="1954455" y="4297495"/>
            <a:ext cx="8537544" cy="57483"/>
          </a:xfrm>
          <a:prstGeom prst="straightConnector1">
            <a:avLst/>
          </a:prstGeom>
          <a:ln w="381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84" name="Picture 30" descr="Logo, company name&#10;&#10;Description automatically generated">
            <a:extLst>
              <a:ext uri="{FF2B5EF4-FFF2-40B4-BE49-F238E27FC236}">
                <a16:creationId xmlns:a16="http://schemas.microsoft.com/office/drawing/2014/main" id="{7B0B867C-EDD7-4A55-8247-9E6CFA14AB2A}"/>
              </a:ext>
            </a:extLst>
          </p:cNvPr>
          <p:cNvPicPr>
            <a:picLocks noChangeAspect="1"/>
          </p:cNvPicPr>
          <p:nvPr/>
        </p:nvPicPr>
        <p:blipFill>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6637230" y="1012771"/>
            <a:ext cx="1697716" cy="921807"/>
          </a:xfrm>
          <a:prstGeom prst="rect">
            <a:avLst/>
          </a:prstGeom>
        </p:spPr>
      </p:pic>
      <p:cxnSp>
        <p:nvCxnSpPr>
          <p:cNvPr id="137" name="Straight Arrow Connector 136">
            <a:extLst>
              <a:ext uri="{FF2B5EF4-FFF2-40B4-BE49-F238E27FC236}">
                <a16:creationId xmlns:a16="http://schemas.microsoft.com/office/drawing/2014/main" id="{622C791B-23A1-4695-B6AC-2B4D7F18B8D4}"/>
              </a:ext>
            </a:extLst>
          </p:cNvPr>
          <p:cNvCxnSpPr>
            <a:cxnSpLocks/>
          </p:cNvCxnSpPr>
          <p:nvPr/>
        </p:nvCxnSpPr>
        <p:spPr>
          <a:xfrm flipH="1">
            <a:off x="4986171" y="981079"/>
            <a:ext cx="2219658" cy="0"/>
          </a:xfrm>
          <a:prstGeom prst="straightConnector1">
            <a:avLst/>
          </a:prstGeom>
          <a:ln w="381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AD623601-0742-4325-A476-A9D3E14EC3F8}"/>
              </a:ext>
            </a:extLst>
          </p:cNvPr>
          <p:cNvCxnSpPr>
            <a:cxnSpLocks/>
          </p:cNvCxnSpPr>
          <p:nvPr/>
        </p:nvCxnSpPr>
        <p:spPr>
          <a:xfrm flipH="1" flipV="1">
            <a:off x="7701101" y="1805453"/>
            <a:ext cx="2891990" cy="739489"/>
          </a:xfrm>
          <a:prstGeom prst="straightConnector1">
            <a:avLst/>
          </a:prstGeom>
          <a:ln w="381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DE510909-8B59-4FEF-A4A1-3CDCB7816B1A}"/>
              </a:ext>
            </a:extLst>
          </p:cNvPr>
          <p:cNvGrpSpPr>
            <a:grpSpLocks noChangeAspect="1"/>
          </p:cNvGrpSpPr>
          <p:nvPr/>
        </p:nvGrpSpPr>
        <p:grpSpPr bwMode="auto">
          <a:xfrm>
            <a:off x="446056" y="2407273"/>
            <a:ext cx="1376117" cy="1171450"/>
            <a:chOff x="4328" y="809"/>
            <a:chExt cx="1022" cy="870"/>
          </a:xfrm>
          <a:solidFill>
            <a:srgbClr val="2E2E38"/>
          </a:solidFill>
        </p:grpSpPr>
        <p:sp>
          <p:nvSpPr>
            <p:cNvPr id="9" name="Freeform 38">
              <a:extLst>
                <a:ext uri="{FF2B5EF4-FFF2-40B4-BE49-F238E27FC236}">
                  <a16:creationId xmlns:a16="http://schemas.microsoft.com/office/drawing/2014/main" id="{FD7A7B81-FD48-4562-8FD3-82E441CB88AF}"/>
                </a:ext>
              </a:extLst>
            </p:cNvPr>
            <p:cNvSpPr>
              <a:spLocks noEditPoints="1"/>
            </p:cNvSpPr>
            <p:nvPr/>
          </p:nvSpPr>
          <p:spPr bwMode="auto">
            <a:xfrm>
              <a:off x="4530" y="1341"/>
              <a:ext cx="202" cy="264"/>
            </a:xfrm>
            <a:custGeom>
              <a:avLst/>
              <a:gdLst>
                <a:gd name="T0" fmla="*/ 202 w 202"/>
                <a:gd name="T1" fmla="*/ 264 h 264"/>
                <a:gd name="T2" fmla="*/ 0 w 202"/>
                <a:gd name="T3" fmla="*/ 264 h 264"/>
                <a:gd name="T4" fmla="*/ 36 w 202"/>
                <a:gd name="T5" fmla="*/ 0 h 264"/>
                <a:gd name="T6" fmla="*/ 168 w 202"/>
                <a:gd name="T7" fmla="*/ 0 h 264"/>
                <a:gd name="T8" fmla="*/ 202 w 202"/>
                <a:gd name="T9" fmla="*/ 264 h 264"/>
                <a:gd name="T10" fmla="*/ 22 w 202"/>
                <a:gd name="T11" fmla="*/ 246 h 264"/>
                <a:gd name="T12" fmla="*/ 182 w 202"/>
                <a:gd name="T13" fmla="*/ 246 h 264"/>
                <a:gd name="T14" fmla="*/ 152 w 202"/>
                <a:gd name="T15" fmla="*/ 18 h 264"/>
                <a:gd name="T16" fmla="*/ 52 w 202"/>
                <a:gd name="T17" fmla="*/ 18 h 264"/>
                <a:gd name="T18" fmla="*/ 22 w 202"/>
                <a:gd name="T19" fmla="*/ 24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264">
                  <a:moveTo>
                    <a:pt x="202" y="264"/>
                  </a:moveTo>
                  <a:lnTo>
                    <a:pt x="0" y="264"/>
                  </a:lnTo>
                  <a:lnTo>
                    <a:pt x="36" y="0"/>
                  </a:lnTo>
                  <a:lnTo>
                    <a:pt x="168" y="0"/>
                  </a:lnTo>
                  <a:lnTo>
                    <a:pt x="202" y="264"/>
                  </a:lnTo>
                  <a:close/>
                  <a:moveTo>
                    <a:pt x="22" y="246"/>
                  </a:moveTo>
                  <a:lnTo>
                    <a:pt x="182" y="246"/>
                  </a:lnTo>
                  <a:lnTo>
                    <a:pt x="152" y="18"/>
                  </a:lnTo>
                  <a:lnTo>
                    <a:pt x="52" y="18"/>
                  </a:lnTo>
                  <a:lnTo>
                    <a:pt x="22"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0" name="Freeform 39">
              <a:extLst>
                <a:ext uri="{FF2B5EF4-FFF2-40B4-BE49-F238E27FC236}">
                  <a16:creationId xmlns:a16="http://schemas.microsoft.com/office/drawing/2014/main" id="{FAD20266-48F7-4AAC-BE5B-D94BF9330860}"/>
                </a:ext>
              </a:extLst>
            </p:cNvPr>
            <p:cNvSpPr>
              <a:spLocks noEditPoints="1"/>
            </p:cNvSpPr>
            <p:nvPr/>
          </p:nvSpPr>
          <p:spPr bwMode="auto">
            <a:xfrm>
              <a:off x="4732" y="1341"/>
              <a:ext cx="202" cy="264"/>
            </a:xfrm>
            <a:custGeom>
              <a:avLst/>
              <a:gdLst>
                <a:gd name="T0" fmla="*/ 202 w 202"/>
                <a:gd name="T1" fmla="*/ 264 h 264"/>
                <a:gd name="T2" fmla="*/ 36 w 202"/>
                <a:gd name="T3" fmla="*/ 264 h 264"/>
                <a:gd name="T4" fmla="*/ 0 w 202"/>
                <a:gd name="T5" fmla="*/ 0 h 264"/>
                <a:gd name="T6" fmla="*/ 134 w 202"/>
                <a:gd name="T7" fmla="*/ 0 h 264"/>
                <a:gd name="T8" fmla="*/ 202 w 202"/>
                <a:gd name="T9" fmla="*/ 264 h 264"/>
                <a:gd name="T10" fmla="*/ 50 w 202"/>
                <a:gd name="T11" fmla="*/ 246 h 264"/>
                <a:gd name="T12" fmla="*/ 180 w 202"/>
                <a:gd name="T13" fmla="*/ 246 h 264"/>
                <a:gd name="T14" fmla="*/ 120 w 202"/>
                <a:gd name="T15" fmla="*/ 18 h 264"/>
                <a:gd name="T16" fmla="*/ 20 w 202"/>
                <a:gd name="T17" fmla="*/ 18 h 264"/>
                <a:gd name="T18" fmla="*/ 50 w 202"/>
                <a:gd name="T19" fmla="*/ 24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264">
                  <a:moveTo>
                    <a:pt x="202" y="264"/>
                  </a:moveTo>
                  <a:lnTo>
                    <a:pt x="36" y="264"/>
                  </a:lnTo>
                  <a:lnTo>
                    <a:pt x="0" y="0"/>
                  </a:lnTo>
                  <a:lnTo>
                    <a:pt x="134" y="0"/>
                  </a:lnTo>
                  <a:lnTo>
                    <a:pt x="202" y="264"/>
                  </a:lnTo>
                  <a:close/>
                  <a:moveTo>
                    <a:pt x="50" y="246"/>
                  </a:moveTo>
                  <a:lnTo>
                    <a:pt x="180" y="246"/>
                  </a:lnTo>
                  <a:lnTo>
                    <a:pt x="120" y="18"/>
                  </a:lnTo>
                  <a:lnTo>
                    <a:pt x="20" y="18"/>
                  </a:lnTo>
                  <a:lnTo>
                    <a:pt x="50"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1" name="Freeform 40">
              <a:extLst>
                <a:ext uri="{FF2B5EF4-FFF2-40B4-BE49-F238E27FC236}">
                  <a16:creationId xmlns:a16="http://schemas.microsoft.com/office/drawing/2014/main" id="{9132C7E1-8294-4F83-8A20-8BB495B7495C}"/>
                </a:ext>
              </a:extLst>
            </p:cNvPr>
            <p:cNvSpPr>
              <a:spLocks noEditPoints="1"/>
            </p:cNvSpPr>
            <p:nvPr/>
          </p:nvSpPr>
          <p:spPr bwMode="auto">
            <a:xfrm>
              <a:off x="4328" y="1341"/>
              <a:ext cx="202" cy="264"/>
            </a:xfrm>
            <a:custGeom>
              <a:avLst/>
              <a:gdLst>
                <a:gd name="T0" fmla="*/ 168 w 202"/>
                <a:gd name="T1" fmla="*/ 264 h 264"/>
                <a:gd name="T2" fmla="*/ 0 w 202"/>
                <a:gd name="T3" fmla="*/ 264 h 264"/>
                <a:gd name="T4" fmla="*/ 70 w 202"/>
                <a:gd name="T5" fmla="*/ 0 h 264"/>
                <a:gd name="T6" fmla="*/ 202 w 202"/>
                <a:gd name="T7" fmla="*/ 0 h 264"/>
                <a:gd name="T8" fmla="*/ 168 w 202"/>
                <a:gd name="T9" fmla="*/ 264 h 264"/>
                <a:gd name="T10" fmla="*/ 24 w 202"/>
                <a:gd name="T11" fmla="*/ 246 h 264"/>
                <a:gd name="T12" fmla="*/ 152 w 202"/>
                <a:gd name="T13" fmla="*/ 246 h 264"/>
                <a:gd name="T14" fmla="*/ 182 w 202"/>
                <a:gd name="T15" fmla="*/ 18 h 264"/>
                <a:gd name="T16" fmla="*/ 84 w 202"/>
                <a:gd name="T17" fmla="*/ 18 h 264"/>
                <a:gd name="T18" fmla="*/ 24 w 202"/>
                <a:gd name="T19" fmla="*/ 24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264">
                  <a:moveTo>
                    <a:pt x="168" y="264"/>
                  </a:moveTo>
                  <a:lnTo>
                    <a:pt x="0" y="264"/>
                  </a:lnTo>
                  <a:lnTo>
                    <a:pt x="70" y="0"/>
                  </a:lnTo>
                  <a:lnTo>
                    <a:pt x="202" y="0"/>
                  </a:lnTo>
                  <a:lnTo>
                    <a:pt x="168" y="264"/>
                  </a:lnTo>
                  <a:close/>
                  <a:moveTo>
                    <a:pt x="24" y="246"/>
                  </a:moveTo>
                  <a:lnTo>
                    <a:pt x="152" y="246"/>
                  </a:lnTo>
                  <a:lnTo>
                    <a:pt x="182" y="18"/>
                  </a:lnTo>
                  <a:lnTo>
                    <a:pt x="84" y="18"/>
                  </a:lnTo>
                  <a:lnTo>
                    <a:pt x="24"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2" name="Rectangle 11">
              <a:extLst>
                <a:ext uri="{FF2B5EF4-FFF2-40B4-BE49-F238E27FC236}">
                  <a16:creationId xmlns:a16="http://schemas.microsoft.com/office/drawing/2014/main" id="{2E02BA7B-EA07-4625-B7A6-0B828BF5E194}"/>
                </a:ext>
              </a:extLst>
            </p:cNvPr>
            <p:cNvSpPr>
              <a:spLocks noChangeArrowheads="1"/>
            </p:cNvSpPr>
            <p:nvPr/>
          </p:nvSpPr>
          <p:spPr bwMode="auto">
            <a:xfrm>
              <a:off x="4408" y="1587"/>
              <a:ext cx="18" cy="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3" name="Rectangle 12">
              <a:extLst>
                <a:ext uri="{FF2B5EF4-FFF2-40B4-BE49-F238E27FC236}">
                  <a16:creationId xmlns:a16="http://schemas.microsoft.com/office/drawing/2014/main" id="{64C3B553-253C-4C13-A2E7-95873347D056}"/>
                </a:ext>
              </a:extLst>
            </p:cNvPr>
            <p:cNvSpPr>
              <a:spLocks noChangeArrowheads="1"/>
            </p:cNvSpPr>
            <p:nvPr/>
          </p:nvSpPr>
          <p:spPr bwMode="auto">
            <a:xfrm>
              <a:off x="4622" y="1587"/>
              <a:ext cx="18" cy="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4" name="Rectangle 13">
              <a:extLst>
                <a:ext uri="{FF2B5EF4-FFF2-40B4-BE49-F238E27FC236}">
                  <a16:creationId xmlns:a16="http://schemas.microsoft.com/office/drawing/2014/main" id="{19A27FC5-C808-4F73-A1DD-F72DBDB270D7}"/>
                </a:ext>
              </a:extLst>
            </p:cNvPr>
            <p:cNvSpPr>
              <a:spLocks noChangeArrowheads="1"/>
            </p:cNvSpPr>
            <p:nvPr/>
          </p:nvSpPr>
          <p:spPr bwMode="auto">
            <a:xfrm>
              <a:off x="4842" y="1587"/>
              <a:ext cx="18" cy="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5" name="Rectangle 14">
              <a:extLst>
                <a:ext uri="{FF2B5EF4-FFF2-40B4-BE49-F238E27FC236}">
                  <a16:creationId xmlns:a16="http://schemas.microsoft.com/office/drawing/2014/main" id="{5BC6F36E-5D51-4ED9-8FA6-EE88B894AACC}"/>
                </a:ext>
              </a:extLst>
            </p:cNvPr>
            <p:cNvSpPr>
              <a:spLocks noChangeArrowheads="1"/>
            </p:cNvSpPr>
            <p:nvPr/>
          </p:nvSpPr>
          <p:spPr bwMode="auto">
            <a:xfrm>
              <a:off x="4382" y="1413"/>
              <a:ext cx="132"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6" name="Rectangle 15">
              <a:extLst>
                <a:ext uri="{FF2B5EF4-FFF2-40B4-BE49-F238E27FC236}">
                  <a16:creationId xmlns:a16="http://schemas.microsoft.com/office/drawing/2014/main" id="{4C0ACD06-6F8D-4521-B531-BF367B8B6E7E}"/>
                </a:ext>
              </a:extLst>
            </p:cNvPr>
            <p:cNvSpPr>
              <a:spLocks noChangeArrowheads="1"/>
            </p:cNvSpPr>
            <p:nvPr/>
          </p:nvSpPr>
          <p:spPr bwMode="auto">
            <a:xfrm>
              <a:off x="4368" y="1467"/>
              <a:ext cx="132"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7" name="Rectangle 16">
              <a:extLst>
                <a:ext uri="{FF2B5EF4-FFF2-40B4-BE49-F238E27FC236}">
                  <a16:creationId xmlns:a16="http://schemas.microsoft.com/office/drawing/2014/main" id="{C21C18BF-7453-4047-ACF8-60413FB186CB}"/>
                </a:ext>
              </a:extLst>
            </p:cNvPr>
            <p:cNvSpPr>
              <a:spLocks noChangeArrowheads="1"/>
            </p:cNvSpPr>
            <p:nvPr/>
          </p:nvSpPr>
          <p:spPr bwMode="auto">
            <a:xfrm>
              <a:off x="4356" y="1521"/>
              <a:ext cx="144"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8" name="Rectangle 17">
              <a:extLst>
                <a:ext uri="{FF2B5EF4-FFF2-40B4-BE49-F238E27FC236}">
                  <a16:creationId xmlns:a16="http://schemas.microsoft.com/office/drawing/2014/main" id="{03B89CA3-9E29-45E0-A2C0-7799D6FA4DD2}"/>
                </a:ext>
              </a:extLst>
            </p:cNvPr>
            <p:cNvSpPr>
              <a:spLocks noChangeArrowheads="1"/>
            </p:cNvSpPr>
            <p:nvPr/>
          </p:nvSpPr>
          <p:spPr bwMode="auto">
            <a:xfrm>
              <a:off x="4566" y="1413"/>
              <a:ext cx="132"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9" name="Rectangle 18">
              <a:extLst>
                <a:ext uri="{FF2B5EF4-FFF2-40B4-BE49-F238E27FC236}">
                  <a16:creationId xmlns:a16="http://schemas.microsoft.com/office/drawing/2014/main" id="{4E0BEFCD-A238-40A6-94D0-70103422FE28}"/>
                </a:ext>
              </a:extLst>
            </p:cNvPr>
            <p:cNvSpPr>
              <a:spLocks noChangeArrowheads="1"/>
            </p:cNvSpPr>
            <p:nvPr/>
          </p:nvSpPr>
          <p:spPr bwMode="auto">
            <a:xfrm>
              <a:off x="4554" y="1467"/>
              <a:ext cx="156"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0" name="Rectangle 19">
              <a:extLst>
                <a:ext uri="{FF2B5EF4-FFF2-40B4-BE49-F238E27FC236}">
                  <a16:creationId xmlns:a16="http://schemas.microsoft.com/office/drawing/2014/main" id="{F08CE38A-DE2E-4AAB-91FE-5EFC54838F8F}"/>
                </a:ext>
              </a:extLst>
            </p:cNvPr>
            <p:cNvSpPr>
              <a:spLocks noChangeArrowheads="1"/>
            </p:cNvSpPr>
            <p:nvPr/>
          </p:nvSpPr>
          <p:spPr bwMode="auto">
            <a:xfrm>
              <a:off x="4548" y="1521"/>
              <a:ext cx="168"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1" name="Rectangle 20">
              <a:extLst>
                <a:ext uri="{FF2B5EF4-FFF2-40B4-BE49-F238E27FC236}">
                  <a16:creationId xmlns:a16="http://schemas.microsoft.com/office/drawing/2014/main" id="{E387BF96-C186-4B91-9AC5-7A7FD85B29E1}"/>
                </a:ext>
              </a:extLst>
            </p:cNvPr>
            <p:cNvSpPr>
              <a:spLocks noChangeArrowheads="1"/>
            </p:cNvSpPr>
            <p:nvPr/>
          </p:nvSpPr>
          <p:spPr bwMode="auto">
            <a:xfrm>
              <a:off x="4748" y="1413"/>
              <a:ext cx="134"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2" name="Rectangle 21">
              <a:extLst>
                <a:ext uri="{FF2B5EF4-FFF2-40B4-BE49-F238E27FC236}">
                  <a16:creationId xmlns:a16="http://schemas.microsoft.com/office/drawing/2014/main" id="{DDB7B735-01AC-443E-BDD5-6686FBCC2A3B}"/>
                </a:ext>
              </a:extLst>
            </p:cNvPr>
            <p:cNvSpPr>
              <a:spLocks noChangeArrowheads="1"/>
            </p:cNvSpPr>
            <p:nvPr/>
          </p:nvSpPr>
          <p:spPr bwMode="auto">
            <a:xfrm>
              <a:off x="4756" y="1467"/>
              <a:ext cx="134"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3" name="Rectangle 22">
              <a:extLst>
                <a:ext uri="{FF2B5EF4-FFF2-40B4-BE49-F238E27FC236}">
                  <a16:creationId xmlns:a16="http://schemas.microsoft.com/office/drawing/2014/main" id="{18F204A2-182E-49F4-86A7-89FEAAFAD8CF}"/>
                </a:ext>
              </a:extLst>
            </p:cNvPr>
            <p:cNvSpPr>
              <a:spLocks noChangeArrowheads="1"/>
            </p:cNvSpPr>
            <p:nvPr/>
          </p:nvSpPr>
          <p:spPr bwMode="auto">
            <a:xfrm>
              <a:off x="4764" y="1521"/>
              <a:ext cx="144"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4" name="Rectangle 23">
              <a:extLst>
                <a:ext uri="{FF2B5EF4-FFF2-40B4-BE49-F238E27FC236}">
                  <a16:creationId xmlns:a16="http://schemas.microsoft.com/office/drawing/2014/main" id="{20308CAB-F1DF-4785-9C8D-78A45443AF9D}"/>
                </a:ext>
              </a:extLst>
            </p:cNvPr>
            <p:cNvSpPr>
              <a:spLocks noChangeArrowheads="1"/>
            </p:cNvSpPr>
            <p:nvPr/>
          </p:nvSpPr>
          <p:spPr bwMode="auto">
            <a:xfrm>
              <a:off x="4330" y="1661"/>
              <a:ext cx="854"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5" name="Freeform 54">
              <a:extLst>
                <a:ext uri="{FF2B5EF4-FFF2-40B4-BE49-F238E27FC236}">
                  <a16:creationId xmlns:a16="http://schemas.microsoft.com/office/drawing/2014/main" id="{947FF810-AD29-4611-A289-59C241FFFBE6}"/>
                </a:ext>
              </a:extLst>
            </p:cNvPr>
            <p:cNvSpPr>
              <a:spLocks noEditPoints="1"/>
            </p:cNvSpPr>
            <p:nvPr/>
          </p:nvSpPr>
          <p:spPr bwMode="auto">
            <a:xfrm>
              <a:off x="4486" y="1085"/>
              <a:ext cx="110" cy="108"/>
            </a:xfrm>
            <a:custGeom>
              <a:avLst/>
              <a:gdLst>
                <a:gd name="T0" fmla="*/ 56 w 110"/>
                <a:gd name="T1" fmla="*/ 108 h 108"/>
                <a:gd name="T2" fmla="*/ 34 w 110"/>
                <a:gd name="T3" fmla="*/ 104 h 108"/>
                <a:gd name="T4" fmla="*/ 16 w 110"/>
                <a:gd name="T5" fmla="*/ 92 h 108"/>
                <a:gd name="T6" fmla="*/ 6 w 110"/>
                <a:gd name="T7" fmla="*/ 76 h 108"/>
                <a:gd name="T8" fmla="*/ 0 w 110"/>
                <a:gd name="T9" fmla="*/ 54 h 108"/>
                <a:gd name="T10" fmla="*/ 2 w 110"/>
                <a:gd name="T11" fmla="*/ 44 h 108"/>
                <a:gd name="T12" fmla="*/ 10 w 110"/>
                <a:gd name="T13" fmla="*/ 24 h 108"/>
                <a:gd name="T14" fmla="*/ 24 w 110"/>
                <a:gd name="T15" fmla="*/ 10 h 108"/>
                <a:gd name="T16" fmla="*/ 44 w 110"/>
                <a:gd name="T17" fmla="*/ 2 h 108"/>
                <a:gd name="T18" fmla="*/ 56 w 110"/>
                <a:gd name="T19" fmla="*/ 0 h 108"/>
                <a:gd name="T20" fmla="*/ 76 w 110"/>
                <a:gd name="T21" fmla="*/ 4 h 108"/>
                <a:gd name="T22" fmla="*/ 94 w 110"/>
                <a:gd name="T23" fmla="*/ 16 h 108"/>
                <a:gd name="T24" fmla="*/ 104 w 110"/>
                <a:gd name="T25" fmla="*/ 34 h 108"/>
                <a:gd name="T26" fmla="*/ 110 w 110"/>
                <a:gd name="T27" fmla="*/ 54 h 108"/>
                <a:gd name="T28" fmla="*/ 108 w 110"/>
                <a:gd name="T29" fmla="*/ 66 h 108"/>
                <a:gd name="T30" fmla="*/ 100 w 110"/>
                <a:gd name="T31" fmla="*/ 84 h 108"/>
                <a:gd name="T32" fmla="*/ 86 w 110"/>
                <a:gd name="T33" fmla="*/ 100 h 108"/>
                <a:gd name="T34" fmla="*/ 66 w 110"/>
                <a:gd name="T35" fmla="*/ 108 h 108"/>
                <a:gd name="T36" fmla="*/ 56 w 110"/>
                <a:gd name="T37" fmla="*/ 108 h 108"/>
                <a:gd name="T38" fmla="*/ 56 w 110"/>
                <a:gd name="T39" fmla="*/ 18 h 108"/>
                <a:gd name="T40" fmla="*/ 42 w 110"/>
                <a:gd name="T41" fmla="*/ 22 h 108"/>
                <a:gd name="T42" fmla="*/ 30 w 110"/>
                <a:gd name="T43" fmla="*/ 28 h 108"/>
                <a:gd name="T44" fmla="*/ 22 w 110"/>
                <a:gd name="T45" fmla="*/ 40 h 108"/>
                <a:gd name="T46" fmla="*/ 18 w 110"/>
                <a:gd name="T47" fmla="*/ 54 h 108"/>
                <a:gd name="T48" fmla="*/ 20 w 110"/>
                <a:gd name="T49" fmla="*/ 62 h 108"/>
                <a:gd name="T50" fmla="*/ 26 w 110"/>
                <a:gd name="T51" fmla="*/ 74 h 108"/>
                <a:gd name="T52" fmla="*/ 34 w 110"/>
                <a:gd name="T53" fmla="*/ 84 h 108"/>
                <a:gd name="T54" fmla="*/ 48 w 110"/>
                <a:gd name="T55" fmla="*/ 90 h 108"/>
                <a:gd name="T56" fmla="*/ 56 w 110"/>
                <a:gd name="T57" fmla="*/ 90 h 108"/>
                <a:gd name="T58" fmla="*/ 70 w 110"/>
                <a:gd name="T59" fmla="*/ 88 h 108"/>
                <a:gd name="T60" fmla="*/ 80 w 110"/>
                <a:gd name="T61" fmla="*/ 80 h 108"/>
                <a:gd name="T62" fmla="*/ 88 w 110"/>
                <a:gd name="T63" fmla="*/ 68 h 108"/>
                <a:gd name="T64" fmla="*/ 92 w 110"/>
                <a:gd name="T65" fmla="*/ 54 h 108"/>
                <a:gd name="T66" fmla="*/ 90 w 110"/>
                <a:gd name="T67" fmla="*/ 48 h 108"/>
                <a:gd name="T68" fmla="*/ 84 w 110"/>
                <a:gd name="T69" fmla="*/ 34 h 108"/>
                <a:gd name="T70" fmla="*/ 76 w 110"/>
                <a:gd name="T71" fmla="*/ 24 h 108"/>
                <a:gd name="T72" fmla="*/ 62 w 110"/>
                <a:gd name="T73" fmla="*/ 20 h 108"/>
                <a:gd name="T74" fmla="*/ 56 w 110"/>
                <a:gd name="T75" fmla="*/ 1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 h="108">
                  <a:moveTo>
                    <a:pt x="56" y="108"/>
                  </a:moveTo>
                  <a:lnTo>
                    <a:pt x="56" y="108"/>
                  </a:lnTo>
                  <a:lnTo>
                    <a:pt x="44" y="108"/>
                  </a:lnTo>
                  <a:lnTo>
                    <a:pt x="34" y="104"/>
                  </a:lnTo>
                  <a:lnTo>
                    <a:pt x="24" y="100"/>
                  </a:lnTo>
                  <a:lnTo>
                    <a:pt x="16" y="92"/>
                  </a:lnTo>
                  <a:lnTo>
                    <a:pt x="10" y="84"/>
                  </a:lnTo>
                  <a:lnTo>
                    <a:pt x="6" y="76"/>
                  </a:lnTo>
                  <a:lnTo>
                    <a:pt x="2" y="66"/>
                  </a:lnTo>
                  <a:lnTo>
                    <a:pt x="0" y="54"/>
                  </a:lnTo>
                  <a:lnTo>
                    <a:pt x="0" y="54"/>
                  </a:lnTo>
                  <a:lnTo>
                    <a:pt x="2" y="44"/>
                  </a:lnTo>
                  <a:lnTo>
                    <a:pt x="6" y="34"/>
                  </a:lnTo>
                  <a:lnTo>
                    <a:pt x="10" y="24"/>
                  </a:lnTo>
                  <a:lnTo>
                    <a:pt x="16" y="16"/>
                  </a:lnTo>
                  <a:lnTo>
                    <a:pt x="24" y="10"/>
                  </a:lnTo>
                  <a:lnTo>
                    <a:pt x="34" y="4"/>
                  </a:lnTo>
                  <a:lnTo>
                    <a:pt x="44" y="2"/>
                  </a:lnTo>
                  <a:lnTo>
                    <a:pt x="56" y="0"/>
                  </a:lnTo>
                  <a:lnTo>
                    <a:pt x="56" y="0"/>
                  </a:lnTo>
                  <a:lnTo>
                    <a:pt x="66" y="2"/>
                  </a:lnTo>
                  <a:lnTo>
                    <a:pt x="76" y="4"/>
                  </a:lnTo>
                  <a:lnTo>
                    <a:pt x="86" y="10"/>
                  </a:lnTo>
                  <a:lnTo>
                    <a:pt x="94" y="16"/>
                  </a:lnTo>
                  <a:lnTo>
                    <a:pt x="100" y="24"/>
                  </a:lnTo>
                  <a:lnTo>
                    <a:pt x="104" y="34"/>
                  </a:lnTo>
                  <a:lnTo>
                    <a:pt x="108" y="44"/>
                  </a:lnTo>
                  <a:lnTo>
                    <a:pt x="110" y="54"/>
                  </a:lnTo>
                  <a:lnTo>
                    <a:pt x="110" y="54"/>
                  </a:lnTo>
                  <a:lnTo>
                    <a:pt x="108" y="66"/>
                  </a:lnTo>
                  <a:lnTo>
                    <a:pt x="104" y="76"/>
                  </a:lnTo>
                  <a:lnTo>
                    <a:pt x="100" y="84"/>
                  </a:lnTo>
                  <a:lnTo>
                    <a:pt x="94" y="92"/>
                  </a:lnTo>
                  <a:lnTo>
                    <a:pt x="86" y="100"/>
                  </a:lnTo>
                  <a:lnTo>
                    <a:pt x="76" y="104"/>
                  </a:lnTo>
                  <a:lnTo>
                    <a:pt x="66" y="108"/>
                  </a:lnTo>
                  <a:lnTo>
                    <a:pt x="56" y="108"/>
                  </a:lnTo>
                  <a:lnTo>
                    <a:pt x="56" y="108"/>
                  </a:lnTo>
                  <a:close/>
                  <a:moveTo>
                    <a:pt x="56" y="18"/>
                  </a:moveTo>
                  <a:lnTo>
                    <a:pt x="56" y="18"/>
                  </a:lnTo>
                  <a:lnTo>
                    <a:pt x="48" y="20"/>
                  </a:lnTo>
                  <a:lnTo>
                    <a:pt x="42" y="22"/>
                  </a:lnTo>
                  <a:lnTo>
                    <a:pt x="34" y="24"/>
                  </a:lnTo>
                  <a:lnTo>
                    <a:pt x="30" y="28"/>
                  </a:lnTo>
                  <a:lnTo>
                    <a:pt x="26" y="34"/>
                  </a:lnTo>
                  <a:lnTo>
                    <a:pt x="22" y="40"/>
                  </a:lnTo>
                  <a:lnTo>
                    <a:pt x="20" y="48"/>
                  </a:lnTo>
                  <a:lnTo>
                    <a:pt x="18" y="54"/>
                  </a:lnTo>
                  <a:lnTo>
                    <a:pt x="18" y="54"/>
                  </a:lnTo>
                  <a:lnTo>
                    <a:pt x="20" y="62"/>
                  </a:lnTo>
                  <a:lnTo>
                    <a:pt x="22" y="68"/>
                  </a:lnTo>
                  <a:lnTo>
                    <a:pt x="26" y="74"/>
                  </a:lnTo>
                  <a:lnTo>
                    <a:pt x="30" y="80"/>
                  </a:lnTo>
                  <a:lnTo>
                    <a:pt x="34" y="84"/>
                  </a:lnTo>
                  <a:lnTo>
                    <a:pt x="42" y="88"/>
                  </a:lnTo>
                  <a:lnTo>
                    <a:pt x="48" y="90"/>
                  </a:lnTo>
                  <a:lnTo>
                    <a:pt x="56" y="90"/>
                  </a:lnTo>
                  <a:lnTo>
                    <a:pt x="56" y="90"/>
                  </a:lnTo>
                  <a:lnTo>
                    <a:pt x="62" y="90"/>
                  </a:lnTo>
                  <a:lnTo>
                    <a:pt x="70" y="88"/>
                  </a:lnTo>
                  <a:lnTo>
                    <a:pt x="76" y="84"/>
                  </a:lnTo>
                  <a:lnTo>
                    <a:pt x="80" y="80"/>
                  </a:lnTo>
                  <a:lnTo>
                    <a:pt x="84" y="74"/>
                  </a:lnTo>
                  <a:lnTo>
                    <a:pt x="88" y="68"/>
                  </a:lnTo>
                  <a:lnTo>
                    <a:pt x="90" y="62"/>
                  </a:lnTo>
                  <a:lnTo>
                    <a:pt x="92" y="54"/>
                  </a:lnTo>
                  <a:lnTo>
                    <a:pt x="92" y="54"/>
                  </a:lnTo>
                  <a:lnTo>
                    <a:pt x="90" y="48"/>
                  </a:lnTo>
                  <a:lnTo>
                    <a:pt x="88" y="40"/>
                  </a:lnTo>
                  <a:lnTo>
                    <a:pt x="84" y="34"/>
                  </a:lnTo>
                  <a:lnTo>
                    <a:pt x="80" y="28"/>
                  </a:lnTo>
                  <a:lnTo>
                    <a:pt x="76" y="24"/>
                  </a:lnTo>
                  <a:lnTo>
                    <a:pt x="70" y="22"/>
                  </a:lnTo>
                  <a:lnTo>
                    <a:pt x="62" y="20"/>
                  </a:lnTo>
                  <a:lnTo>
                    <a:pt x="56" y="18"/>
                  </a:lnTo>
                  <a:lnTo>
                    <a:pt x="56"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6" name="Freeform 55">
              <a:extLst>
                <a:ext uri="{FF2B5EF4-FFF2-40B4-BE49-F238E27FC236}">
                  <a16:creationId xmlns:a16="http://schemas.microsoft.com/office/drawing/2014/main" id="{93C3BDDB-8623-4CDC-A9D6-7B54F98C724C}"/>
                </a:ext>
              </a:extLst>
            </p:cNvPr>
            <p:cNvSpPr>
              <a:spLocks/>
            </p:cNvSpPr>
            <p:nvPr/>
          </p:nvSpPr>
          <p:spPr bwMode="auto">
            <a:xfrm>
              <a:off x="4534" y="1033"/>
              <a:ext cx="18" cy="38"/>
            </a:xfrm>
            <a:custGeom>
              <a:avLst/>
              <a:gdLst>
                <a:gd name="T0" fmla="*/ 10 w 18"/>
                <a:gd name="T1" fmla="*/ 38 h 38"/>
                <a:gd name="T2" fmla="*/ 10 w 18"/>
                <a:gd name="T3" fmla="*/ 38 h 38"/>
                <a:gd name="T4" fmla="*/ 6 w 18"/>
                <a:gd name="T5" fmla="*/ 38 h 38"/>
                <a:gd name="T6" fmla="*/ 4 w 18"/>
                <a:gd name="T7" fmla="*/ 36 h 38"/>
                <a:gd name="T8" fmla="*/ 2 w 18"/>
                <a:gd name="T9" fmla="*/ 32 h 38"/>
                <a:gd name="T10" fmla="*/ 0 w 18"/>
                <a:gd name="T11" fmla="*/ 28 h 38"/>
                <a:gd name="T12" fmla="*/ 0 w 18"/>
                <a:gd name="T13" fmla="*/ 10 h 38"/>
                <a:gd name="T14" fmla="*/ 0 w 18"/>
                <a:gd name="T15" fmla="*/ 10 h 38"/>
                <a:gd name="T16" fmla="*/ 2 w 18"/>
                <a:gd name="T17" fmla="*/ 6 h 38"/>
                <a:gd name="T18" fmla="*/ 4 w 18"/>
                <a:gd name="T19" fmla="*/ 4 h 38"/>
                <a:gd name="T20" fmla="*/ 6 w 18"/>
                <a:gd name="T21" fmla="*/ 2 h 38"/>
                <a:gd name="T22" fmla="*/ 10 w 18"/>
                <a:gd name="T23" fmla="*/ 0 h 38"/>
                <a:gd name="T24" fmla="*/ 10 w 18"/>
                <a:gd name="T25" fmla="*/ 0 h 38"/>
                <a:gd name="T26" fmla="*/ 14 w 18"/>
                <a:gd name="T27" fmla="*/ 2 h 38"/>
                <a:gd name="T28" fmla="*/ 16 w 18"/>
                <a:gd name="T29" fmla="*/ 4 h 38"/>
                <a:gd name="T30" fmla="*/ 18 w 18"/>
                <a:gd name="T31" fmla="*/ 6 h 38"/>
                <a:gd name="T32" fmla="*/ 18 w 18"/>
                <a:gd name="T33" fmla="*/ 10 h 38"/>
                <a:gd name="T34" fmla="*/ 18 w 18"/>
                <a:gd name="T35" fmla="*/ 28 h 38"/>
                <a:gd name="T36" fmla="*/ 18 w 18"/>
                <a:gd name="T37" fmla="*/ 28 h 38"/>
                <a:gd name="T38" fmla="*/ 18 w 18"/>
                <a:gd name="T39" fmla="*/ 32 h 38"/>
                <a:gd name="T40" fmla="*/ 16 w 18"/>
                <a:gd name="T41" fmla="*/ 36 h 38"/>
                <a:gd name="T42" fmla="*/ 14 w 18"/>
                <a:gd name="T43" fmla="*/ 38 h 38"/>
                <a:gd name="T44" fmla="*/ 10 w 18"/>
                <a:gd name="T45" fmla="*/ 38 h 38"/>
                <a:gd name="T46" fmla="*/ 10 w 18"/>
                <a:gd name="T4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38">
                  <a:moveTo>
                    <a:pt x="10" y="38"/>
                  </a:moveTo>
                  <a:lnTo>
                    <a:pt x="10" y="38"/>
                  </a:lnTo>
                  <a:lnTo>
                    <a:pt x="6" y="38"/>
                  </a:lnTo>
                  <a:lnTo>
                    <a:pt x="4" y="36"/>
                  </a:lnTo>
                  <a:lnTo>
                    <a:pt x="2" y="32"/>
                  </a:lnTo>
                  <a:lnTo>
                    <a:pt x="0" y="28"/>
                  </a:lnTo>
                  <a:lnTo>
                    <a:pt x="0" y="10"/>
                  </a:lnTo>
                  <a:lnTo>
                    <a:pt x="0" y="10"/>
                  </a:lnTo>
                  <a:lnTo>
                    <a:pt x="2" y="6"/>
                  </a:lnTo>
                  <a:lnTo>
                    <a:pt x="4" y="4"/>
                  </a:lnTo>
                  <a:lnTo>
                    <a:pt x="6" y="2"/>
                  </a:lnTo>
                  <a:lnTo>
                    <a:pt x="10" y="0"/>
                  </a:lnTo>
                  <a:lnTo>
                    <a:pt x="10" y="0"/>
                  </a:lnTo>
                  <a:lnTo>
                    <a:pt x="14" y="2"/>
                  </a:lnTo>
                  <a:lnTo>
                    <a:pt x="16" y="4"/>
                  </a:lnTo>
                  <a:lnTo>
                    <a:pt x="18" y="6"/>
                  </a:lnTo>
                  <a:lnTo>
                    <a:pt x="18" y="10"/>
                  </a:lnTo>
                  <a:lnTo>
                    <a:pt x="18" y="28"/>
                  </a:lnTo>
                  <a:lnTo>
                    <a:pt x="18" y="28"/>
                  </a:lnTo>
                  <a:lnTo>
                    <a:pt x="18" y="32"/>
                  </a:lnTo>
                  <a:lnTo>
                    <a:pt x="16" y="36"/>
                  </a:lnTo>
                  <a:lnTo>
                    <a:pt x="14" y="38"/>
                  </a:lnTo>
                  <a:lnTo>
                    <a:pt x="10" y="38"/>
                  </a:lnTo>
                  <a:lnTo>
                    <a:pt x="1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7" name="Freeform 56">
              <a:extLst>
                <a:ext uri="{FF2B5EF4-FFF2-40B4-BE49-F238E27FC236}">
                  <a16:creationId xmlns:a16="http://schemas.microsoft.com/office/drawing/2014/main" id="{DF5FCD0B-578B-4A8E-A65B-0769EB35586A}"/>
                </a:ext>
              </a:extLst>
            </p:cNvPr>
            <p:cNvSpPr>
              <a:spLocks/>
            </p:cNvSpPr>
            <p:nvPr/>
          </p:nvSpPr>
          <p:spPr bwMode="auto">
            <a:xfrm>
              <a:off x="4534" y="1207"/>
              <a:ext cx="18" cy="38"/>
            </a:xfrm>
            <a:custGeom>
              <a:avLst/>
              <a:gdLst>
                <a:gd name="T0" fmla="*/ 10 w 18"/>
                <a:gd name="T1" fmla="*/ 38 h 38"/>
                <a:gd name="T2" fmla="*/ 10 w 18"/>
                <a:gd name="T3" fmla="*/ 38 h 38"/>
                <a:gd name="T4" fmla="*/ 6 w 18"/>
                <a:gd name="T5" fmla="*/ 38 h 38"/>
                <a:gd name="T6" fmla="*/ 4 w 18"/>
                <a:gd name="T7" fmla="*/ 36 h 38"/>
                <a:gd name="T8" fmla="*/ 2 w 18"/>
                <a:gd name="T9" fmla="*/ 32 h 38"/>
                <a:gd name="T10" fmla="*/ 0 w 18"/>
                <a:gd name="T11" fmla="*/ 30 h 38"/>
                <a:gd name="T12" fmla="*/ 0 w 18"/>
                <a:gd name="T13" fmla="*/ 10 h 38"/>
                <a:gd name="T14" fmla="*/ 0 w 18"/>
                <a:gd name="T15" fmla="*/ 10 h 38"/>
                <a:gd name="T16" fmla="*/ 2 w 18"/>
                <a:gd name="T17" fmla="*/ 6 h 38"/>
                <a:gd name="T18" fmla="*/ 4 w 18"/>
                <a:gd name="T19" fmla="*/ 4 h 38"/>
                <a:gd name="T20" fmla="*/ 6 w 18"/>
                <a:gd name="T21" fmla="*/ 2 h 38"/>
                <a:gd name="T22" fmla="*/ 10 w 18"/>
                <a:gd name="T23" fmla="*/ 0 h 38"/>
                <a:gd name="T24" fmla="*/ 10 w 18"/>
                <a:gd name="T25" fmla="*/ 0 h 38"/>
                <a:gd name="T26" fmla="*/ 14 w 18"/>
                <a:gd name="T27" fmla="*/ 2 h 38"/>
                <a:gd name="T28" fmla="*/ 16 w 18"/>
                <a:gd name="T29" fmla="*/ 4 h 38"/>
                <a:gd name="T30" fmla="*/ 18 w 18"/>
                <a:gd name="T31" fmla="*/ 6 h 38"/>
                <a:gd name="T32" fmla="*/ 18 w 18"/>
                <a:gd name="T33" fmla="*/ 10 h 38"/>
                <a:gd name="T34" fmla="*/ 18 w 18"/>
                <a:gd name="T35" fmla="*/ 30 h 38"/>
                <a:gd name="T36" fmla="*/ 18 w 18"/>
                <a:gd name="T37" fmla="*/ 30 h 38"/>
                <a:gd name="T38" fmla="*/ 18 w 18"/>
                <a:gd name="T39" fmla="*/ 32 h 38"/>
                <a:gd name="T40" fmla="*/ 16 w 18"/>
                <a:gd name="T41" fmla="*/ 36 h 38"/>
                <a:gd name="T42" fmla="*/ 14 w 18"/>
                <a:gd name="T43" fmla="*/ 38 h 38"/>
                <a:gd name="T44" fmla="*/ 10 w 18"/>
                <a:gd name="T45" fmla="*/ 38 h 38"/>
                <a:gd name="T46" fmla="*/ 10 w 18"/>
                <a:gd name="T4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38">
                  <a:moveTo>
                    <a:pt x="10" y="38"/>
                  </a:moveTo>
                  <a:lnTo>
                    <a:pt x="10" y="38"/>
                  </a:lnTo>
                  <a:lnTo>
                    <a:pt x="6" y="38"/>
                  </a:lnTo>
                  <a:lnTo>
                    <a:pt x="4" y="36"/>
                  </a:lnTo>
                  <a:lnTo>
                    <a:pt x="2" y="32"/>
                  </a:lnTo>
                  <a:lnTo>
                    <a:pt x="0" y="30"/>
                  </a:lnTo>
                  <a:lnTo>
                    <a:pt x="0" y="10"/>
                  </a:lnTo>
                  <a:lnTo>
                    <a:pt x="0" y="10"/>
                  </a:lnTo>
                  <a:lnTo>
                    <a:pt x="2" y="6"/>
                  </a:lnTo>
                  <a:lnTo>
                    <a:pt x="4" y="4"/>
                  </a:lnTo>
                  <a:lnTo>
                    <a:pt x="6" y="2"/>
                  </a:lnTo>
                  <a:lnTo>
                    <a:pt x="10" y="0"/>
                  </a:lnTo>
                  <a:lnTo>
                    <a:pt x="10" y="0"/>
                  </a:lnTo>
                  <a:lnTo>
                    <a:pt x="14" y="2"/>
                  </a:lnTo>
                  <a:lnTo>
                    <a:pt x="16" y="4"/>
                  </a:lnTo>
                  <a:lnTo>
                    <a:pt x="18" y="6"/>
                  </a:lnTo>
                  <a:lnTo>
                    <a:pt x="18" y="10"/>
                  </a:lnTo>
                  <a:lnTo>
                    <a:pt x="18" y="30"/>
                  </a:lnTo>
                  <a:lnTo>
                    <a:pt x="18" y="30"/>
                  </a:lnTo>
                  <a:lnTo>
                    <a:pt x="18" y="32"/>
                  </a:lnTo>
                  <a:lnTo>
                    <a:pt x="16" y="36"/>
                  </a:lnTo>
                  <a:lnTo>
                    <a:pt x="14" y="38"/>
                  </a:lnTo>
                  <a:lnTo>
                    <a:pt x="10" y="38"/>
                  </a:lnTo>
                  <a:lnTo>
                    <a:pt x="1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8" name="Freeform 57">
              <a:extLst>
                <a:ext uri="{FF2B5EF4-FFF2-40B4-BE49-F238E27FC236}">
                  <a16:creationId xmlns:a16="http://schemas.microsoft.com/office/drawing/2014/main" id="{2295BF86-CD3B-4325-AF0F-B5078BF61018}"/>
                </a:ext>
              </a:extLst>
            </p:cNvPr>
            <p:cNvSpPr>
              <a:spLocks/>
            </p:cNvSpPr>
            <p:nvPr/>
          </p:nvSpPr>
          <p:spPr bwMode="auto">
            <a:xfrm>
              <a:off x="4612" y="1131"/>
              <a:ext cx="38" cy="18"/>
            </a:xfrm>
            <a:custGeom>
              <a:avLst/>
              <a:gdLst>
                <a:gd name="T0" fmla="*/ 28 w 38"/>
                <a:gd name="T1" fmla="*/ 18 h 18"/>
                <a:gd name="T2" fmla="*/ 10 w 38"/>
                <a:gd name="T3" fmla="*/ 18 h 18"/>
                <a:gd name="T4" fmla="*/ 10 w 38"/>
                <a:gd name="T5" fmla="*/ 18 h 18"/>
                <a:gd name="T6" fmla="*/ 6 w 38"/>
                <a:gd name="T7" fmla="*/ 16 h 18"/>
                <a:gd name="T8" fmla="*/ 2 w 38"/>
                <a:gd name="T9" fmla="*/ 14 h 18"/>
                <a:gd name="T10" fmla="*/ 0 w 38"/>
                <a:gd name="T11" fmla="*/ 12 h 18"/>
                <a:gd name="T12" fmla="*/ 0 w 38"/>
                <a:gd name="T13" fmla="*/ 8 h 18"/>
                <a:gd name="T14" fmla="*/ 0 w 38"/>
                <a:gd name="T15" fmla="*/ 8 h 18"/>
                <a:gd name="T16" fmla="*/ 0 w 38"/>
                <a:gd name="T17" fmla="*/ 4 h 18"/>
                <a:gd name="T18" fmla="*/ 2 w 38"/>
                <a:gd name="T19" fmla="*/ 2 h 18"/>
                <a:gd name="T20" fmla="*/ 6 w 38"/>
                <a:gd name="T21" fmla="*/ 0 h 18"/>
                <a:gd name="T22" fmla="*/ 10 w 38"/>
                <a:gd name="T23" fmla="*/ 0 h 18"/>
                <a:gd name="T24" fmla="*/ 28 w 38"/>
                <a:gd name="T25" fmla="*/ 0 h 18"/>
                <a:gd name="T26" fmla="*/ 28 w 38"/>
                <a:gd name="T27" fmla="*/ 0 h 18"/>
                <a:gd name="T28" fmla="*/ 32 w 38"/>
                <a:gd name="T29" fmla="*/ 0 h 18"/>
                <a:gd name="T30" fmla="*/ 36 w 38"/>
                <a:gd name="T31" fmla="*/ 2 h 18"/>
                <a:gd name="T32" fmla="*/ 36 w 38"/>
                <a:gd name="T33" fmla="*/ 4 h 18"/>
                <a:gd name="T34" fmla="*/ 38 w 38"/>
                <a:gd name="T35" fmla="*/ 8 h 18"/>
                <a:gd name="T36" fmla="*/ 38 w 38"/>
                <a:gd name="T37" fmla="*/ 8 h 18"/>
                <a:gd name="T38" fmla="*/ 36 w 38"/>
                <a:gd name="T39" fmla="*/ 12 h 18"/>
                <a:gd name="T40" fmla="*/ 36 w 38"/>
                <a:gd name="T41" fmla="*/ 14 h 18"/>
                <a:gd name="T42" fmla="*/ 32 w 38"/>
                <a:gd name="T43" fmla="*/ 16 h 18"/>
                <a:gd name="T44" fmla="*/ 28 w 38"/>
                <a:gd name="T45" fmla="*/ 18 h 18"/>
                <a:gd name="T46" fmla="*/ 28 w 38"/>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 h="18">
                  <a:moveTo>
                    <a:pt x="28" y="18"/>
                  </a:moveTo>
                  <a:lnTo>
                    <a:pt x="10" y="18"/>
                  </a:lnTo>
                  <a:lnTo>
                    <a:pt x="10" y="18"/>
                  </a:lnTo>
                  <a:lnTo>
                    <a:pt x="6" y="16"/>
                  </a:lnTo>
                  <a:lnTo>
                    <a:pt x="2" y="14"/>
                  </a:lnTo>
                  <a:lnTo>
                    <a:pt x="0" y="12"/>
                  </a:lnTo>
                  <a:lnTo>
                    <a:pt x="0" y="8"/>
                  </a:lnTo>
                  <a:lnTo>
                    <a:pt x="0" y="8"/>
                  </a:lnTo>
                  <a:lnTo>
                    <a:pt x="0" y="4"/>
                  </a:lnTo>
                  <a:lnTo>
                    <a:pt x="2" y="2"/>
                  </a:lnTo>
                  <a:lnTo>
                    <a:pt x="6" y="0"/>
                  </a:lnTo>
                  <a:lnTo>
                    <a:pt x="10" y="0"/>
                  </a:lnTo>
                  <a:lnTo>
                    <a:pt x="28" y="0"/>
                  </a:lnTo>
                  <a:lnTo>
                    <a:pt x="28" y="0"/>
                  </a:lnTo>
                  <a:lnTo>
                    <a:pt x="32" y="0"/>
                  </a:lnTo>
                  <a:lnTo>
                    <a:pt x="36" y="2"/>
                  </a:lnTo>
                  <a:lnTo>
                    <a:pt x="36" y="4"/>
                  </a:lnTo>
                  <a:lnTo>
                    <a:pt x="38" y="8"/>
                  </a:lnTo>
                  <a:lnTo>
                    <a:pt x="38" y="8"/>
                  </a:lnTo>
                  <a:lnTo>
                    <a:pt x="36" y="12"/>
                  </a:lnTo>
                  <a:lnTo>
                    <a:pt x="36" y="14"/>
                  </a:lnTo>
                  <a:lnTo>
                    <a:pt x="32" y="16"/>
                  </a:lnTo>
                  <a:lnTo>
                    <a:pt x="28" y="18"/>
                  </a:lnTo>
                  <a:lnTo>
                    <a:pt x="2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9" name="Freeform 58">
              <a:extLst>
                <a:ext uri="{FF2B5EF4-FFF2-40B4-BE49-F238E27FC236}">
                  <a16:creationId xmlns:a16="http://schemas.microsoft.com/office/drawing/2014/main" id="{FC4C8826-DF09-4138-BB12-F2918381C26D}"/>
                </a:ext>
              </a:extLst>
            </p:cNvPr>
            <p:cNvSpPr>
              <a:spLocks/>
            </p:cNvSpPr>
            <p:nvPr/>
          </p:nvSpPr>
          <p:spPr bwMode="auto">
            <a:xfrm>
              <a:off x="4438" y="1131"/>
              <a:ext cx="38" cy="18"/>
            </a:xfrm>
            <a:custGeom>
              <a:avLst/>
              <a:gdLst>
                <a:gd name="T0" fmla="*/ 28 w 38"/>
                <a:gd name="T1" fmla="*/ 18 h 18"/>
                <a:gd name="T2" fmla="*/ 8 w 38"/>
                <a:gd name="T3" fmla="*/ 18 h 18"/>
                <a:gd name="T4" fmla="*/ 8 w 38"/>
                <a:gd name="T5" fmla="*/ 18 h 18"/>
                <a:gd name="T6" fmla="*/ 6 w 38"/>
                <a:gd name="T7" fmla="*/ 16 h 18"/>
                <a:gd name="T8" fmla="*/ 2 w 38"/>
                <a:gd name="T9" fmla="*/ 14 h 18"/>
                <a:gd name="T10" fmla="*/ 0 w 38"/>
                <a:gd name="T11" fmla="*/ 12 h 18"/>
                <a:gd name="T12" fmla="*/ 0 w 38"/>
                <a:gd name="T13" fmla="*/ 8 h 18"/>
                <a:gd name="T14" fmla="*/ 0 w 38"/>
                <a:gd name="T15" fmla="*/ 8 h 18"/>
                <a:gd name="T16" fmla="*/ 0 w 38"/>
                <a:gd name="T17" fmla="*/ 4 h 18"/>
                <a:gd name="T18" fmla="*/ 2 w 38"/>
                <a:gd name="T19" fmla="*/ 2 h 18"/>
                <a:gd name="T20" fmla="*/ 6 w 38"/>
                <a:gd name="T21" fmla="*/ 0 h 18"/>
                <a:gd name="T22" fmla="*/ 8 w 38"/>
                <a:gd name="T23" fmla="*/ 0 h 18"/>
                <a:gd name="T24" fmla="*/ 28 w 38"/>
                <a:gd name="T25" fmla="*/ 0 h 18"/>
                <a:gd name="T26" fmla="*/ 28 w 38"/>
                <a:gd name="T27" fmla="*/ 0 h 18"/>
                <a:gd name="T28" fmla="*/ 32 w 38"/>
                <a:gd name="T29" fmla="*/ 0 h 18"/>
                <a:gd name="T30" fmla="*/ 34 w 38"/>
                <a:gd name="T31" fmla="*/ 2 h 18"/>
                <a:gd name="T32" fmla="*/ 36 w 38"/>
                <a:gd name="T33" fmla="*/ 4 h 18"/>
                <a:gd name="T34" fmla="*/ 38 w 38"/>
                <a:gd name="T35" fmla="*/ 8 h 18"/>
                <a:gd name="T36" fmla="*/ 38 w 38"/>
                <a:gd name="T37" fmla="*/ 8 h 18"/>
                <a:gd name="T38" fmla="*/ 36 w 38"/>
                <a:gd name="T39" fmla="*/ 12 h 18"/>
                <a:gd name="T40" fmla="*/ 34 w 38"/>
                <a:gd name="T41" fmla="*/ 14 h 18"/>
                <a:gd name="T42" fmla="*/ 32 w 38"/>
                <a:gd name="T43" fmla="*/ 16 h 18"/>
                <a:gd name="T44" fmla="*/ 28 w 38"/>
                <a:gd name="T45" fmla="*/ 18 h 18"/>
                <a:gd name="T46" fmla="*/ 28 w 38"/>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 h="18">
                  <a:moveTo>
                    <a:pt x="28" y="18"/>
                  </a:moveTo>
                  <a:lnTo>
                    <a:pt x="8" y="18"/>
                  </a:lnTo>
                  <a:lnTo>
                    <a:pt x="8" y="18"/>
                  </a:lnTo>
                  <a:lnTo>
                    <a:pt x="6" y="16"/>
                  </a:lnTo>
                  <a:lnTo>
                    <a:pt x="2" y="14"/>
                  </a:lnTo>
                  <a:lnTo>
                    <a:pt x="0" y="12"/>
                  </a:lnTo>
                  <a:lnTo>
                    <a:pt x="0" y="8"/>
                  </a:lnTo>
                  <a:lnTo>
                    <a:pt x="0" y="8"/>
                  </a:lnTo>
                  <a:lnTo>
                    <a:pt x="0" y="4"/>
                  </a:lnTo>
                  <a:lnTo>
                    <a:pt x="2" y="2"/>
                  </a:lnTo>
                  <a:lnTo>
                    <a:pt x="6" y="0"/>
                  </a:lnTo>
                  <a:lnTo>
                    <a:pt x="8" y="0"/>
                  </a:lnTo>
                  <a:lnTo>
                    <a:pt x="28" y="0"/>
                  </a:lnTo>
                  <a:lnTo>
                    <a:pt x="28" y="0"/>
                  </a:lnTo>
                  <a:lnTo>
                    <a:pt x="32" y="0"/>
                  </a:lnTo>
                  <a:lnTo>
                    <a:pt x="34" y="2"/>
                  </a:lnTo>
                  <a:lnTo>
                    <a:pt x="36" y="4"/>
                  </a:lnTo>
                  <a:lnTo>
                    <a:pt x="38" y="8"/>
                  </a:lnTo>
                  <a:lnTo>
                    <a:pt x="38" y="8"/>
                  </a:lnTo>
                  <a:lnTo>
                    <a:pt x="36" y="12"/>
                  </a:lnTo>
                  <a:lnTo>
                    <a:pt x="34" y="14"/>
                  </a:lnTo>
                  <a:lnTo>
                    <a:pt x="32" y="16"/>
                  </a:lnTo>
                  <a:lnTo>
                    <a:pt x="28" y="18"/>
                  </a:lnTo>
                  <a:lnTo>
                    <a:pt x="2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30" name="Freeform 59">
              <a:extLst>
                <a:ext uri="{FF2B5EF4-FFF2-40B4-BE49-F238E27FC236}">
                  <a16:creationId xmlns:a16="http://schemas.microsoft.com/office/drawing/2014/main" id="{5D670847-2E31-4A48-A151-71D2882B6639}"/>
                </a:ext>
              </a:extLst>
            </p:cNvPr>
            <p:cNvSpPr>
              <a:spLocks/>
            </p:cNvSpPr>
            <p:nvPr/>
          </p:nvSpPr>
          <p:spPr bwMode="auto">
            <a:xfrm>
              <a:off x="4590" y="1185"/>
              <a:ext cx="32" cy="32"/>
            </a:xfrm>
            <a:custGeom>
              <a:avLst/>
              <a:gdLst>
                <a:gd name="T0" fmla="*/ 22 w 32"/>
                <a:gd name="T1" fmla="*/ 32 h 32"/>
                <a:gd name="T2" fmla="*/ 22 w 32"/>
                <a:gd name="T3" fmla="*/ 32 h 32"/>
                <a:gd name="T4" fmla="*/ 18 w 32"/>
                <a:gd name="T5" fmla="*/ 32 h 32"/>
                <a:gd name="T6" fmla="*/ 16 w 32"/>
                <a:gd name="T7" fmla="*/ 30 h 32"/>
                <a:gd name="T8" fmla="*/ 2 w 32"/>
                <a:gd name="T9" fmla="*/ 16 h 32"/>
                <a:gd name="T10" fmla="*/ 2 w 32"/>
                <a:gd name="T11" fmla="*/ 16 h 32"/>
                <a:gd name="T12" fmla="*/ 0 w 32"/>
                <a:gd name="T13" fmla="*/ 12 h 32"/>
                <a:gd name="T14" fmla="*/ 0 w 32"/>
                <a:gd name="T15" fmla="*/ 10 h 32"/>
                <a:gd name="T16" fmla="*/ 0 w 32"/>
                <a:gd name="T17" fmla="*/ 6 h 32"/>
                <a:gd name="T18" fmla="*/ 2 w 32"/>
                <a:gd name="T19" fmla="*/ 2 h 32"/>
                <a:gd name="T20" fmla="*/ 2 w 32"/>
                <a:gd name="T21" fmla="*/ 2 h 32"/>
                <a:gd name="T22" fmla="*/ 6 w 32"/>
                <a:gd name="T23" fmla="*/ 0 h 32"/>
                <a:gd name="T24" fmla="*/ 8 w 32"/>
                <a:gd name="T25" fmla="*/ 0 h 32"/>
                <a:gd name="T26" fmla="*/ 12 w 32"/>
                <a:gd name="T27" fmla="*/ 0 h 32"/>
                <a:gd name="T28" fmla="*/ 14 w 32"/>
                <a:gd name="T29" fmla="*/ 2 h 32"/>
                <a:gd name="T30" fmla="*/ 28 w 32"/>
                <a:gd name="T31" fmla="*/ 16 h 32"/>
                <a:gd name="T32" fmla="*/ 28 w 32"/>
                <a:gd name="T33" fmla="*/ 16 h 32"/>
                <a:gd name="T34" fmla="*/ 30 w 32"/>
                <a:gd name="T35" fmla="*/ 20 h 32"/>
                <a:gd name="T36" fmla="*/ 32 w 32"/>
                <a:gd name="T37" fmla="*/ 22 h 32"/>
                <a:gd name="T38" fmla="*/ 30 w 32"/>
                <a:gd name="T39" fmla="*/ 26 h 32"/>
                <a:gd name="T40" fmla="*/ 28 w 32"/>
                <a:gd name="T41" fmla="*/ 30 h 32"/>
                <a:gd name="T42" fmla="*/ 28 w 32"/>
                <a:gd name="T43" fmla="*/ 30 h 32"/>
                <a:gd name="T44" fmla="*/ 26 w 32"/>
                <a:gd name="T45" fmla="*/ 32 h 32"/>
                <a:gd name="T46" fmla="*/ 22 w 32"/>
                <a:gd name="T47" fmla="*/ 32 h 32"/>
                <a:gd name="T48" fmla="*/ 22 w 32"/>
                <a:gd name="T4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32">
                  <a:moveTo>
                    <a:pt x="22" y="32"/>
                  </a:moveTo>
                  <a:lnTo>
                    <a:pt x="22" y="32"/>
                  </a:lnTo>
                  <a:lnTo>
                    <a:pt x="18" y="32"/>
                  </a:lnTo>
                  <a:lnTo>
                    <a:pt x="16" y="30"/>
                  </a:lnTo>
                  <a:lnTo>
                    <a:pt x="2" y="16"/>
                  </a:lnTo>
                  <a:lnTo>
                    <a:pt x="2" y="16"/>
                  </a:lnTo>
                  <a:lnTo>
                    <a:pt x="0" y="12"/>
                  </a:lnTo>
                  <a:lnTo>
                    <a:pt x="0" y="10"/>
                  </a:lnTo>
                  <a:lnTo>
                    <a:pt x="0" y="6"/>
                  </a:lnTo>
                  <a:lnTo>
                    <a:pt x="2" y="2"/>
                  </a:lnTo>
                  <a:lnTo>
                    <a:pt x="2" y="2"/>
                  </a:lnTo>
                  <a:lnTo>
                    <a:pt x="6" y="0"/>
                  </a:lnTo>
                  <a:lnTo>
                    <a:pt x="8" y="0"/>
                  </a:lnTo>
                  <a:lnTo>
                    <a:pt x="12" y="0"/>
                  </a:lnTo>
                  <a:lnTo>
                    <a:pt x="14" y="2"/>
                  </a:lnTo>
                  <a:lnTo>
                    <a:pt x="28" y="16"/>
                  </a:lnTo>
                  <a:lnTo>
                    <a:pt x="28" y="16"/>
                  </a:lnTo>
                  <a:lnTo>
                    <a:pt x="30" y="20"/>
                  </a:lnTo>
                  <a:lnTo>
                    <a:pt x="32" y="22"/>
                  </a:lnTo>
                  <a:lnTo>
                    <a:pt x="30" y="26"/>
                  </a:lnTo>
                  <a:lnTo>
                    <a:pt x="28" y="30"/>
                  </a:lnTo>
                  <a:lnTo>
                    <a:pt x="28" y="30"/>
                  </a:lnTo>
                  <a:lnTo>
                    <a:pt x="26" y="32"/>
                  </a:lnTo>
                  <a:lnTo>
                    <a:pt x="22" y="32"/>
                  </a:lnTo>
                  <a:lnTo>
                    <a:pt x="2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31" name="Freeform 60">
              <a:extLst>
                <a:ext uri="{FF2B5EF4-FFF2-40B4-BE49-F238E27FC236}">
                  <a16:creationId xmlns:a16="http://schemas.microsoft.com/office/drawing/2014/main" id="{BFE659CF-BAC9-4DB3-8247-F71AF4EF9D44}"/>
                </a:ext>
              </a:extLst>
            </p:cNvPr>
            <p:cNvSpPr>
              <a:spLocks/>
            </p:cNvSpPr>
            <p:nvPr/>
          </p:nvSpPr>
          <p:spPr bwMode="auto">
            <a:xfrm>
              <a:off x="4466" y="1061"/>
              <a:ext cx="32" cy="32"/>
            </a:xfrm>
            <a:custGeom>
              <a:avLst/>
              <a:gdLst>
                <a:gd name="T0" fmla="*/ 22 w 32"/>
                <a:gd name="T1" fmla="*/ 32 h 32"/>
                <a:gd name="T2" fmla="*/ 22 w 32"/>
                <a:gd name="T3" fmla="*/ 32 h 32"/>
                <a:gd name="T4" fmla="*/ 20 w 32"/>
                <a:gd name="T5" fmla="*/ 32 h 32"/>
                <a:gd name="T6" fmla="*/ 16 w 32"/>
                <a:gd name="T7" fmla="*/ 30 h 32"/>
                <a:gd name="T8" fmla="*/ 2 w 32"/>
                <a:gd name="T9" fmla="*/ 16 h 32"/>
                <a:gd name="T10" fmla="*/ 2 w 32"/>
                <a:gd name="T11" fmla="*/ 16 h 32"/>
                <a:gd name="T12" fmla="*/ 0 w 32"/>
                <a:gd name="T13" fmla="*/ 14 h 32"/>
                <a:gd name="T14" fmla="*/ 0 w 32"/>
                <a:gd name="T15" fmla="*/ 10 h 32"/>
                <a:gd name="T16" fmla="*/ 0 w 32"/>
                <a:gd name="T17" fmla="*/ 6 h 32"/>
                <a:gd name="T18" fmla="*/ 2 w 32"/>
                <a:gd name="T19" fmla="*/ 4 h 32"/>
                <a:gd name="T20" fmla="*/ 2 w 32"/>
                <a:gd name="T21" fmla="*/ 4 h 32"/>
                <a:gd name="T22" fmla="*/ 6 w 32"/>
                <a:gd name="T23" fmla="*/ 2 h 32"/>
                <a:gd name="T24" fmla="*/ 10 w 32"/>
                <a:gd name="T25" fmla="*/ 0 h 32"/>
                <a:gd name="T26" fmla="*/ 12 w 32"/>
                <a:gd name="T27" fmla="*/ 2 h 32"/>
                <a:gd name="T28" fmla="*/ 16 w 32"/>
                <a:gd name="T29" fmla="*/ 4 h 32"/>
                <a:gd name="T30" fmla="*/ 30 w 32"/>
                <a:gd name="T31" fmla="*/ 18 h 32"/>
                <a:gd name="T32" fmla="*/ 30 w 32"/>
                <a:gd name="T33" fmla="*/ 18 h 32"/>
                <a:gd name="T34" fmla="*/ 32 w 32"/>
                <a:gd name="T35" fmla="*/ 20 h 32"/>
                <a:gd name="T36" fmla="*/ 32 w 32"/>
                <a:gd name="T37" fmla="*/ 24 h 32"/>
                <a:gd name="T38" fmla="*/ 32 w 32"/>
                <a:gd name="T39" fmla="*/ 26 h 32"/>
                <a:gd name="T40" fmla="*/ 30 w 32"/>
                <a:gd name="T41" fmla="*/ 30 h 32"/>
                <a:gd name="T42" fmla="*/ 30 w 32"/>
                <a:gd name="T43" fmla="*/ 30 h 32"/>
                <a:gd name="T44" fmla="*/ 26 w 32"/>
                <a:gd name="T45" fmla="*/ 32 h 32"/>
                <a:gd name="T46" fmla="*/ 22 w 32"/>
                <a:gd name="T47" fmla="*/ 32 h 32"/>
                <a:gd name="T48" fmla="*/ 22 w 32"/>
                <a:gd name="T4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32">
                  <a:moveTo>
                    <a:pt x="22" y="32"/>
                  </a:moveTo>
                  <a:lnTo>
                    <a:pt x="22" y="32"/>
                  </a:lnTo>
                  <a:lnTo>
                    <a:pt x="20" y="32"/>
                  </a:lnTo>
                  <a:lnTo>
                    <a:pt x="16" y="30"/>
                  </a:lnTo>
                  <a:lnTo>
                    <a:pt x="2" y="16"/>
                  </a:lnTo>
                  <a:lnTo>
                    <a:pt x="2" y="16"/>
                  </a:lnTo>
                  <a:lnTo>
                    <a:pt x="0" y="14"/>
                  </a:lnTo>
                  <a:lnTo>
                    <a:pt x="0" y="10"/>
                  </a:lnTo>
                  <a:lnTo>
                    <a:pt x="0" y="6"/>
                  </a:lnTo>
                  <a:lnTo>
                    <a:pt x="2" y="4"/>
                  </a:lnTo>
                  <a:lnTo>
                    <a:pt x="2" y="4"/>
                  </a:lnTo>
                  <a:lnTo>
                    <a:pt x="6" y="2"/>
                  </a:lnTo>
                  <a:lnTo>
                    <a:pt x="10" y="0"/>
                  </a:lnTo>
                  <a:lnTo>
                    <a:pt x="12" y="2"/>
                  </a:lnTo>
                  <a:lnTo>
                    <a:pt x="16" y="4"/>
                  </a:lnTo>
                  <a:lnTo>
                    <a:pt x="30" y="18"/>
                  </a:lnTo>
                  <a:lnTo>
                    <a:pt x="30" y="18"/>
                  </a:lnTo>
                  <a:lnTo>
                    <a:pt x="32" y="20"/>
                  </a:lnTo>
                  <a:lnTo>
                    <a:pt x="32" y="24"/>
                  </a:lnTo>
                  <a:lnTo>
                    <a:pt x="32" y="26"/>
                  </a:lnTo>
                  <a:lnTo>
                    <a:pt x="30" y="30"/>
                  </a:lnTo>
                  <a:lnTo>
                    <a:pt x="30" y="30"/>
                  </a:lnTo>
                  <a:lnTo>
                    <a:pt x="26" y="32"/>
                  </a:lnTo>
                  <a:lnTo>
                    <a:pt x="22" y="32"/>
                  </a:lnTo>
                  <a:lnTo>
                    <a:pt x="2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32" name="Freeform 61">
              <a:extLst>
                <a:ext uri="{FF2B5EF4-FFF2-40B4-BE49-F238E27FC236}">
                  <a16:creationId xmlns:a16="http://schemas.microsoft.com/office/drawing/2014/main" id="{29C83F4A-A6F9-4FCD-BB17-AF8B5954E8FE}"/>
                </a:ext>
              </a:extLst>
            </p:cNvPr>
            <p:cNvSpPr>
              <a:spLocks/>
            </p:cNvSpPr>
            <p:nvPr/>
          </p:nvSpPr>
          <p:spPr bwMode="auto">
            <a:xfrm>
              <a:off x="4590" y="1061"/>
              <a:ext cx="32" cy="32"/>
            </a:xfrm>
            <a:custGeom>
              <a:avLst/>
              <a:gdLst>
                <a:gd name="T0" fmla="*/ 8 w 32"/>
                <a:gd name="T1" fmla="*/ 32 h 32"/>
                <a:gd name="T2" fmla="*/ 8 w 32"/>
                <a:gd name="T3" fmla="*/ 32 h 32"/>
                <a:gd name="T4" fmla="*/ 6 w 32"/>
                <a:gd name="T5" fmla="*/ 32 h 32"/>
                <a:gd name="T6" fmla="*/ 2 w 32"/>
                <a:gd name="T7" fmla="*/ 30 h 32"/>
                <a:gd name="T8" fmla="*/ 2 w 32"/>
                <a:gd name="T9" fmla="*/ 30 h 32"/>
                <a:gd name="T10" fmla="*/ 0 w 32"/>
                <a:gd name="T11" fmla="*/ 26 h 32"/>
                <a:gd name="T12" fmla="*/ 0 w 32"/>
                <a:gd name="T13" fmla="*/ 24 h 32"/>
                <a:gd name="T14" fmla="*/ 0 w 32"/>
                <a:gd name="T15" fmla="*/ 20 h 32"/>
                <a:gd name="T16" fmla="*/ 2 w 32"/>
                <a:gd name="T17" fmla="*/ 18 h 32"/>
                <a:gd name="T18" fmla="*/ 16 w 32"/>
                <a:gd name="T19" fmla="*/ 4 h 32"/>
                <a:gd name="T20" fmla="*/ 16 w 32"/>
                <a:gd name="T21" fmla="*/ 4 h 32"/>
                <a:gd name="T22" fmla="*/ 18 w 32"/>
                <a:gd name="T23" fmla="*/ 2 h 32"/>
                <a:gd name="T24" fmla="*/ 22 w 32"/>
                <a:gd name="T25" fmla="*/ 0 h 32"/>
                <a:gd name="T26" fmla="*/ 26 w 32"/>
                <a:gd name="T27" fmla="*/ 2 h 32"/>
                <a:gd name="T28" fmla="*/ 28 w 32"/>
                <a:gd name="T29" fmla="*/ 4 h 32"/>
                <a:gd name="T30" fmla="*/ 28 w 32"/>
                <a:gd name="T31" fmla="*/ 4 h 32"/>
                <a:gd name="T32" fmla="*/ 30 w 32"/>
                <a:gd name="T33" fmla="*/ 6 h 32"/>
                <a:gd name="T34" fmla="*/ 32 w 32"/>
                <a:gd name="T35" fmla="*/ 10 h 32"/>
                <a:gd name="T36" fmla="*/ 30 w 32"/>
                <a:gd name="T37" fmla="*/ 14 h 32"/>
                <a:gd name="T38" fmla="*/ 28 w 32"/>
                <a:gd name="T39" fmla="*/ 16 h 32"/>
                <a:gd name="T40" fmla="*/ 14 w 32"/>
                <a:gd name="T41" fmla="*/ 30 h 32"/>
                <a:gd name="T42" fmla="*/ 14 w 32"/>
                <a:gd name="T43" fmla="*/ 30 h 32"/>
                <a:gd name="T44" fmla="*/ 12 w 32"/>
                <a:gd name="T45" fmla="*/ 32 h 32"/>
                <a:gd name="T46" fmla="*/ 8 w 32"/>
                <a:gd name="T47" fmla="*/ 32 h 32"/>
                <a:gd name="T48" fmla="*/ 8 w 32"/>
                <a:gd name="T4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32">
                  <a:moveTo>
                    <a:pt x="8" y="32"/>
                  </a:moveTo>
                  <a:lnTo>
                    <a:pt x="8" y="32"/>
                  </a:lnTo>
                  <a:lnTo>
                    <a:pt x="6" y="32"/>
                  </a:lnTo>
                  <a:lnTo>
                    <a:pt x="2" y="30"/>
                  </a:lnTo>
                  <a:lnTo>
                    <a:pt x="2" y="30"/>
                  </a:lnTo>
                  <a:lnTo>
                    <a:pt x="0" y="26"/>
                  </a:lnTo>
                  <a:lnTo>
                    <a:pt x="0" y="24"/>
                  </a:lnTo>
                  <a:lnTo>
                    <a:pt x="0" y="20"/>
                  </a:lnTo>
                  <a:lnTo>
                    <a:pt x="2" y="18"/>
                  </a:lnTo>
                  <a:lnTo>
                    <a:pt x="16" y="4"/>
                  </a:lnTo>
                  <a:lnTo>
                    <a:pt x="16" y="4"/>
                  </a:lnTo>
                  <a:lnTo>
                    <a:pt x="18" y="2"/>
                  </a:lnTo>
                  <a:lnTo>
                    <a:pt x="22" y="0"/>
                  </a:lnTo>
                  <a:lnTo>
                    <a:pt x="26" y="2"/>
                  </a:lnTo>
                  <a:lnTo>
                    <a:pt x="28" y="4"/>
                  </a:lnTo>
                  <a:lnTo>
                    <a:pt x="28" y="4"/>
                  </a:lnTo>
                  <a:lnTo>
                    <a:pt x="30" y="6"/>
                  </a:lnTo>
                  <a:lnTo>
                    <a:pt x="32" y="10"/>
                  </a:lnTo>
                  <a:lnTo>
                    <a:pt x="30" y="14"/>
                  </a:lnTo>
                  <a:lnTo>
                    <a:pt x="28" y="16"/>
                  </a:lnTo>
                  <a:lnTo>
                    <a:pt x="14" y="30"/>
                  </a:lnTo>
                  <a:lnTo>
                    <a:pt x="14" y="30"/>
                  </a:lnTo>
                  <a:lnTo>
                    <a:pt x="12" y="32"/>
                  </a:lnTo>
                  <a:lnTo>
                    <a:pt x="8" y="32"/>
                  </a:lnTo>
                  <a:lnTo>
                    <a:pt x="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33" name="Freeform 62">
              <a:extLst>
                <a:ext uri="{FF2B5EF4-FFF2-40B4-BE49-F238E27FC236}">
                  <a16:creationId xmlns:a16="http://schemas.microsoft.com/office/drawing/2014/main" id="{B53CBF15-65C0-427A-A535-8CEFF405E2B8}"/>
                </a:ext>
              </a:extLst>
            </p:cNvPr>
            <p:cNvSpPr>
              <a:spLocks/>
            </p:cNvSpPr>
            <p:nvPr/>
          </p:nvSpPr>
          <p:spPr bwMode="auto">
            <a:xfrm>
              <a:off x="4466" y="1185"/>
              <a:ext cx="32" cy="32"/>
            </a:xfrm>
            <a:custGeom>
              <a:avLst/>
              <a:gdLst>
                <a:gd name="T0" fmla="*/ 10 w 32"/>
                <a:gd name="T1" fmla="*/ 32 h 32"/>
                <a:gd name="T2" fmla="*/ 10 w 32"/>
                <a:gd name="T3" fmla="*/ 32 h 32"/>
                <a:gd name="T4" fmla="*/ 6 w 32"/>
                <a:gd name="T5" fmla="*/ 32 h 32"/>
                <a:gd name="T6" fmla="*/ 2 w 32"/>
                <a:gd name="T7" fmla="*/ 30 h 32"/>
                <a:gd name="T8" fmla="*/ 2 w 32"/>
                <a:gd name="T9" fmla="*/ 30 h 32"/>
                <a:gd name="T10" fmla="*/ 0 w 32"/>
                <a:gd name="T11" fmla="*/ 26 h 32"/>
                <a:gd name="T12" fmla="*/ 0 w 32"/>
                <a:gd name="T13" fmla="*/ 22 h 32"/>
                <a:gd name="T14" fmla="*/ 0 w 32"/>
                <a:gd name="T15" fmla="*/ 20 h 32"/>
                <a:gd name="T16" fmla="*/ 2 w 32"/>
                <a:gd name="T17" fmla="*/ 16 h 32"/>
                <a:gd name="T18" fmla="*/ 16 w 32"/>
                <a:gd name="T19" fmla="*/ 2 h 32"/>
                <a:gd name="T20" fmla="*/ 16 w 32"/>
                <a:gd name="T21" fmla="*/ 2 h 32"/>
                <a:gd name="T22" fmla="*/ 20 w 32"/>
                <a:gd name="T23" fmla="*/ 0 h 32"/>
                <a:gd name="T24" fmla="*/ 22 w 32"/>
                <a:gd name="T25" fmla="*/ 0 h 32"/>
                <a:gd name="T26" fmla="*/ 26 w 32"/>
                <a:gd name="T27" fmla="*/ 0 h 32"/>
                <a:gd name="T28" fmla="*/ 30 w 32"/>
                <a:gd name="T29" fmla="*/ 2 h 32"/>
                <a:gd name="T30" fmla="*/ 30 w 32"/>
                <a:gd name="T31" fmla="*/ 2 h 32"/>
                <a:gd name="T32" fmla="*/ 32 w 32"/>
                <a:gd name="T33" fmla="*/ 6 h 32"/>
                <a:gd name="T34" fmla="*/ 32 w 32"/>
                <a:gd name="T35" fmla="*/ 10 h 32"/>
                <a:gd name="T36" fmla="*/ 32 w 32"/>
                <a:gd name="T37" fmla="*/ 12 h 32"/>
                <a:gd name="T38" fmla="*/ 30 w 32"/>
                <a:gd name="T39" fmla="*/ 16 h 32"/>
                <a:gd name="T40" fmla="*/ 16 w 32"/>
                <a:gd name="T41" fmla="*/ 30 h 32"/>
                <a:gd name="T42" fmla="*/ 16 w 32"/>
                <a:gd name="T43" fmla="*/ 30 h 32"/>
                <a:gd name="T44" fmla="*/ 12 w 32"/>
                <a:gd name="T45" fmla="*/ 32 h 32"/>
                <a:gd name="T46" fmla="*/ 10 w 32"/>
                <a:gd name="T47" fmla="*/ 32 h 32"/>
                <a:gd name="T48" fmla="*/ 10 w 32"/>
                <a:gd name="T4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32">
                  <a:moveTo>
                    <a:pt x="10" y="32"/>
                  </a:moveTo>
                  <a:lnTo>
                    <a:pt x="10" y="32"/>
                  </a:lnTo>
                  <a:lnTo>
                    <a:pt x="6" y="32"/>
                  </a:lnTo>
                  <a:lnTo>
                    <a:pt x="2" y="30"/>
                  </a:lnTo>
                  <a:lnTo>
                    <a:pt x="2" y="30"/>
                  </a:lnTo>
                  <a:lnTo>
                    <a:pt x="0" y="26"/>
                  </a:lnTo>
                  <a:lnTo>
                    <a:pt x="0" y="22"/>
                  </a:lnTo>
                  <a:lnTo>
                    <a:pt x="0" y="20"/>
                  </a:lnTo>
                  <a:lnTo>
                    <a:pt x="2" y="16"/>
                  </a:lnTo>
                  <a:lnTo>
                    <a:pt x="16" y="2"/>
                  </a:lnTo>
                  <a:lnTo>
                    <a:pt x="16" y="2"/>
                  </a:lnTo>
                  <a:lnTo>
                    <a:pt x="20" y="0"/>
                  </a:lnTo>
                  <a:lnTo>
                    <a:pt x="22" y="0"/>
                  </a:lnTo>
                  <a:lnTo>
                    <a:pt x="26" y="0"/>
                  </a:lnTo>
                  <a:lnTo>
                    <a:pt x="30" y="2"/>
                  </a:lnTo>
                  <a:lnTo>
                    <a:pt x="30" y="2"/>
                  </a:lnTo>
                  <a:lnTo>
                    <a:pt x="32" y="6"/>
                  </a:lnTo>
                  <a:lnTo>
                    <a:pt x="32" y="10"/>
                  </a:lnTo>
                  <a:lnTo>
                    <a:pt x="32" y="12"/>
                  </a:lnTo>
                  <a:lnTo>
                    <a:pt x="30" y="16"/>
                  </a:lnTo>
                  <a:lnTo>
                    <a:pt x="16" y="30"/>
                  </a:lnTo>
                  <a:lnTo>
                    <a:pt x="16" y="30"/>
                  </a:lnTo>
                  <a:lnTo>
                    <a:pt x="12" y="32"/>
                  </a:lnTo>
                  <a:lnTo>
                    <a:pt x="10" y="32"/>
                  </a:lnTo>
                  <a:lnTo>
                    <a:pt x="1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34" name="Freeform 63">
              <a:extLst>
                <a:ext uri="{FF2B5EF4-FFF2-40B4-BE49-F238E27FC236}">
                  <a16:creationId xmlns:a16="http://schemas.microsoft.com/office/drawing/2014/main" id="{00D26B92-E6C8-4361-89FA-A6ACA7BE3409}"/>
                </a:ext>
              </a:extLst>
            </p:cNvPr>
            <p:cNvSpPr>
              <a:spLocks/>
            </p:cNvSpPr>
            <p:nvPr/>
          </p:nvSpPr>
          <p:spPr bwMode="auto">
            <a:xfrm>
              <a:off x="5018" y="1101"/>
              <a:ext cx="88" cy="578"/>
            </a:xfrm>
            <a:custGeom>
              <a:avLst/>
              <a:gdLst>
                <a:gd name="T0" fmla="*/ 88 w 88"/>
                <a:gd name="T1" fmla="*/ 578 h 578"/>
                <a:gd name="T2" fmla="*/ 0 w 88"/>
                <a:gd name="T3" fmla="*/ 578 h 578"/>
                <a:gd name="T4" fmla="*/ 16 w 88"/>
                <a:gd name="T5" fmla="*/ 8 h 578"/>
                <a:gd name="T6" fmla="*/ 16 w 88"/>
                <a:gd name="T7" fmla="*/ 8 h 578"/>
                <a:gd name="T8" fmla="*/ 16 w 88"/>
                <a:gd name="T9" fmla="*/ 6 h 578"/>
                <a:gd name="T10" fmla="*/ 18 w 88"/>
                <a:gd name="T11" fmla="*/ 2 h 578"/>
                <a:gd name="T12" fmla="*/ 22 w 88"/>
                <a:gd name="T13" fmla="*/ 0 h 578"/>
                <a:gd name="T14" fmla="*/ 26 w 88"/>
                <a:gd name="T15" fmla="*/ 0 h 578"/>
                <a:gd name="T16" fmla="*/ 26 w 88"/>
                <a:gd name="T17" fmla="*/ 0 h 578"/>
                <a:gd name="T18" fmla="*/ 28 w 88"/>
                <a:gd name="T19" fmla="*/ 0 h 578"/>
                <a:gd name="T20" fmla="*/ 32 w 88"/>
                <a:gd name="T21" fmla="*/ 2 h 578"/>
                <a:gd name="T22" fmla="*/ 34 w 88"/>
                <a:gd name="T23" fmla="*/ 6 h 578"/>
                <a:gd name="T24" fmla="*/ 34 w 88"/>
                <a:gd name="T25" fmla="*/ 10 h 578"/>
                <a:gd name="T26" fmla="*/ 18 w 88"/>
                <a:gd name="T27" fmla="*/ 560 h 578"/>
                <a:gd name="T28" fmla="*/ 70 w 88"/>
                <a:gd name="T29" fmla="*/ 560 h 578"/>
                <a:gd name="T30" fmla="*/ 54 w 88"/>
                <a:gd name="T31" fmla="*/ 10 h 578"/>
                <a:gd name="T32" fmla="*/ 54 w 88"/>
                <a:gd name="T33" fmla="*/ 10 h 578"/>
                <a:gd name="T34" fmla="*/ 54 w 88"/>
                <a:gd name="T35" fmla="*/ 6 h 578"/>
                <a:gd name="T36" fmla="*/ 56 w 88"/>
                <a:gd name="T37" fmla="*/ 4 h 578"/>
                <a:gd name="T38" fmla="*/ 60 w 88"/>
                <a:gd name="T39" fmla="*/ 2 h 578"/>
                <a:gd name="T40" fmla="*/ 62 w 88"/>
                <a:gd name="T41" fmla="*/ 0 h 578"/>
                <a:gd name="T42" fmla="*/ 62 w 88"/>
                <a:gd name="T43" fmla="*/ 0 h 578"/>
                <a:gd name="T44" fmla="*/ 66 w 88"/>
                <a:gd name="T45" fmla="*/ 2 h 578"/>
                <a:gd name="T46" fmla="*/ 70 w 88"/>
                <a:gd name="T47" fmla="*/ 4 h 578"/>
                <a:gd name="T48" fmla="*/ 72 w 88"/>
                <a:gd name="T49" fmla="*/ 6 h 578"/>
                <a:gd name="T50" fmla="*/ 72 w 88"/>
                <a:gd name="T51" fmla="*/ 10 h 578"/>
                <a:gd name="T52" fmla="*/ 88 w 88"/>
                <a:gd name="T53" fmla="*/ 578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578">
                  <a:moveTo>
                    <a:pt x="88" y="578"/>
                  </a:moveTo>
                  <a:lnTo>
                    <a:pt x="0" y="578"/>
                  </a:lnTo>
                  <a:lnTo>
                    <a:pt x="16" y="8"/>
                  </a:lnTo>
                  <a:lnTo>
                    <a:pt x="16" y="8"/>
                  </a:lnTo>
                  <a:lnTo>
                    <a:pt x="16" y="6"/>
                  </a:lnTo>
                  <a:lnTo>
                    <a:pt x="18" y="2"/>
                  </a:lnTo>
                  <a:lnTo>
                    <a:pt x="22" y="0"/>
                  </a:lnTo>
                  <a:lnTo>
                    <a:pt x="26" y="0"/>
                  </a:lnTo>
                  <a:lnTo>
                    <a:pt x="26" y="0"/>
                  </a:lnTo>
                  <a:lnTo>
                    <a:pt x="28" y="0"/>
                  </a:lnTo>
                  <a:lnTo>
                    <a:pt x="32" y="2"/>
                  </a:lnTo>
                  <a:lnTo>
                    <a:pt x="34" y="6"/>
                  </a:lnTo>
                  <a:lnTo>
                    <a:pt x="34" y="10"/>
                  </a:lnTo>
                  <a:lnTo>
                    <a:pt x="18" y="560"/>
                  </a:lnTo>
                  <a:lnTo>
                    <a:pt x="70" y="560"/>
                  </a:lnTo>
                  <a:lnTo>
                    <a:pt x="54" y="10"/>
                  </a:lnTo>
                  <a:lnTo>
                    <a:pt x="54" y="10"/>
                  </a:lnTo>
                  <a:lnTo>
                    <a:pt x="54" y="6"/>
                  </a:lnTo>
                  <a:lnTo>
                    <a:pt x="56" y="4"/>
                  </a:lnTo>
                  <a:lnTo>
                    <a:pt x="60" y="2"/>
                  </a:lnTo>
                  <a:lnTo>
                    <a:pt x="62" y="0"/>
                  </a:lnTo>
                  <a:lnTo>
                    <a:pt x="62" y="0"/>
                  </a:lnTo>
                  <a:lnTo>
                    <a:pt x="66" y="2"/>
                  </a:lnTo>
                  <a:lnTo>
                    <a:pt x="70" y="4"/>
                  </a:lnTo>
                  <a:lnTo>
                    <a:pt x="72" y="6"/>
                  </a:lnTo>
                  <a:lnTo>
                    <a:pt x="72" y="10"/>
                  </a:lnTo>
                  <a:lnTo>
                    <a:pt x="88" y="5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35" name="Freeform 64">
              <a:extLst>
                <a:ext uri="{FF2B5EF4-FFF2-40B4-BE49-F238E27FC236}">
                  <a16:creationId xmlns:a16="http://schemas.microsoft.com/office/drawing/2014/main" id="{CF501CA5-39E6-4ABD-B7AD-6DB86B70EBFC}"/>
                </a:ext>
              </a:extLst>
            </p:cNvPr>
            <p:cNvSpPr>
              <a:spLocks/>
            </p:cNvSpPr>
            <p:nvPr/>
          </p:nvSpPr>
          <p:spPr bwMode="auto">
            <a:xfrm>
              <a:off x="5072" y="1039"/>
              <a:ext cx="278" cy="58"/>
            </a:xfrm>
            <a:custGeom>
              <a:avLst/>
              <a:gdLst>
                <a:gd name="T0" fmla="*/ 26 w 278"/>
                <a:gd name="T1" fmla="*/ 58 h 58"/>
                <a:gd name="T2" fmla="*/ 26 w 278"/>
                <a:gd name="T3" fmla="*/ 58 h 58"/>
                <a:gd name="T4" fmla="*/ 20 w 278"/>
                <a:gd name="T5" fmla="*/ 56 h 58"/>
                <a:gd name="T6" fmla="*/ 16 w 278"/>
                <a:gd name="T7" fmla="*/ 50 h 58"/>
                <a:gd name="T8" fmla="*/ 16 w 278"/>
                <a:gd name="T9" fmla="*/ 50 h 58"/>
                <a:gd name="T10" fmla="*/ 16 w 278"/>
                <a:gd name="T11" fmla="*/ 46 h 58"/>
                <a:gd name="T12" fmla="*/ 18 w 278"/>
                <a:gd name="T13" fmla="*/ 44 h 58"/>
                <a:gd name="T14" fmla="*/ 20 w 278"/>
                <a:gd name="T15" fmla="*/ 42 h 58"/>
                <a:gd name="T16" fmla="*/ 24 w 278"/>
                <a:gd name="T17" fmla="*/ 40 h 58"/>
                <a:gd name="T18" fmla="*/ 156 w 278"/>
                <a:gd name="T19" fmla="*/ 20 h 58"/>
                <a:gd name="T20" fmla="*/ 8 w 278"/>
                <a:gd name="T21" fmla="*/ 18 h 58"/>
                <a:gd name="T22" fmla="*/ 8 w 278"/>
                <a:gd name="T23" fmla="*/ 18 h 58"/>
                <a:gd name="T24" fmla="*/ 4 w 278"/>
                <a:gd name="T25" fmla="*/ 18 h 58"/>
                <a:gd name="T26" fmla="*/ 2 w 278"/>
                <a:gd name="T27" fmla="*/ 16 h 58"/>
                <a:gd name="T28" fmla="*/ 0 w 278"/>
                <a:gd name="T29" fmla="*/ 14 h 58"/>
                <a:gd name="T30" fmla="*/ 0 w 278"/>
                <a:gd name="T31" fmla="*/ 10 h 58"/>
                <a:gd name="T32" fmla="*/ 0 w 278"/>
                <a:gd name="T33" fmla="*/ 10 h 58"/>
                <a:gd name="T34" fmla="*/ 0 w 278"/>
                <a:gd name="T35" fmla="*/ 6 h 58"/>
                <a:gd name="T36" fmla="*/ 2 w 278"/>
                <a:gd name="T37" fmla="*/ 4 h 58"/>
                <a:gd name="T38" fmla="*/ 4 w 278"/>
                <a:gd name="T39" fmla="*/ 2 h 58"/>
                <a:gd name="T40" fmla="*/ 8 w 278"/>
                <a:gd name="T41" fmla="*/ 0 h 58"/>
                <a:gd name="T42" fmla="*/ 8 w 278"/>
                <a:gd name="T43" fmla="*/ 0 h 58"/>
                <a:gd name="T44" fmla="*/ 8 w 278"/>
                <a:gd name="T45" fmla="*/ 0 h 58"/>
                <a:gd name="T46" fmla="*/ 270 w 278"/>
                <a:gd name="T47" fmla="*/ 2 h 58"/>
                <a:gd name="T48" fmla="*/ 270 w 278"/>
                <a:gd name="T49" fmla="*/ 2 h 58"/>
                <a:gd name="T50" fmla="*/ 274 w 278"/>
                <a:gd name="T51" fmla="*/ 4 h 58"/>
                <a:gd name="T52" fmla="*/ 276 w 278"/>
                <a:gd name="T53" fmla="*/ 6 h 58"/>
                <a:gd name="T54" fmla="*/ 278 w 278"/>
                <a:gd name="T55" fmla="*/ 8 h 58"/>
                <a:gd name="T56" fmla="*/ 278 w 278"/>
                <a:gd name="T57" fmla="*/ 12 h 58"/>
                <a:gd name="T58" fmla="*/ 278 w 278"/>
                <a:gd name="T59" fmla="*/ 12 h 58"/>
                <a:gd name="T60" fmla="*/ 278 w 278"/>
                <a:gd name="T61" fmla="*/ 14 h 58"/>
                <a:gd name="T62" fmla="*/ 276 w 278"/>
                <a:gd name="T63" fmla="*/ 18 h 58"/>
                <a:gd name="T64" fmla="*/ 274 w 278"/>
                <a:gd name="T65" fmla="*/ 20 h 58"/>
                <a:gd name="T66" fmla="*/ 270 w 278"/>
                <a:gd name="T67" fmla="*/ 20 h 58"/>
                <a:gd name="T68" fmla="*/ 26 w 278"/>
                <a:gd name="T69" fmla="*/ 58 h 58"/>
                <a:gd name="T70" fmla="*/ 26 w 278"/>
                <a:gd name="T71" fmla="*/ 58 h 58"/>
                <a:gd name="T72" fmla="*/ 26 w 278"/>
                <a:gd name="T73" fmla="*/ 58 h 58"/>
                <a:gd name="T74" fmla="*/ 26 w 278"/>
                <a:gd name="T7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8" h="58">
                  <a:moveTo>
                    <a:pt x="26" y="58"/>
                  </a:moveTo>
                  <a:lnTo>
                    <a:pt x="26" y="58"/>
                  </a:lnTo>
                  <a:lnTo>
                    <a:pt x="20" y="56"/>
                  </a:lnTo>
                  <a:lnTo>
                    <a:pt x="16" y="50"/>
                  </a:lnTo>
                  <a:lnTo>
                    <a:pt x="16" y="50"/>
                  </a:lnTo>
                  <a:lnTo>
                    <a:pt x="16" y="46"/>
                  </a:lnTo>
                  <a:lnTo>
                    <a:pt x="18" y="44"/>
                  </a:lnTo>
                  <a:lnTo>
                    <a:pt x="20" y="42"/>
                  </a:lnTo>
                  <a:lnTo>
                    <a:pt x="24" y="40"/>
                  </a:lnTo>
                  <a:lnTo>
                    <a:pt x="156" y="20"/>
                  </a:lnTo>
                  <a:lnTo>
                    <a:pt x="8" y="18"/>
                  </a:lnTo>
                  <a:lnTo>
                    <a:pt x="8" y="18"/>
                  </a:lnTo>
                  <a:lnTo>
                    <a:pt x="4" y="18"/>
                  </a:lnTo>
                  <a:lnTo>
                    <a:pt x="2" y="16"/>
                  </a:lnTo>
                  <a:lnTo>
                    <a:pt x="0" y="14"/>
                  </a:lnTo>
                  <a:lnTo>
                    <a:pt x="0" y="10"/>
                  </a:lnTo>
                  <a:lnTo>
                    <a:pt x="0" y="10"/>
                  </a:lnTo>
                  <a:lnTo>
                    <a:pt x="0" y="6"/>
                  </a:lnTo>
                  <a:lnTo>
                    <a:pt x="2" y="4"/>
                  </a:lnTo>
                  <a:lnTo>
                    <a:pt x="4" y="2"/>
                  </a:lnTo>
                  <a:lnTo>
                    <a:pt x="8" y="0"/>
                  </a:lnTo>
                  <a:lnTo>
                    <a:pt x="8" y="0"/>
                  </a:lnTo>
                  <a:lnTo>
                    <a:pt x="8" y="0"/>
                  </a:lnTo>
                  <a:lnTo>
                    <a:pt x="270" y="2"/>
                  </a:lnTo>
                  <a:lnTo>
                    <a:pt x="270" y="2"/>
                  </a:lnTo>
                  <a:lnTo>
                    <a:pt x="274" y="4"/>
                  </a:lnTo>
                  <a:lnTo>
                    <a:pt x="276" y="6"/>
                  </a:lnTo>
                  <a:lnTo>
                    <a:pt x="278" y="8"/>
                  </a:lnTo>
                  <a:lnTo>
                    <a:pt x="278" y="12"/>
                  </a:lnTo>
                  <a:lnTo>
                    <a:pt x="278" y="12"/>
                  </a:lnTo>
                  <a:lnTo>
                    <a:pt x="278" y="14"/>
                  </a:lnTo>
                  <a:lnTo>
                    <a:pt x="276" y="18"/>
                  </a:lnTo>
                  <a:lnTo>
                    <a:pt x="274" y="20"/>
                  </a:lnTo>
                  <a:lnTo>
                    <a:pt x="270" y="20"/>
                  </a:lnTo>
                  <a:lnTo>
                    <a:pt x="26" y="58"/>
                  </a:lnTo>
                  <a:lnTo>
                    <a:pt x="26" y="58"/>
                  </a:lnTo>
                  <a:lnTo>
                    <a:pt x="26" y="58"/>
                  </a:lnTo>
                  <a:lnTo>
                    <a:pt x="26"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36" name="Freeform 65">
              <a:extLst>
                <a:ext uri="{FF2B5EF4-FFF2-40B4-BE49-F238E27FC236}">
                  <a16:creationId xmlns:a16="http://schemas.microsoft.com/office/drawing/2014/main" id="{AAC118CC-92EC-4A51-8636-A523C8433003}"/>
                </a:ext>
              </a:extLst>
            </p:cNvPr>
            <p:cNvSpPr>
              <a:spLocks/>
            </p:cNvSpPr>
            <p:nvPr/>
          </p:nvSpPr>
          <p:spPr bwMode="auto">
            <a:xfrm>
              <a:off x="4850" y="1067"/>
              <a:ext cx="200" cy="224"/>
            </a:xfrm>
            <a:custGeom>
              <a:avLst/>
              <a:gdLst>
                <a:gd name="T0" fmla="*/ 8 w 200"/>
                <a:gd name="T1" fmla="*/ 224 h 224"/>
                <a:gd name="T2" fmla="*/ 8 w 200"/>
                <a:gd name="T3" fmla="*/ 224 h 224"/>
                <a:gd name="T4" fmla="*/ 6 w 200"/>
                <a:gd name="T5" fmla="*/ 224 h 224"/>
                <a:gd name="T6" fmla="*/ 2 w 200"/>
                <a:gd name="T7" fmla="*/ 222 h 224"/>
                <a:gd name="T8" fmla="*/ 2 w 200"/>
                <a:gd name="T9" fmla="*/ 222 h 224"/>
                <a:gd name="T10" fmla="*/ 0 w 200"/>
                <a:gd name="T11" fmla="*/ 218 h 224"/>
                <a:gd name="T12" fmla="*/ 0 w 200"/>
                <a:gd name="T13" fmla="*/ 216 h 224"/>
                <a:gd name="T14" fmla="*/ 0 w 200"/>
                <a:gd name="T15" fmla="*/ 212 h 224"/>
                <a:gd name="T16" fmla="*/ 2 w 200"/>
                <a:gd name="T17" fmla="*/ 208 h 224"/>
                <a:gd name="T18" fmla="*/ 170 w 200"/>
                <a:gd name="T19" fmla="*/ 2 h 224"/>
                <a:gd name="T20" fmla="*/ 170 w 200"/>
                <a:gd name="T21" fmla="*/ 2 h 224"/>
                <a:gd name="T22" fmla="*/ 172 w 200"/>
                <a:gd name="T23" fmla="*/ 0 h 224"/>
                <a:gd name="T24" fmla="*/ 176 w 200"/>
                <a:gd name="T25" fmla="*/ 0 h 224"/>
                <a:gd name="T26" fmla="*/ 180 w 200"/>
                <a:gd name="T27" fmla="*/ 0 h 224"/>
                <a:gd name="T28" fmla="*/ 182 w 200"/>
                <a:gd name="T29" fmla="*/ 2 h 224"/>
                <a:gd name="T30" fmla="*/ 182 w 200"/>
                <a:gd name="T31" fmla="*/ 2 h 224"/>
                <a:gd name="T32" fmla="*/ 184 w 200"/>
                <a:gd name="T33" fmla="*/ 4 h 224"/>
                <a:gd name="T34" fmla="*/ 186 w 200"/>
                <a:gd name="T35" fmla="*/ 8 h 224"/>
                <a:gd name="T36" fmla="*/ 186 w 200"/>
                <a:gd name="T37" fmla="*/ 12 h 224"/>
                <a:gd name="T38" fmla="*/ 184 w 200"/>
                <a:gd name="T39" fmla="*/ 14 h 224"/>
                <a:gd name="T40" fmla="*/ 88 w 200"/>
                <a:gd name="T41" fmla="*/ 132 h 224"/>
                <a:gd name="T42" fmla="*/ 184 w 200"/>
                <a:gd name="T43" fmla="*/ 46 h 224"/>
                <a:gd name="T44" fmla="*/ 184 w 200"/>
                <a:gd name="T45" fmla="*/ 46 h 224"/>
                <a:gd name="T46" fmla="*/ 188 w 200"/>
                <a:gd name="T47" fmla="*/ 44 h 224"/>
                <a:gd name="T48" fmla="*/ 190 w 200"/>
                <a:gd name="T49" fmla="*/ 44 h 224"/>
                <a:gd name="T50" fmla="*/ 194 w 200"/>
                <a:gd name="T51" fmla="*/ 44 h 224"/>
                <a:gd name="T52" fmla="*/ 196 w 200"/>
                <a:gd name="T53" fmla="*/ 48 h 224"/>
                <a:gd name="T54" fmla="*/ 196 w 200"/>
                <a:gd name="T55" fmla="*/ 48 h 224"/>
                <a:gd name="T56" fmla="*/ 198 w 200"/>
                <a:gd name="T57" fmla="*/ 50 h 224"/>
                <a:gd name="T58" fmla="*/ 200 w 200"/>
                <a:gd name="T59" fmla="*/ 54 h 224"/>
                <a:gd name="T60" fmla="*/ 198 w 200"/>
                <a:gd name="T61" fmla="*/ 56 h 224"/>
                <a:gd name="T62" fmla="*/ 196 w 200"/>
                <a:gd name="T63" fmla="*/ 60 h 224"/>
                <a:gd name="T64" fmla="*/ 14 w 200"/>
                <a:gd name="T65" fmla="*/ 222 h 224"/>
                <a:gd name="T66" fmla="*/ 14 w 200"/>
                <a:gd name="T67" fmla="*/ 222 h 224"/>
                <a:gd name="T68" fmla="*/ 12 w 200"/>
                <a:gd name="T69" fmla="*/ 224 h 224"/>
                <a:gd name="T70" fmla="*/ 8 w 200"/>
                <a:gd name="T71" fmla="*/ 224 h 224"/>
                <a:gd name="T72" fmla="*/ 8 w 200"/>
                <a:gd name="T73"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 h="224">
                  <a:moveTo>
                    <a:pt x="8" y="224"/>
                  </a:moveTo>
                  <a:lnTo>
                    <a:pt x="8" y="224"/>
                  </a:lnTo>
                  <a:lnTo>
                    <a:pt x="6" y="224"/>
                  </a:lnTo>
                  <a:lnTo>
                    <a:pt x="2" y="222"/>
                  </a:lnTo>
                  <a:lnTo>
                    <a:pt x="2" y="222"/>
                  </a:lnTo>
                  <a:lnTo>
                    <a:pt x="0" y="218"/>
                  </a:lnTo>
                  <a:lnTo>
                    <a:pt x="0" y="216"/>
                  </a:lnTo>
                  <a:lnTo>
                    <a:pt x="0" y="212"/>
                  </a:lnTo>
                  <a:lnTo>
                    <a:pt x="2" y="208"/>
                  </a:lnTo>
                  <a:lnTo>
                    <a:pt x="170" y="2"/>
                  </a:lnTo>
                  <a:lnTo>
                    <a:pt x="170" y="2"/>
                  </a:lnTo>
                  <a:lnTo>
                    <a:pt x="172" y="0"/>
                  </a:lnTo>
                  <a:lnTo>
                    <a:pt x="176" y="0"/>
                  </a:lnTo>
                  <a:lnTo>
                    <a:pt x="180" y="0"/>
                  </a:lnTo>
                  <a:lnTo>
                    <a:pt x="182" y="2"/>
                  </a:lnTo>
                  <a:lnTo>
                    <a:pt x="182" y="2"/>
                  </a:lnTo>
                  <a:lnTo>
                    <a:pt x="184" y="4"/>
                  </a:lnTo>
                  <a:lnTo>
                    <a:pt x="186" y="8"/>
                  </a:lnTo>
                  <a:lnTo>
                    <a:pt x="186" y="12"/>
                  </a:lnTo>
                  <a:lnTo>
                    <a:pt x="184" y="14"/>
                  </a:lnTo>
                  <a:lnTo>
                    <a:pt x="88" y="132"/>
                  </a:lnTo>
                  <a:lnTo>
                    <a:pt x="184" y="46"/>
                  </a:lnTo>
                  <a:lnTo>
                    <a:pt x="184" y="46"/>
                  </a:lnTo>
                  <a:lnTo>
                    <a:pt x="188" y="44"/>
                  </a:lnTo>
                  <a:lnTo>
                    <a:pt x="190" y="44"/>
                  </a:lnTo>
                  <a:lnTo>
                    <a:pt x="194" y="44"/>
                  </a:lnTo>
                  <a:lnTo>
                    <a:pt x="196" y="48"/>
                  </a:lnTo>
                  <a:lnTo>
                    <a:pt x="196" y="48"/>
                  </a:lnTo>
                  <a:lnTo>
                    <a:pt x="198" y="50"/>
                  </a:lnTo>
                  <a:lnTo>
                    <a:pt x="200" y="54"/>
                  </a:lnTo>
                  <a:lnTo>
                    <a:pt x="198" y="56"/>
                  </a:lnTo>
                  <a:lnTo>
                    <a:pt x="196" y="60"/>
                  </a:lnTo>
                  <a:lnTo>
                    <a:pt x="14" y="222"/>
                  </a:lnTo>
                  <a:lnTo>
                    <a:pt x="14" y="222"/>
                  </a:lnTo>
                  <a:lnTo>
                    <a:pt x="12" y="224"/>
                  </a:lnTo>
                  <a:lnTo>
                    <a:pt x="8" y="224"/>
                  </a:lnTo>
                  <a:lnTo>
                    <a:pt x="8"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37" name="Freeform 66">
              <a:extLst>
                <a:ext uri="{FF2B5EF4-FFF2-40B4-BE49-F238E27FC236}">
                  <a16:creationId xmlns:a16="http://schemas.microsoft.com/office/drawing/2014/main" id="{C2892D3F-F5DC-4BCB-BA08-359670D3991F}"/>
                </a:ext>
              </a:extLst>
            </p:cNvPr>
            <p:cNvSpPr>
              <a:spLocks/>
            </p:cNvSpPr>
            <p:nvPr/>
          </p:nvSpPr>
          <p:spPr bwMode="auto">
            <a:xfrm>
              <a:off x="4918" y="809"/>
              <a:ext cx="158" cy="264"/>
            </a:xfrm>
            <a:custGeom>
              <a:avLst/>
              <a:gdLst>
                <a:gd name="T0" fmla="*/ 112 w 158"/>
                <a:gd name="T1" fmla="*/ 264 h 264"/>
                <a:gd name="T2" fmla="*/ 112 w 158"/>
                <a:gd name="T3" fmla="*/ 264 h 264"/>
                <a:gd name="T4" fmla="*/ 106 w 158"/>
                <a:gd name="T5" fmla="*/ 262 h 264"/>
                <a:gd name="T6" fmla="*/ 104 w 158"/>
                <a:gd name="T7" fmla="*/ 258 h 264"/>
                <a:gd name="T8" fmla="*/ 2 w 158"/>
                <a:gd name="T9" fmla="*/ 14 h 264"/>
                <a:gd name="T10" fmla="*/ 2 w 158"/>
                <a:gd name="T11" fmla="*/ 14 h 264"/>
                <a:gd name="T12" fmla="*/ 0 w 158"/>
                <a:gd name="T13" fmla="*/ 10 h 264"/>
                <a:gd name="T14" fmla="*/ 2 w 158"/>
                <a:gd name="T15" fmla="*/ 6 h 264"/>
                <a:gd name="T16" fmla="*/ 2 w 158"/>
                <a:gd name="T17" fmla="*/ 4 h 264"/>
                <a:gd name="T18" fmla="*/ 6 w 158"/>
                <a:gd name="T19" fmla="*/ 2 h 264"/>
                <a:gd name="T20" fmla="*/ 6 w 158"/>
                <a:gd name="T21" fmla="*/ 2 h 264"/>
                <a:gd name="T22" fmla="*/ 8 w 158"/>
                <a:gd name="T23" fmla="*/ 0 h 264"/>
                <a:gd name="T24" fmla="*/ 12 w 158"/>
                <a:gd name="T25" fmla="*/ 0 h 264"/>
                <a:gd name="T26" fmla="*/ 16 w 158"/>
                <a:gd name="T27" fmla="*/ 2 h 264"/>
                <a:gd name="T28" fmla="*/ 18 w 158"/>
                <a:gd name="T29" fmla="*/ 4 h 264"/>
                <a:gd name="T30" fmla="*/ 156 w 158"/>
                <a:gd name="T31" fmla="*/ 232 h 264"/>
                <a:gd name="T32" fmla="*/ 156 w 158"/>
                <a:gd name="T33" fmla="*/ 232 h 264"/>
                <a:gd name="T34" fmla="*/ 158 w 158"/>
                <a:gd name="T35" fmla="*/ 234 h 264"/>
                <a:gd name="T36" fmla="*/ 158 w 158"/>
                <a:gd name="T37" fmla="*/ 238 h 264"/>
                <a:gd name="T38" fmla="*/ 156 w 158"/>
                <a:gd name="T39" fmla="*/ 242 h 264"/>
                <a:gd name="T40" fmla="*/ 154 w 158"/>
                <a:gd name="T41" fmla="*/ 244 h 264"/>
                <a:gd name="T42" fmla="*/ 154 w 158"/>
                <a:gd name="T43" fmla="*/ 244 h 264"/>
                <a:gd name="T44" fmla="*/ 150 w 158"/>
                <a:gd name="T45" fmla="*/ 246 h 264"/>
                <a:gd name="T46" fmla="*/ 146 w 158"/>
                <a:gd name="T47" fmla="*/ 244 h 264"/>
                <a:gd name="T48" fmla="*/ 144 w 158"/>
                <a:gd name="T49" fmla="*/ 244 h 264"/>
                <a:gd name="T50" fmla="*/ 142 w 158"/>
                <a:gd name="T51" fmla="*/ 240 h 264"/>
                <a:gd name="T52" fmla="*/ 62 w 158"/>
                <a:gd name="T53" fmla="*/ 110 h 264"/>
                <a:gd name="T54" fmla="*/ 120 w 158"/>
                <a:gd name="T55" fmla="*/ 252 h 264"/>
                <a:gd name="T56" fmla="*/ 120 w 158"/>
                <a:gd name="T57" fmla="*/ 252 h 264"/>
                <a:gd name="T58" fmla="*/ 120 w 158"/>
                <a:gd name="T59" fmla="*/ 256 h 264"/>
                <a:gd name="T60" fmla="*/ 120 w 158"/>
                <a:gd name="T61" fmla="*/ 258 h 264"/>
                <a:gd name="T62" fmla="*/ 118 w 158"/>
                <a:gd name="T63" fmla="*/ 262 h 264"/>
                <a:gd name="T64" fmla="*/ 114 w 158"/>
                <a:gd name="T65" fmla="*/ 264 h 264"/>
                <a:gd name="T66" fmla="*/ 114 w 158"/>
                <a:gd name="T67" fmla="*/ 264 h 264"/>
                <a:gd name="T68" fmla="*/ 112 w 158"/>
                <a:gd name="T69" fmla="*/ 264 h 264"/>
                <a:gd name="T70" fmla="*/ 112 w 158"/>
                <a:gd name="T71"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8" h="264">
                  <a:moveTo>
                    <a:pt x="112" y="264"/>
                  </a:moveTo>
                  <a:lnTo>
                    <a:pt x="112" y="264"/>
                  </a:lnTo>
                  <a:lnTo>
                    <a:pt x="106" y="262"/>
                  </a:lnTo>
                  <a:lnTo>
                    <a:pt x="104" y="258"/>
                  </a:lnTo>
                  <a:lnTo>
                    <a:pt x="2" y="14"/>
                  </a:lnTo>
                  <a:lnTo>
                    <a:pt x="2" y="14"/>
                  </a:lnTo>
                  <a:lnTo>
                    <a:pt x="0" y="10"/>
                  </a:lnTo>
                  <a:lnTo>
                    <a:pt x="2" y="6"/>
                  </a:lnTo>
                  <a:lnTo>
                    <a:pt x="2" y="4"/>
                  </a:lnTo>
                  <a:lnTo>
                    <a:pt x="6" y="2"/>
                  </a:lnTo>
                  <a:lnTo>
                    <a:pt x="6" y="2"/>
                  </a:lnTo>
                  <a:lnTo>
                    <a:pt x="8" y="0"/>
                  </a:lnTo>
                  <a:lnTo>
                    <a:pt x="12" y="0"/>
                  </a:lnTo>
                  <a:lnTo>
                    <a:pt x="16" y="2"/>
                  </a:lnTo>
                  <a:lnTo>
                    <a:pt x="18" y="4"/>
                  </a:lnTo>
                  <a:lnTo>
                    <a:pt x="156" y="232"/>
                  </a:lnTo>
                  <a:lnTo>
                    <a:pt x="156" y="232"/>
                  </a:lnTo>
                  <a:lnTo>
                    <a:pt x="158" y="234"/>
                  </a:lnTo>
                  <a:lnTo>
                    <a:pt x="158" y="238"/>
                  </a:lnTo>
                  <a:lnTo>
                    <a:pt x="156" y="242"/>
                  </a:lnTo>
                  <a:lnTo>
                    <a:pt x="154" y="244"/>
                  </a:lnTo>
                  <a:lnTo>
                    <a:pt x="154" y="244"/>
                  </a:lnTo>
                  <a:lnTo>
                    <a:pt x="150" y="246"/>
                  </a:lnTo>
                  <a:lnTo>
                    <a:pt x="146" y="244"/>
                  </a:lnTo>
                  <a:lnTo>
                    <a:pt x="144" y="244"/>
                  </a:lnTo>
                  <a:lnTo>
                    <a:pt x="142" y="240"/>
                  </a:lnTo>
                  <a:lnTo>
                    <a:pt x="62" y="110"/>
                  </a:lnTo>
                  <a:lnTo>
                    <a:pt x="120" y="252"/>
                  </a:lnTo>
                  <a:lnTo>
                    <a:pt x="120" y="252"/>
                  </a:lnTo>
                  <a:lnTo>
                    <a:pt x="120" y="256"/>
                  </a:lnTo>
                  <a:lnTo>
                    <a:pt x="120" y="258"/>
                  </a:lnTo>
                  <a:lnTo>
                    <a:pt x="118" y="262"/>
                  </a:lnTo>
                  <a:lnTo>
                    <a:pt x="114" y="264"/>
                  </a:lnTo>
                  <a:lnTo>
                    <a:pt x="114" y="264"/>
                  </a:lnTo>
                  <a:lnTo>
                    <a:pt x="112" y="264"/>
                  </a:lnTo>
                  <a:lnTo>
                    <a:pt x="112"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38" name="Freeform 67">
              <a:extLst>
                <a:ext uri="{FF2B5EF4-FFF2-40B4-BE49-F238E27FC236}">
                  <a16:creationId xmlns:a16="http://schemas.microsoft.com/office/drawing/2014/main" id="{A0DE834A-E8F5-4EBB-B6F6-8B129F6AA1FC}"/>
                </a:ext>
              </a:extLst>
            </p:cNvPr>
            <p:cNvSpPr>
              <a:spLocks noEditPoints="1"/>
            </p:cNvSpPr>
            <p:nvPr/>
          </p:nvSpPr>
          <p:spPr bwMode="auto">
            <a:xfrm>
              <a:off x="5020" y="1035"/>
              <a:ext cx="84" cy="84"/>
            </a:xfrm>
            <a:custGeom>
              <a:avLst/>
              <a:gdLst>
                <a:gd name="T0" fmla="*/ 42 w 84"/>
                <a:gd name="T1" fmla="*/ 84 h 84"/>
                <a:gd name="T2" fmla="*/ 42 w 84"/>
                <a:gd name="T3" fmla="*/ 84 h 84"/>
                <a:gd name="T4" fmla="*/ 34 w 84"/>
                <a:gd name="T5" fmla="*/ 84 h 84"/>
                <a:gd name="T6" fmla="*/ 26 w 84"/>
                <a:gd name="T7" fmla="*/ 82 h 84"/>
                <a:gd name="T8" fmla="*/ 18 w 84"/>
                <a:gd name="T9" fmla="*/ 78 h 84"/>
                <a:gd name="T10" fmla="*/ 12 w 84"/>
                <a:gd name="T11" fmla="*/ 72 h 84"/>
                <a:gd name="T12" fmla="*/ 8 w 84"/>
                <a:gd name="T13" fmla="*/ 66 h 84"/>
                <a:gd name="T14" fmla="*/ 4 w 84"/>
                <a:gd name="T15" fmla="*/ 60 h 84"/>
                <a:gd name="T16" fmla="*/ 0 w 84"/>
                <a:gd name="T17" fmla="*/ 52 h 84"/>
                <a:gd name="T18" fmla="*/ 0 w 84"/>
                <a:gd name="T19" fmla="*/ 42 h 84"/>
                <a:gd name="T20" fmla="*/ 0 w 84"/>
                <a:gd name="T21" fmla="*/ 42 h 84"/>
                <a:gd name="T22" fmla="*/ 0 w 84"/>
                <a:gd name="T23" fmla="*/ 34 h 84"/>
                <a:gd name="T24" fmla="*/ 4 w 84"/>
                <a:gd name="T25" fmla="*/ 26 h 84"/>
                <a:gd name="T26" fmla="*/ 8 w 84"/>
                <a:gd name="T27" fmla="*/ 20 h 84"/>
                <a:gd name="T28" fmla="*/ 12 w 84"/>
                <a:gd name="T29" fmla="*/ 14 h 84"/>
                <a:gd name="T30" fmla="*/ 18 w 84"/>
                <a:gd name="T31" fmla="*/ 8 h 84"/>
                <a:gd name="T32" fmla="*/ 26 w 84"/>
                <a:gd name="T33" fmla="*/ 4 h 84"/>
                <a:gd name="T34" fmla="*/ 34 w 84"/>
                <a:gd name="T35" fmla="*/ 2 h 84"/>
                <a:gd name="T36" fmla="*/ 42 w 84"/>
                <a:gd name="T37" fmla="*/ 0 h 84"/>
                <a:gd name="T38" fmla="*/ 42 w 84"/>
                <a:gd name="T39" fmla="*/ 0 h 84"/>
                <a:gd name="T40" fmla="*/ 50 w 84"/>
                <a:gd name="T41" fmla="*/ 2 h 84"/>
                <a:gd name="T42" fmla="*/ 58 w 84"/>
                <a:gd name="T43" fmla="*/ 4 h 84"/>
                <a:gd name="T44" fmla="*/ 66 w 84"/>
                <a:gd name="T45" fmla="*/ 8 h 84"/>
                <a:gd name="T46" fmla="*/ 72 w 84"/>
                <a:gd name="T47" fmla="*/ 14 h 84"/>
                <a:gd name="T48" fmla="*/ 76 w 84"/>
                <a:gd name="T49" fmla="*/ 20 h 84"/>
                <a:gd name="T50" fmla="*/ 80 w 84"/>
                <a:gd name="T51" fmla="*/ 26 h 84"/>
                <a:gd name="T52" fmla="*/ 84 w 84"/>
                <a:gd name="T53" fmla="*/ 34 h 84"/>
                <a:gd name="T54" fmla="*/ 84 w 84"/>
                <a:gd name="T55" fmla="*/ 42 h 84"/>
                <a:gd name="T56" fmla="*/ 84 w 84"/>
                <a:gd name="T57" fmla="*/ 42 h 84"/>
                <a:gd name="T58" fmla="*/ 84 w 84"/>
                <a:gd name="T59" fmla="*/ 52 h 84"/>
                <a:gd name="T60" fmla="*/ 80 w 84"/>
                <a:gd name="T61" fmla="*/ 60 h 84"/>
                <a:gd name="T62" fmla="*/ 76 w 84"/>
                <a:gd name="T63" fmla="*/ 66 h 84"/>
                <a:gd name="T64" fmla="*/ 72 w 84"/>
                <a:gd name="T65" fmla="*/ 72 h 84"/>
                <a:gd name="T66" fmla="*/ 66 w 84"/>
                <a:gd name="T67" fmla="*/ 78 h 84"/>
                <a:gd name="T68" fmla="*/ 58 w 84"/>
                <a:gd name="T69" fmla="*/ 82 h 84"/>
                <a:gd name="T70" fmla="*/ 50 w 84"/>
                <a:gd name="T71" fmla="*/ 84 h 84"/>
                <a:gd name="T72" fmla="*/ 42 w 84"/>
                <a:gd name="T73" fmla="*/ 84 h 84"/>
                <a:gd name="T74" fmla="*/ 42 w 84"/>
                <a:gd name="T75" fmla="*/ 84 h 84"/>
                <a:gd name="T76" fmla="*/ 42 w 84"/>
                <a:gd name="T77" fmla="*/ 18 h 84"/>
                <a:gd name="T78" fmla="*/ 42 w 84"/>
                <a:gd name="T79" fmla="*/ 18 h 84"/>
                <a:gd name="T80" fmla="*/ 32 w 84"/>
                <a:gd name="T81" fmla="*/ 20 h 84"/>
                <a:gd name="T82" fmla="*/ 24 w 84"/>
                <a:gd name="T83" fmla="*/ 26 h 84"/>
                <a:gd name="T84" fmla="*/ 20 w 84"/>
                <a:gd name="T85" fmla="*/ 34 h 84"/>
                <a:gd name="T86" fmla="*/ 18 w 84"/>
                <a:gd name="T87" fmla="*/ 42 h 84"/>
                <a:gd name="T88" fmla="*/ 18 w 84"/>
                <a:gd name="T89" fmla="*/ 42 h 84"/>
                <a:gd name="T90" fmla="*/ 20 w 84"/>
                <a:gd name="T91" fmla="*/ 52 h 84"/>
                <a:gd name="T92" fmla="*/ 24 w 84"/>
                <a:gd name="T93" fmla="*/ 60 h 84"/>
                <a:gd name="T94" fmla="*/ 32 w 84"/>
                <a:gd name="T95" fmla="*/ 64 h 84"/>
                <a:gd name="T96" fmla="*/ 42 w 84"/>
                <a:gd name="T97" fmla="*/ 66 h 84"/>
                <a:gd name="T98" fmla="*/ 42 w 84"/>
                <a:gd name="T99" fmla="*/ 66 h 84"/>
                <a:gd name="T100" fmla="*/ 52 w 84"/>
                <a:gd name="T101" fmla="*/ 64 h 84"/>
                <a:gd name="T102" fmla="*/ 58 w 84"/>
                <a:gd name="T103" fmla="*/ 60 h 84"/>
                <a:gd name="T104" fmla="*/ 64 w 84"/>
                <a:gd name="T105" fmla="*/ 52 h 84"/>
                <a:gd name="T106" fmla="*/ 66 w 84"/>
                <a:gd name="T107" fmla="*/ 42 h 84"/>
                <a:gd name="T108" fmla="*/ 66 w 84"/>
                <a:gd name="T109" fmla="*/ 42 h 84"/>
                <a:gd name="T110" fmla="*/ 64 w 84"/>
                <a:gd name="T111" fmla="*/ 34 h 84"/>
                <a:gd name="T112" fmla="*/ 58 w 84"/>
                <a:gd name="T113" fmla="*/ 26 h 84"/>
                <a:gd name="T114" fmla="*/ 52 w 84"/>
                <a:gd name="T115" fmla="*/ 20 h 84"/>
                <a:gd name="T116" fmla="*/ 42 w 84"/>
                <a:gd name="T117" fmla="*/ 18 h 84"/>
                <a:gd name="T118" fmla="*/ 42 w 84"/>
                <a:gd name="T119" fmla="*/ 1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 h="84">
                  <a:moveTo>
                    <a:pt x="42" y="84"/>
                  </a:moveTo>
                  <a:lnTo>
                    <a:pt x="42" y="84"/>
                  </a:lnTo>
                  <a:lnTo>
                    <a:pt x="34" y="84"/>
                  </a:lnTo>
                  <a:lnTo>
                    <a:pt x="26" y="82"/>
                  </a:lnTo>
                  <a:lnTo>
                    <a:pt x="18" y="78"/>
                  </a:lnTo>
                  <a:lnTo>
                    <a:pt x="12" y="72"/>
                  </a:lnTo>
                  <a:lnTo>
                    <a:pt x="8" y="66"/>
                  </a:lnTo>
                  <a:lnTo>
                    <a:pt x="4" y="60"/>
                  </a:lnTo>
                  <a:lnTo>
                    <a:pt x="0" y="52"/>
                  </a:lnTo>
                  <a:lnTo>
                    <a:pt x="0" y="42"/>
                  </a:lnTo>
                  <a:lnTo>
                    <a:pt x="0" y="42"/>
                  </a:lnTo>
                  <a:lnTo>
                    <a:pt x="0" y="34"/>
                  </a:lnTo>
                  <a:lnTo>
                    <a:pt x="4" y="26"/>
                  </a:lnTo>
                  <a:lnTo>
                    <a:pt x="8" y="20"/>
                  </a:lnTo>
                  <a:lnTo>
                    <a:pt x="12" y="14"/>
                  </a:lnTo>
                  <a:lnTo>
                    <a:pt x="18" y="8"/>
                  </a:lnTo>
                  <a:lnTo>
                    <a:pt x="26" y="4"/>
                  </a:lnTo>
                  <a:lnTo>
                    <a:pt x="34" y="2"/>
                  </a:lnTo>
                  <a:lnTo>
                    <a:pt x="42" y="0"/>
                  </a:lnTo>
                  <a:lnTo>
                    <a:pt x="42" y="0"/>
                  </a:lnTo>
                  <a:lnTo>
                    <a:pt x="50" y="2"/>
                  </a:lnTo>
                  <a:lnTo>
                    <a:pt x="58" y="4"/>
                  </a:lnTo>
                  <a:lnTo>
                    <a:pt x="66" y="8"/>
                  </a:lnTo>
                  <a:lnTo>
                    <a:pt x="72" y="14"/>
                  </a:lnTo>
                  <a:lnTo>
                    <a:pt x="76" y="20"/>
                  </a:lnTo>
                  <a:lnTo>
                    <a:pt x="80" y="26"/>
                  </a:lnTo>
                  <a:lnTo>
                    <a:pt x="84" y="34"/>
                  </a:lnTo>
                  <a:lnTo>
                    <a:pt x="84" y="42"/>
                  </a:lnTo>
                  <a:lnTo>
                    <a:pt x="84" y="42"/>
                  </a:lnTo>
                  <a:lnTo>
                    <a:pt x="84" y="52"/>
                  </a:lnTo>
                  <a:lnTo>
                    <a:pt x="80" y="60"/>
                  </a:lnTo>
                  <a:lnTo>
                    <a:pt x="76" y="66"/>
                  </a:lnTo>
                  <a:lnTo>
                    <a:pt x="72" y="72"/>
                  </a:lnTo>
                  <a:lnTo>
                    <a:pt x="66" y="78"/>
                  </a:lnTo>
                  <a:lnTo>
                    <a:pt x="58" y="82"/>
                  </a:lnTo>
                  <a:lnTo>
                    <a:pt x="50" y="84"/>
                  </a:lnTo>
                  <a:lnTo>
                    <a:pt x="42" y="84"/>
                  </a:lnTo>
                  <a:lnTo>
                    <a:pt x="42" y="84"/>
                  </a:lnTo>
                  <a:close/>
                  <a:moveTo>
                    <a:pt x="42" y="18"/>
                  </a:moveTo>
                  <a:lnTo>
                    <a:pt x="42" y="18"/>
                  </a:lnTo>
                  <a:lnTo>
                    <a:pt x="32" y="20"/>
                  </a:lnTo>
                  <a:lnTo>
                    <a:pt x="24" y="26"/>
                  </a:lnTo>
                  <a:lnTo>
                    <a:pt x="20" y="34"/>
                  </a:lnTo>
                  <a:lnTo>
                    <a:pt x="18" y="42"/>
                  </a:lnTo>
                  <a:lnTo>
                    <a:pt x="18" y="42"/>
                  </a:lnTo>
                  <a:lnTo>
                    <a:pt x="20" y="52"/>
                  </a:lnTo>
                  <a:lnTo>
                    <a:pt x="24" y="60"/>
                  </a:lnTo>
                  <a:lnTo>
                    <a:pt x="32" y="64"/>
                  </a:lnTo>
                  <a:lnTo>
                    <a:pt x="42" y="66"/>
                  </a:lnTo>
                  <a:lnTo>
                    <a:pt x="42" y="66"/>
                  </a:lnTo>
                  <a:lnTo>
                    <a:pt x="52" y="64"/>
                  </a:lnTo>
                  <a:lnTo>
                    <a:pt x="58" y="60"/>
                  </a:lnTo>
                  <a:lnTo>
                    <a:pt x="64" y="52"/>
                  </a:lnTo>
                  <a:lnTo>
                    <a:pt x="66" y="42"/>
                  </a:lnTo>
                  <a:lnTo>
                    <a:pt x="66" y="42"/>
                  </a:lnTo>
                  <a:lnTo>
                    <a:pt x="64" y="34"/>
                  </a:lnTo>
                  <a:lnTo>
                    <a:pt x="58" y="26"/>
                  </a:lnTo>
                  <a:lnTo>
                    <a:pt x="52" y="20"/>
                  </a:lnTo>
                  <a:lnTo>
                    <a:pt x="42" y="18"/>
                  </a:lnTo>
                  <a:lnTo>
                    <a:pt x="4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grpSp>
      <p:pic>
        <p:nvPicPr>
          <p:cNvPr id="39" name="Picture 38">
            <a:extLst>
              <a:ext uri="{FF2B5EF4-FFF2-40B4-BE49-F238E27FC236}">
                <a16:creationId xmlns:a16="http://schemas.microsoft.com/office/drawing/2014/main" id="{77B4CC92-CDEF-4CDE-A5ED-747204FC413D}"/>
              </a:ext>
            </a:extLst>
          </p:cNvPr>
          <p:cNvPicPr>
            <a:picLocks noChangeAspect="1"/>
          </p:cNvPicPr>
          <p:nvPr/>
        </p:nvPicPr>
        <p:blipFill>
          <a:blip r:embed="rId4"/>
          <a:stretch>
            <a:fillRect/>
          </a:stretch>
        </p:blipFill>
        <p:spPr>
          <a:xfrm>
            <a:off x="3962809" y="1058712"/>
            <a:ext cx="774306" cy="606965"/>
          </a:xfrm>
          <a:prstGeom prst="rect">
            <a:avLst/>
          </a:prstGeom>
        </p:spPr>
      </p:pic>
      <p:pic>
        <p:nvPicPr>
          <p:cNvPr id="63" name="Picture 62">
            <a:extLst>
              <a:ext uri="{FF2B5EF4-FFF2-40B4-BE49-F238E27FC236}">
                <a16:creationId xmlns:a16="http://schemas.microsoft.com/office/drawing/2014/main" id="{29564C30-5E88-48BF-A2FC-76D2060EC1F9}"/>
              </a:ext>
            </a:extLst>
          </p:cNvPr>
          <p:cNvPicPr>
            <a:picLocks noChangeAspect="1"/>
          </p:cNvPicPr>
          <p:nvPr/>
        </p:nvPicPr>
        <p:blipFill>
          <a:blip r:embed="rId5"/>
          <a:stretch>
            <a:fillRect/>
          </a:stretch>
        </p:blipFill>
        <p:spPr>
          <a:xfrm>
            <a:off x="10593091" y="2687895"/>
            <a:ext cx="1090032" cy="1187647"/>
          </a:xfrm>
          <a:prstGeom prst="rect">
            <a:avLst/>
          </a:prstGeom>
        </p:spPr>
      </p:pic>
      <p:pic>
        <p:nvPicPr>
          <p:cNvPr id="83" name="Picture 2">
            <a:extLst>
              <a:ext uri="{FF2B5EF4-FFF2-40B4-BE49-F238E27FC236}">
                <a16:creationId xmlns:a16="http://schemas.microsoft.com/office/drawing/2014/main" id="{B7C80C71-7EA1-41C3-A6FB-2E939D2F24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8801" y="3775836"/>
            <a:ext cx="285654" cy="289794"/>
          </a:xfrm>
          <a:prstGeom prst="rect">
            <a:avLst/>
          </a:prstGeom>
          <a:solidFill>
            <a:srgbClr val="CC99FF"/>
          </a:solidFill>
          <a:ln>
            <a:noFill/>
          </a:ln>
        </p:spPr>
      </p:pic>
      <p:sp>
        <p:nvSpPr>
          <p:cNvPr id="101" name="TextBox 100">
            <a:extLst>
              <a:ext uri="{FF2B5EF4-FFF2-40B4-BE49-F238E27FC236}">
                <a16:creationId xmlns:a16="http://schemas.microsoft.com/office/drawing/2014/main" id="{6B6A7412-4B2A-4786-A6E8-7BB43F5FE5FF}"/>
              </a:ext>
            </a:extLst>
          </p:cNvPr>
          <p:cNvSpPr txBox="1"/>
          <p:nvPr/>
        </p:nvSpPr>
        <p:spPr>
          <a:xfrm>
            <a:off x="5776871" y="1067192"/>
            <a:ext cx="827234" cy="972235"/>
          </a:xfrm>
          <a:prstGeom prst="rect">
            <a:avLst/>
          </a:prstGeom>
          <a:solidFill>
            <a:srgbClr val="31859C"/>
          </a:solidFill>
        </p:spPr>
        <p:txBody>
          <a:bodyPr wrap="square" rtlCol="0" anchor="ctr">
            <a:noAutofit/>
          </a:bodyPr>
          <a:lstStyle>
            <a:defPPr>
              <a:defRPr lang="en-US"/>
            </a:defPPr>
            <a:lvl1pPr marR="0" lvl="0" indent="0" fontAlgn="auto">
              <a:lnSpc>
                <a:spcPct val="100000"/>
              </a:lnSpc>
              <a:spcBef>
                <a:spcPts val="0"/>
              </a:spcBef>
              <a:spcAft>
                <a:spcPts val="0"/>
              </a:spcAft>
              <a:buClrTx/>
              <a:buSzTx/>
              <a:buFontTx/>
              <a:buNone/>
              <a:tabLst/>
              <a:defRPr sz="1050">
                <a:effectLst/>
                <a:latin typeface="Century Gothic" panose="020B0502020202020204" pitchFamily="34" charset="0"/>
                <a:ea typeface="Arial" panose="020B0604020202020204" pitchFamily="34" charset="0"/>
                <a:cs typeface="Arial" panose="020B0604020202020204" pitchFamily="34" charset="0"/>
              </a:defRPr>
            </a:lvl1pPr>
          </a:lstStyle>
          <a:p>
            <a:pPr algn="ctr"/>
            <a:r>
              <a:rPr lang="en-ZA" sz="900" dirty="0">
                <a:solidFill>
                  <a:schemeClr val="bg1"/>
                </a:solidFill>
                <a:effectLst>
                  <a:outerShdw blurRad="38100" dist="38100" dir="2700000" algn="tl">
                    <a:srgbClr val="000000">
                      <a:alpha val="43137"/>
                    </a:srgbClr>
                  </a:outerShdw>
                </a:effectLst>
              </a:rPr>
              <a:t>Amended Supply Agreement </a:t>
            </a:r>
          </a:p>
        </p:txBody>
      </p:sp>
      <p:sp>
        <p:nvSpPr>
          <p:cNvPr id="103" name="TextBox 102">
            <a:extLst>
              <a:ext uri="{FF2B5EF4-FFF2-40B4-BE49-F238E27FC236}">
                <a16:creationId xmlns:a16="http://schemas.microsoft.com/office/drawing/2014/main" id="{A484F893-9D86-4596-A915-1C94450071D4}"/>
              </a:ext>
            </a:extLst>
          </p:cNvPr>
          <p:cNvSpPr txBox="1"/>
          <p:nvPr/>
        </p:nvSpPr>
        <p:spPr>
          <a:xfrm>
            <a:off x="5744644" y="3964610"/>
            <a:ext cx="827234" cy="837016"/>
          </a:xfrm>
          <a:prstGeom prst="rect">
            <a:avLst/>
          </a:prstGeom>
          <a:solidFill>
            <a:srgbClr val="31859C"/>
          </a:solidFill>
        </p:spPr>
        <p:txBody>
          <a:bodyPr wrap="square" rtlCol="0" anchor="ctr">
            <a:noAutofit/>
          </a:bodyPr>
          <a:lstStyle>
            <a:defPPr>
              <a:defRPr lang="en-US"/>
            </a:defPPr>
            <a:lvl1pPr marR="0" lvl="0" indent="0" fontAlgn="auto">
              <a:lnSpc>
                <a:spcPct val="100000"/>
              </a:lnSpc>
              <a:spcBef>
                <a:spcPts val="0"/>
              </a:spcBef>
              <a:spcAft>
                <a:spcPts val="0"/>
              </a:spcAft>
              <a:buClrTx/>
              <a:buSzTx/>
              <a:buFontTx/>
              <a:buNone/>
              <a:tabLst/>
              <a:defRPr sz="1050">
                <a:effectLst/>
                <a:latin typeface="Century Gothic" panose="020B0502020202020204" pitchFamily="34" charset="0"/>
                <a:ea typeface="Arial" panose="020B0604020202020204" pitchFamily="34" charset="0"/>
                <a:cs typeface="Arial" panose="020B0604020202020204" pitchFamily="34" charset="0"/>
              </a:defRPr>
            </a:lvl1pPr>
          </a:lstStyle>
          <a:p>
            <a:pPr algn="ctr"/>
            <a:r>
              <a:rPr lang="en-ZA" sz="900">
                <a:solidFill>
                  <a:schemeClr val="bg1"/>
                </a:solidFill>
                <a:effectLst>
                  <a:outerShdw blurRad="38100" dist="38100" dir="2700000" algn="tl">
                    <a:srgbClr val="000000">
                      <a:alpha val="43137"/>
                    </a:srgbClr>
                  </a:outerShdw>
                </a:effectLst>
              </a:rPr>
              <a:t>Power Purchase Agreement</a:t>
            </a:r>
          </a:p>
        </p:txBody>
      </p:sp>
      <p:sp>
        <p:nvSpPr>
          <p:cNvPr id="102" name="TextBox 101">
            <a:extLst>
              <a:ext uri="{FF2B5EF4-FFF2-40B4-BE49-F238E27FC236}">
                <a16:creationId xmlns:a16="http://schemas.microsoft.com/office/drawing/2014/main" id="{BC383BB1-4E6F-4745-BF63-EE478B08CB2A}"/>
              </a:ext>
            </a:extLst>
          </p:cNvPr>
          <p:cNvSpPr txBox="1"/>
          <p:nvPr/>
        </p:nvSpPr>
        <p:spPr>
          <a:xfrm>
            <a:off x="9225344" y="922039"/>
            <a:ext cx="827234" cy="921807"/>
          </a:xfrm>
          <a:prstGeom prst="rect">
            <a:avLst/>
          </a:prstGeom>
          <a:solidFill>
            <a:srgbClr val="31859C"/>
          </a:solidFill>
        </p:spPr>
        <p:txBody>
          <a:bodyPr wrap="square" rtlCol="0" anchor="ctr">
            <a:noAutofit/>
          </a:bodyPr>
          <a:lstStyle>
            <a:defPPr>
              <a:defRPr lang="en-US"/>
            </a:defPPr>
            <a:lvl1pPr marR="0" lvl="0" indent="0" fontAlgn="auto">
              <a:lnSpc>
                <a:spcPct val="100000"/>
              </a:lnSpc>
              <a:spcBef>
                <a:spcPts val="0"/>
              </a:spcBef>
              <a:spcAft>
                <a:spcPts val="0"/>
              </a:spcAft>
              <a:buClrTx/>
              <a:buSzTx/>
              <a:buFontTx/>
              <a:buNone/>
              <a:tabLst/>
              <a:defRPr sz="1050">
                <a:effectLst/>
                <a:latin typeface="Century Gothic" panose="020B0502020202020204" pitchFamily="34" charset="0"/>
                <a:ea typeface="Arial" panose="020B0604020202020204" pitchFamily="34" charset="0"/>
                <a:cs typeface="Arial" panose="020B0604020202020204" pitchFamily="34" charset="0"/>
              </a:defRPr>
            </a:lvl1pPr>
          </a:lstStyle>
          <a:p>
            <a:pPr algn="ctr"/>
            <a:r>
              <a:rPr lang="en-ZA" sz="900" dirty="0">
                <a:solidFill>
                  <a:schemeClr val="bg1"/>
                </a:solidFill>
                <a:effectLst>
                  <a:outerShdw blurRad="38100" dist="38100" dir="2700000" algn="tl">
                    <a:srgbClr val="000000">
                      <a:alpha val="43137"/>
                    </a:srgbClr>
                  </a:outerShdw>
                </a:effectLst>
              </a:rPr>
              <a:t>Amended Supply Agreement </a:t>
            </a:r>
          </a:p>
        </p:txBody>
      </p:sp>
      <p:pic>
        <p:nvPicPr>
          <p:cNvPr id="106" name="Picture 2">
            <a:extLst>
              <a:ext uri="{FF2B5EF4-FFF2-40B4-BE49-F238E27FC236}">
                <a16:creationId xmlns:a16="http://schemas.microsoft.com/office/drawing/2014/main" id="{609C8146-7F14-4E23-92B1-9522D7B3F9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98735" y="3895308"/>
            <a:ext cx="285654" cy="289794"/>
          </a:xfrm>
          <a:prstGeom prst="rect">
            <a:avLst/>
          </a:prstGeom>
          <a:solidFill>
            <a:srgbClr val="CC99FF"/>
          </a:solidFill>
          <a:ln>
            <a:noFill/>
          </a:ln>
        </p:spPr>
      </p:pic>
      <p:pic>
        <p:nvPicPr>
          <p:cNvPr id="108" name="Picture 2">
            <a:extLst>
              <a:ext uri="{FF2B5EF4-FFF2-40B4-BE49-F238E27FC236}">
                <a16:creationId xmlns:a16="http://schemas.microsoft.com/office/drawing/2014/main" id="{FBFF8535-D681-4821-9DEE-A8A9AD27DB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3407" y="1622444"/>
            <a:ext cx="285654" cy="289794"/>
          </a:xfrm>
          <a:prstGeom prst="rect">
            <a:avLst/>
          </a:prstGeom>
          <a:solidFill>
            <a:srgbClr val="CC99FF"/>
          </a:solidFill>
          <a:ln>
            <a:noFill/>
          </a:ln>
        </p:spPr>
      </p:pic>
      <p:pic>
        <p:nvPicPr>
          <p:cNvPr id="109" name="Picture 2">
            <a:extLst>
              <a:ext uri="{FF2B5EF4-FFF2-40B4-BE49-F238E27FC236}">
                <a16:creationId xmlns:a16="http://schemas.microsoft.com/office/drawing/2014/main" id="{465E69CE-53CB-4EE2-BBF5-0B5C1A4501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4085" y="1622444"/>
            <a:ext cx="285654" cy="289794"/>
          </a:xfrm>
          <a:prstGeom prst="rect">
            <a:avLst/>
          </a:prstGeom>
          <a:solidFill>
            <a:srgbClr val="CC99FF"/>
          </a:solidFill>
          <a:ln>
            <a:noFill/>
          </a:ln>
        </p:spPr>
      </p:pic>
      <p:sp>
        <p:nvSpPr>
          <p:cNvPr id="115" name="Rectangle 114">
            <a:extLst>
              <a:ext uri="{FF2B5EF4-FFF2-40B4-BE49-F238E27FC236}">
                <a16:creationId xmlns:a16="http://schemas.microsoft.com/office/drawing/2014/main" id="{CB610096-0CA1-492B-97F2-AC09CE68BDC3}"/>
              </a:ext>
            </a:extLst>
          </p:cNvPr>
          <p:cNvSpPr/>
          <p:nvPr/>
        </p:nvSpPr>
        <p:spPr>
          <a:xfrm>
            <a:off x="5570399" y="2575719"/>
            <a:ext cx="1108920" cy="837016"/>
          </a:xfrm>
          <a:prstGeom prst="rect">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spc="0" normalizeH="0" baseline="0" noProof="0" dirty="0">
                <a:ln>
                  <a:noFill/>
                </a:ln>
                <a:solidFill>
                  <a:schemeClr val="tx1"/>
                </a:solidFill>
                <a:uLnTx/>
                <a:uFillTx/>
                <a:latin typeface="Century Gothic" panose="020B0502020202020204" pitchFamily="34" charset="0"/>
              </a:rPr>
              <a:t>Tariff: </a:t>
            </a:r>
            <a:r>
              <a:rPr kumimoji="0" lang="en-ZA" sz="800" b="0" i="0" u="none" strike="noStrike" kern="1200" cap="none" spc="0" normalizeH="0" baseline="0" noProof="0" dirty="0">
                <a:ln>
                  <a:noFill/>
                </a:ln>
                <a:solidFill>
                  <a:schemeClr val="tx1"/>
                </a:solidFill>
                <a:uLnTx/>
                <a:uFillTx/>
                <a:latin typeface="Century Gothic" panose="020B0502020202020204" pitchFamily="34" charset="0"/>
              </a:rPr>
              <a:t>Eskom tariff &amp; WEPS (credit) for energy wheeled</a:t>
            </a:r>
          </a:p>
        </p:txBody>
      </p:sp>
      <p:sp>
        <p:nvSpPr>
          <p:cNvPr id="116" name="Rectangle 115">
            <a:extLst>
              <a:ext uri="{FF2B5EF4-FFF2-40B4-BE49-F238E27FC236}">
                <a16:creationId xmlns:a16="http://schemas.microsoft.com/office/drawing/2014/main" id="{6F0FBBF0-E4A2-4C89-921F-3B823D9BE836}"/>
              </a:ext>
            </a:extLst>
          </p:cNvPr>
          <p:cNvSpPr/>
          <p:nvPr/>
        </p:nvSpPr>
        <p:spPr>
          <a:xfrm>
            <a:off x="5573349" y="2097024"/>
            <a:ext cx="1108920" cy="479518"/>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spc="0" normalizeH="0" baseline="0" noProof="0" dirty="0">
                <a:ln>
                  <a:noFill/>
                </a:ln>
                <a:solidFill>
                  <a:prstClr val="black">
                    <a:lumMod val="85000"/>
                    <a:lumOff val="15000"/>
                  </a:prstClr>
                </a:solidFill>
                <a:uLnTx/>
                <a:uFillTx/>
                <a:latin typeface="Century Gothic" panose="020B0502020202020204" pitchFamily="34" charset="0"/>
              </a:rPr>
              <a:t>Invoice from Eskom to Munic</a:t>
            </a:r>
            <a:endParaRPr kumimoji="0" lang="en-ZA" sz="800" b="0" i="0" u="none" strike="noStrike" kern="1200" cap="none" spc="0" normalizeH="0" baseline="0" noProof="0" dirty="0">
              <a:ln>
                <a:noFill/>
              </a:ln>
              <a:solidFill>
                <a:prstClr val="black">
                  <a:lumMod val="85000"/>
                  <a:lumOff val="15000"/>
                </a:prstClr>
              </a:solidFill>
              <a:uLnTx/>
              <a:uFillTx/>
              <a:latin typeface="Century Gothic" panose="020B0502020202020204" pitchFamily="34" charset="0"/>
            </a:endParaRPr>
          </a:p>
        </p:txBody>
      </p:sp>
      <p:sp>
        <p:nvSpPr>
          <p:cNvPr id="123" name="Rectangle 122">
            <a:extLst>
              <a:ext uri="{FF2B5EF4-FFF2-40B4-BE49-F238E27FC236}">
                <a16:creationId xmlns:a16="http://schemas.microsoft.com/office/drawing/2014/main" id="{CB25B377-EC01-4860-A734-95476FFBDDCE}"/>
              </a:ext>
            </a:extLst>
          </p:cNvPr>
          <p:cNvSpPr/>
          <p:nvPr/>
        </p:nvSpPr>
        <p:spPr>
          <a:xfrm>
            <a:off x="5596912" y="5372299"/>
            <a:ext cx="1160060" cy="837016"/>
          </a:xfrm>
          <a:prstGeom prst="rect">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spc="0" normalizeH="0" baseline="0" noProof="0" dirty="0">
                <a:ln>
                  <a:noFill/>
                </a:ln>
                <a:solidFill>
                  <a:schemeClr val="tx1"/>
                </a:solidFill>
                <a:uLnTx/>
                <a:uFillTx/>
                <a:latin typeface="Century Gothic" panose="020B0502020202020204" pitchFamily="34" charset="0"/>
              </a:rPr>
              <a:t>Tariff: </a:t>
            </a:r>
            <a:r>
              <a:rPr kumimoji="0" lang="en-ZA" sz="800" b="0" i="0" u="none" strike="noStrike" kern="1200" cap="none" spc="0" normalizeH="0" baseline="0" noProof="0" dirty="0">
                <a:ln>
                  <a:noFill/>
                </a:ln>
                <a:solidFill>
                  <a:schemeClr val="tx1"/>
                </a:solidFill>
                <a:uLnTx/>
                <a:uFillTx/>
                <a:latin typeface="Century Gothic" panose="020B0502020202020204" pitchFamily="34" charset="0"/>
              </a:rPr>
              <a:t>As agreed with customer in PPA</a:t>
            </a:r>
          </a:p>
        </p:txBody>
      </p:sp>
      <p:sp>
        <p:nvSpPr>
          <p:cNvPr id="124" name="Rectangle 123">
            <a:extLst>
              <a:ext uri="{FF2B5EF4-FFF2-40B4-BE49-F238E27FC236}">
                <a16:creationId xmlns:a16="http://schemas.microsoft.com/office/drawing/2014/main" id="{21218107-2B8E-4913-BCF4-D10CCC300A54}"/>
              </a:ext>
            </a:extLst>
          </p:cNvPr>
          <p:cNvSpPr/>
          <p:nvPr/>
        </p:nvSpPr>
        <p:spPr>
          <a:xfrm>
            <a:off x="5597045" y="4895392"/>
            <a:ext cx="1160060" cy="479518"/>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spc="0" normalizeH="0" baseline="0" noProof="0" dirty="0">
                <a:ln>
                  <a:noFill/>
                </a:ln>
                <a:solidFill>
                  <a:prstClr val="black">
                    <a:lumMod val="85000"/>
                    <a:lumOff val="15000"/>
                  </a:prstClr>
                </a:solidFill>
                <a:uLnTx/>
                <a:uFillTx/>
                <a:latin typeface="Century Gothic" panose="020B0502020202020204" pitchFamily="34" charset="0"/>
              </a:rPr>
              <a:t>Invoice from Generator to Customer</a:t>
            </a:r>
            <a:endParaRPr kumimoji="0" lang="en-ZA" sz="800" b="0" i="0" u="none" strike="noStrike" kern="1200" cap="none" spc="0" normalizeH="0" baseline="0" noProof="0" dirty="0">
              <a:ln>
                <a:noFill/>
              </a:ln>
              <a:solidFill>
                <a:prstClr val="black">
                  <a:lumMod val="85000"/>
                  <a:lumOff val="15000"/>
                </a:prstClr>
              </a:solidFill>
              <a:uLnTx/>
              <a:uFillTx/>
              <a:latin typeface="Century Gothic" panose="020B0502020202020204" pitchFamily="34" charset="0"/>
            </a:endParaRPr>
          </a:p>
        </p:txBody>
      </p:sp>
      <p:sp>
        <p:nvSpPr>
          <p:cNvPr id="125" name="Rectangle 124">
            <a:extLst>
              <a:ext uri="{FF2B5EF4-FFF2-40B4-BE49-F238E27FC236}">
                <a16:creationId xmlns:a16="http://schemas.microsoft.com/office/drawing/2014/main" id="{2E995CFB-6EDA-4FF5-A88D-6283D8CD0A4F}"/>
              </a:ext>
            </a:extLst>
          </p:cNvPr>
          <p:cNvSpPr/>
          <p:nvPr/>
        </p:nvSpPr>
        <p:spPr>
          <a:xfrm>
            <a:off x="8693150" y="2990258"/>
            <a:ext cx="1463677" cy="1265544"/>
          </a:xfrm>
          <a:prstGeom prst="rect">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defTabSz="914400" rtl="0" eaLnBrk="1" fontAlgn="auto" latinLnBrk="0" hangingPunct="1">
              <a:lnSpc>
                <a:spcPct val="100000"/>
              </a:lnSpc>
              <a:spcBef>
                <a:spcPts val="0"/>
              </a:spcBef>
              <a:spcAft>
                <a:spcPts val="0"/>
              </a:spcAft>
              <a:buClrTx/>
              <a:buSzTx/>
              <a:tabLst/>
              <a:defRPr/>
            </a:pPr>
            <a:r>
              <a:rPr kumimoji="0" lang="en-ZA" sz="700" b="1" i="0" u="none" strike="noStrike" kern="1200" cap="none" spc="0" normalizeH="0" baseline="0" noProof="0" dirty="0">
                <a:ln>
                  <a:noFill/>
                </a:ln>
                <a:solidFill>
                  <a:schemeClr val="tx1"/>
                </a:solidFill>
                <a:uLnTx/>
                <a:uFillTx/>
                <a:latin typeface="Century Gothic" panose="020B0502020202020204" pitchFamily="34" charset="0"/>
              </a:rPr>
              <a:t>Tariff: </a:t>
            </a:r>
            <a:r>
              <a:rPr kumimoji="0" lang="en-ZA" sz="700" b="0" i="0" u="none" strike="noStrike" kern="1200" cap="none" spc="0" normalizeH="0" baseline="0" noProof="0" dirty="0">
                <a:ln>
                  <a:noFill/>
                </a:ln>
                <a:solidFill>
                  <a:schemeClr val="tx1"/>
                </a:solidFill>
                <a:uLnTx/>
                <a:uFillTx/>
                <a:latin typeface="Century Gothic" panose="020B0502020202020204" pitchFamily="34" charset="0"/>
              </a:rPr>
              <a:t>Wheeling tariff / Muni tariff &amp; WEPS credit:</a:t>
            </a:r>
          </a:p>
          <a:p>
            <a:pPr marL="88900" marR="0" lvl="0" indent="-88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700" b="0" i="0" u="none" strike="noStrike" kern="1200" cap="none" spc="0" normalizeH="0" baseline="0" noProof="0" dirty="0">
                <a:ln>
                  <a:noFill/>
                </a:ln>
                <a:solidFill>
                  <a:schemeClr val="tx1"/>
                </a:solidFill>
                <a:uLnTx/>
                <a:uFillTx/>
                <a:latin typeface="Century Gothic" panose="020B0502020202020204" pitchFamily="34" charset="0"/>
              </a:rPr>
              <a:t>100% energy supplied to connection point incl. losses as part of wheeling costs</a:t>
            </a:r>
          </a:p>
          <a:p>
            <a:pPr marL="88900" marR="0" lvl="0" indent="-88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700" b="0" i="0" u="none" strike="noStrike" kern="1200" cap="none" spc="0" normalizeH="0" baseline="0" noProof="0" dirty="0">
                <a:ln>
                  <a:noFill/>
                </a:ln>
                <a:solidFill>
                  <a:schemeClr val="tx1"/>
                </a:solidFill>
                <a:uLnTx/>
                <a:uFillTx/>
                <a:latin typeface="Century Gothic" panose="020B0502020202020204" pitchFamily="34" charset="0"/>
              </a:rPr>
              <a:t>Credit for green energy imported @ WEPS rate</a:t>
            </a:r>
          </a:p>
          <a:p>
            <a:pPr marL="88900" marR="0" lvl="0" indent="-88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700" b="0" i="0" u="none" strike="noStrike" kern="1200" cap="none" spc="0" normalizeH="0" baseline="0" noProof="0" dirty="0">
                <a:ln>
                  <a:noFill/>
                </a:ln>
                <a:solidFill>
                  <a:schemeClr val="tx1"/>
                </a:solidFill>
                <a:uLnTx/>
                <a:uFillTx/>
                <a:latin typeface="Century Gothic" panose="020B0502020202020204" pitchFamily="34" charset="0"/>
              </a:rPr>
              <a:t>Wheeling charges: Administration charge and affordability subsidy rebate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700" b="0" i="0" u="none" strike="noStrike" kern="1200" cap="none" spc="0" normalizeH="0" baseline="0" noProof="0" dirty="0">
              <a:ln>
                <a:noFill/>
              </a:ln>
              <a:solidFill>
                <a:schemeClr val="tx1"/>
              </a:solidFill>
              <a:uLnTx/>
              <a:uFillTx/>
              <a:latin typeface="Century Gothic" panose="020B0502020202020204" pitchFamily="34" charset="0"/>
            </a:endParaRPr>
          </a:p>
        </p:txBody>
      </p:sp>
      <p:sp>
        <p:nvSpPr>
          <p:cNvPr id="126" name="Rectangle 125">
            <a:extLst>
              <a:ext uri="{FF2B5EF4-FFF2-40B4-BE49-F238E27FC236}">
                <a16:creationId xmlns:a16="http://schemas.microsoft.com/office/drawing/2014/main" id="{2140AA00-D968-497D-BBF4-7963F44E9D11}"/>
              </a:ext>
            </a:extLst>
          </p:cNvPr>
          <p:cNvSpPr/>
          <p:nvPr/>
        </p:nvSpPr>
        <p:spPr>
          <a:xfrm>
            <a:off x="8690457" y="2582593"/>
            <a:ext cx="1463677" cy="407665"/>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spc="0" normalizeH="0" baseline="0" noProof="0" dirty="0">
                <a:ln>
                  <a:noFill/>
                </a:ln>
                <a:solidFill>
                  <a:prstClr val="black">
                    <a:lumMod val="85000"/>
                    <a:lumOff val="15000"/>
                  </a:prstClr>
                </a:solidFill>
                <a:uLnTx/>
                <a:uFillTx/>
                <a:latin typeface="Century Gothic" panose="020B0502020202020204" pitchFamily="34" charset="0"/>
              </a:rPr>
              <a:t>Invoice from Munic to Customer</a:t>
            </a:r>
            <a:endParaRPr kumimoji="0" lang="en-ZA" sz="800" b="0" i="0" u="none" strike="noStrike" kern="1200" cap="none" spc="0" normalizeH="0" baseline="0" noProof="0" dirty="0">
              <a:ln>
                <a:noFill/>
              </a:ln>
              <a:solidFill>
                <a:prstClr val="black">
                  <a:lumMod val="85000"/>
                  <a:lumOff val="15000"/>
                </a:prstClr>
              </a:solidFill>
              <a:uLnTx/>
              <a:uFillTx/>
              <a:latin typeface="Century Gothic" panose="020B0502020202020204" pitchFamily="34" charset="0"/>
            </a:endParaRPr>
          </a:p>
        </p:txBody>
      </p:sp>
      <p:cxnSp>
        <p:nvCxnSpPr>
          <p:cNvPr id="132" name="Straight Arrow Connector 131">
            <a:extLst>
              <a:ext uri="{FF2B5EF4-FFF2-40B4-BE49-F238E27FC236}">
                <a16:creationId xmlns:a16="http://schemas.microsoft.com/office/drawing/2014/main" id="{FC04AE00-1561-47F0-97A4-6E0083178C8D}"/>
              </a:ext>
            </a:extLst>
          </p:cNvPr>
          <p:cNvCxnSpPr>
            <a:cxnSpLocks/>
          </p:cNvCxnSpPr>
          <p:nvPr/>
        </p:nvCxnSpPr>
        <p:spPr>
          <a:xfrm flipV="1">
            <a:off x="1633251" y="1735597"/>
            <a:ext cx="2834529" cy="120749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490B7C16-A27D-4FAD-9501-D077BA358388}"/>
              </a:ext>
            </a:extLst>
          </p:cNvPr>
          <p:cNvCxnSpPr>
            <a:cxnSpLocks/>
          </p:cNvCxnSpPr>
          <p:nvPr/>
        </p:nvCxnSpPr>
        <p:spPr>
          <a:xfrm flipV="1">
            <a:off x="1329791" y="1271429"/>
            <a:ext cx="2535421" cy="987214"/>
          </a:xfrm>
          <a:prstGeom prst="straightConnector1">
            <a:avLst/>
          </a:prstGeom>
          <a:ln w="38100">
            <a:solidFill>
              <a:srgbClr val="31859C"/>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BF993BBF-643E-4D35-A03D-8ECD654AFFEE}"/>
              </a:ext>
            </a:extLst>
          </p:cNvPr>
          <p:cNvSpPr txBox="1"/>
          <p:nvPr/>
        </p:nvSpPr>
        <p:spPr>
          <a:xfrm>
            <a:off x="2256891" y="1088855"/>
            <a:ext cx="882556" cy="921807"/>
          </a:xfrm>
          <a:prstGeom prst="rect">
            <a:avLst/>
          </a:prstGeom>
          <a:solidFill>
            <a:srgbClr val="31859C"/>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900" dirty="0">
                <a:solidFill>
                  <a:schemeClr val="bg1"/>
                </a:solidFill>
                <a:effectLst>
                  <a:outerShdw blurRad="38100" dist="38100" dir="2700000" algn="tl">
                    <a:srgbClr val="000000">
                      <a:alpha val="43137"/>
                    </a:srgbClr>
                  </a:outerShdw>
                </a:effectLst>
                <a:latin typeface="Century Gothic" panose="020B0502020202020204" pitchFamily="34" charset="0"/>
                <a:ea typeface="Arial" panose="020B0604020202020204" pitchFamily="34" charset="0"/>
                <a:cs typeface="Arial" panose="020B0604020202020204" pitchFamily="34" charset="0"/>
              </a:rPr>
              <a:t>Connection and Use of Systems Agreement (+ Wheeling Annex)</a:t>
            </a:r>
            <a:endParaRPr kumimoji="0" lang="en-ZA" sz="9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ndParaRPr>
          </a:p>
        </p:txBody>
      </p:sp>
      <p:cxnSp>
        <p:nvCxnSpPr>
          <p:cNvPr id="94" name="Straight Arrow Connector 93">
            <a:extLst>
              <a:ext uri="{FF2B5EF4-FFF2-40B4-BE49-F238E27FC236}">
                <a16:creationId xmlns:a16="http://schemas.microsoft.com/office/drawing/2014/main" id="{6F377B0E-1F27-46D3-BF06-D96FBAB01F3A}"/>
              </a:ext>
            </a:extLst>
          </p:cNvPr>
          <p:cNvCxnSpPr>
            <a:cxnSpLocks/>
          </p:cNvCxnSpPr>
          <p:nvPr/>
        </p:nvCxnSpPr>
        <p:spPr>
          <a:xfrm>
            <a:off x="7856686" y="1593065"/>
            <a:ext cx="2944772" cy="751412"/>
          </a:xfrm>
          <a:prstGeom prst="straightConnector1">
            <a:avLst/>
          </a:prstGeom>
          <a:ln w="3810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1CEEAB13-284B-445E-90B5-0BBC227EF54C}"/>
              </a:ext>
            </a:extLst>
          </p:cNvPr>
          <p:cNvCxnSpPr>
            <a:cxnSpLocks/>
          </p:cNvCxnSpPr>
          <p:nvPr/>
        </p:nvCxnSpPr>
        <p:spPr>
          <a:xfrm flipV="1">
            <a:off x="4928343" y="819603"/>
            <a:ext cx="2417233" cy="3862"/>
          </a:xfrm>
          <a:prstGeom prst="straightConnector1">
            <a:avLst/>
          </a:prstGeom>
          <a:ln w="3810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A9B3480F-CF39-43C4-A2CD-0BE6C9CF1DCA}"/>
              </a:ext>
            </a:extLst>
          </p:cNvPr>
          <p:cNvSpPr/>
          <p:nvPr/>
        </p:nvSpPr>
        <p:spPr>
          <a:xfrm>
            <a:off x="750364" y="4041004"/>
            <a:ext cx="1205182" cy="154828"/>
          </a:xfrm>
          <a:prstGeom prst="rect">
            <a:avLst/>
          </a:prstGeom>
          <a:solidFill>
            <a:srgbClr val="CC99FF"/>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600" b="1" dirty="0">
                <a:solidFill>
                  <a:schemeClr val="bg1"/>
                </a:solidFill>
                <a:effectLst>
                  <a:outerShdw blurRad="38100" dist="38100" dir="2700000" algn="tl">
                    <a:srgbClr val="000000">
                      <a:alpha val="43137"/>
                    </a:srgbClr>
                  </a:outerShdw>
                </a:effectLst>
                <a:latin typeface="Century Gothic" panose="020B0502020202020204" pitchFamily="34" charset="0"/>
              </a:rPr>
              <a:t>Smart Meter @ Generator</a:t>
            </a:r>
            <a:endParaRPr kumimoji="0" lang="en-ZA" sz="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ndParaRPr>
          </a:p>
        </p:txBody>
      </p:sp>
      <p:sp>
        <p:nvSpPr>
          <p:cNvPr id="118" name="Rectangle 117">
            <a:extLst>
              <a:ext uri="{FF2B5EF4-FFF2-40B4-BE49-F238E27FC236}">
                <a16:creationId xmlns:a16="http://schemas.microsoft.com/office/drawing/2014/main" id="{E14181F5-19D6-4B45-85C0-53CC30D3C5C8}"/>
              </a:ext>
            </a:extLst>
          </p:cNvPr>
          <p:cNvSpPr/>
          <p:nvPr/>
        </p:nvSpPr>
        <p:spPr>
          <a:xfrm>
            <a:off x="4536287" y="1884600"/>
            <a:ext cx="1205182" cy="154828"/>
          </a:xfrm>
          <a:prstGeom prst="rect">
            <a:avLst/>
          </a:prstGeom>
          <a:solidFill>
            <a:srgbClr val="CC99FF"/>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600" b="1" dirty="0">
                <a:solidFill>
                  <a:schemeClr val="bg1"/>
                </a:solidFill>
                <a:effectLst>
                  <a:outerShdw blurRad="38100" dist="38100" dir="2700000" algn="tl">
                    <a:srgbClr val="000000">
                      <a:alpha val="43137"/>
                    </a:srgbClr>
                  </a:outerShdw>
                </a:effectLst>
                <a:latin typeface="Century Gothic" panose="020B0502020202020204" pitchFamily="34" charset="0"/>
              </a:rPr>
              <a:t>Smart Meter @ POD</a:t>
            </a:r>
            <a:endParaRPr kumimoji="0" lang="en-ZA" sz="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ndParaRPr>
          </a:p>
        </p:txBody>
      </p:sp>
      <p:sp>
        <p:nvSpPr>
          <p:cNvPr id="121" name="Rectangle 120">
            <a:extLst>
              <a:ext uri="{FF2B5EF4-FFF2-40B4-BE49-F238E27FC236}">
                <a16:creationId xmlns:a16="http://schemas.microsoft.com/office/drawing/2014/main" id="{B2F7425D-92E9-4AF5-8A9D-5982F82B31EF}"/>
              </a:ext>
            </a:extLst>
          </p:cNvPr>
          <p:cNvSpPr/>
          <p:nvPr/>
        </p:nvSpPr>
        <p:spPr>
          <a:xfrm>
            <a:off x="6612569" y="1911246"/>
            <a:ext cx="1205182" cy="154828"/>
          </a:xfrm>
          <a:prstGeom prst="rect">
            <a:avLst/>
          </a:prstGeom>
          <a:solidFill>
            <a:srgbClr val="CC99FF"/>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600" b="1" dirty="0">
                <a:solidFill>
                  <a:schemeClr val="bg1"/>
                </a:solidFill>
                <a:effectLst>
                  <a:outerShdw blurRad="38100" dist="38100" dir="2700000" algn="tl">
                    <a:srgbClr val="000000">
                      <a:alpha val="43137"/>
                    </a:srgbClr>
                  </a:outerShdw>
                </a:effectLst>
                <a:latin typeface="Century Gothic" panose="020B0502020202020204" pitchFamily="34" charset="0"/>
              </a:rPr>
              <a:t>Check Smart Meter @ POD</a:t>
            </a:r>
            <a:endParaRPr kumimoji="0" lang="en-ZA" sz="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ndParaRPr>
          </a:p>
        </p:txBody>
      </p:sp>
      <p:sp>
        <p:nvSpPr>
          <p:cNvPr id="122" name="Rectangle 121">
            <a:extLst>
              <a:ext uri="{FF2B5EF4-FFF2-40B4-BE49-F238E27FC236}">
                <a16:creationId xmlns:a16="http://schemas.microsoft.com/office/drawing/2014/main" id="{2847B4E6-D93B-44DF-ABEE-4307FA6CDA2D}"/>
              </a:ext>
            </a:extLst>
          </p:cNvPr>
          <p:cNvSpPr/>
          <p:nvPr/>
        </p:nvSpPr>
        <p:spPr>
          <a:xfrm>
            <a:off x="10498735" y="4173888"/>
            <a:ext cx="1383122" cy="154828"/>
          </a:xfrm>
          <a:prstGeom prst="rect">
            <a:avLst/>
          </a:prstGeom>
          <a:solidFill>
            <a:srgbClr val="CC99FF"/>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600" b="1" dirty="0">
                <a:solidFill>
                  <a:schemeClr val="bg1"/>
                </a:solidFill>
                <a:effectLst>
                  <a:outerShdw blurRad="38100" dist="38100" dir="2700000" algn="tl">
                    <a:srgbClr val="000000">
                      <a:alpha val="43137"/>
                    </a:srgbClr>
                  </a:outerShdw>
                </a:effectLst>
                <a:latin typeface="Century Gothic" panose="020B0502020202020204" pitchFamily="34" charset="0"/>
              </a:rPr>
              <a:t>Munic Smart Meter @ Customer</a:t>
            </a:r>
            <a:endParaRPr kumimoji="0" lang="en-ZA" sz="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ndParaRPr>
          </a:p>
        </p:txBody>
      </p:sp>
      <p:grpSp>
        <p:nvGrpSpPr>
          <p:cNvPr id="59" name="Group 58">
            <a:extLst>
              <a:ext uri="{FF2B5EF4-FFF2-40B4-BE49-F238E27FC236}">
                <a16:creationId xmlns:a16="http://schemas.microsoft.com/office/drawing/2014/main" id="{B0045D86-FAA6-4121-AE5E-E57D74ECEE05}"/>
              </a:ext>
            </a:extLst>
          </p:cNvPr>
          <p:cNvGrpSpPr/>
          <p:nvPr/>
        </p:nvGrpSpPr>
        <p:grpSpPr>
          <a:xfrm>
            <a:off x="518767" y="4836231"/>
            <a:ext cx="2620680" cy="865528"/>
            <a:chOff x="475775" y="3986637"/>
            <a:chExt cx="2090226" cy="865528"/>
          </a:xfrm>
        </p:grpSpPr>
        <p:cxnSp>
          <p:nvCxnSpPr>
            <p:cNvPr id="127" name="Straight Arrow Connector 126">
              <a:extLst>
                <a:ext uri="{FF2B5EF4-FFF2-40B4-BE49-F238E27FC236}">
                  <a16:creationId xmlns:a16="http://schemas.microsoft.com/office/drawing/2014/main" id="{473A0059-355C-40C6-B9D0-A016042ACC53}"/>
                </a:ext>
              </a:extLst>
            </p:cNvPr>
            <p:cNvCxnSpPr>
              <a:cxnSpLocks/>
            </p:cNvCxnSpPr>
            <p:nvPr/>
          </p:nvCxnSpPr>
          <p:spPr>
            <a:xfrm>
              <a:off x="502704" y="4306715"/>
              <a:ext cx="643343"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21B8C262-D020-4756-8105-CC571545A576}"/>
                </a:ext>
              </a:extLst>
            </p:cNvPr>
            <p:cNvCxnSpPr>
              <a:cxnSpLocks/>
            </p:cNvCxnSpPr>
            <p:nvPr/>
          </p:nvCxnSpPr>
          <p:spPr>
            <a:xfrm>
              <a:off x="475775" y="4072824"/>
              <a:ext cx="661610" cy="0"/>
            </a:xfrm>
            <a:prstGeom prst="straightConnector1">
              <a:avLst/>
            </a:prstGeom>
            <a:ln w="38100">
              <a:solidFill>
                <a:srgbClr val="31859C"/>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96971773-4403-4CE5-A5A9-A2475376B115}"/>
                </a:ext>
              </a:extLst>
            </p:cNvPr>
            <p:cNvCxnSpPr>
              <a:cxnSpLocks/>
            </p:cNvCxnSpPr>
            <p:nvPr/>
          </p:nvCxnSpPr>
          <p:spPr>
            <a:xfrm>
              <a:off x="502704" y="4543153"/>
              <a:ext cx="611309" cy="0"/>
            </a:xfrm>
            <a:prstGeom prst="straightConnector1">
              <a:avLst/>
            </a:prstGeom>
            <a:ln w="3810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5099D295-1590-466E-8E28-51590DDB0238}"/>
                </a:ext>
              </a:extLst>
            </p:cNvPr>
            <p:cNvCxnSpPr>
              <a:cxnSpLocks/>
            </p:cNvCxnSpPr>
            <p:nvPr/>
          </p:nvCxnSpPr>
          <p:spPr>
            <a:xfrm>
              <a:off x="495009" y="4774751"/>
              <a:ext cx="667478" cy="0"/>
            </a:xfrm>
            <a:prstGeom prst="straightConnector1">
              <a:avLst/>
            </a:prstGeom>
            <a:ln w="381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3" name="Rectangle 132">
              <a:extLst>
                <a:ext uri="{FF2B5EF4-FFF2-40B4-BE49-F238E27FC236}">
                  <a16:creationId xmlns:a16="http://schemas.microsoft.com/office/drawing/2014/main" id="{09E4F330-0C41-451D-BC51-DD04F90BCFC8}"/>
                </a:ext>
              </a:extLst>
            </p:cNvPr>
            <p:cNvSpPr/>
            <p:nvPr/>
          </p:nvSpPr>
          <p:spPr>
            <a:xfrm>
              <a:off x="1109101" y="3986637"/>
              <a:ext cx="1441218" cy="15482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ZA" sz="800" b="1" dirty="0">
                  <a:solidFill>
                    <a:prstClr val="black">
                      <a:lumMod val="85000"/>
                      <a:lumOff val="15000"/>
                    </a:prstClr>
                  </a:solidFill>
                  <a:latin typeface="Century Gothic" panose="020B0502020202020204" pitchFamily="34" charset="0"/>
                </a:rPr>
                <a:t>Contractual Arrangement</a:t>
              </a:r>
              <a:endParaRPr kumimoji="0" lang="en-ZA" sz="800" b="1" i="0" u="none" strike="noStrike" kern="1200" cap="none" spc="0" normalizeH="0" baseline="0" noProof="0" dirty="0">
                <a:ln>
                  <a:noFill/>
                </a:ln>
                <a:solidFill>
                  <a:prstClr val="black">
                    <a:lumMod val="85000"/>
                    <a:lumOff val="15000"/>
                  </a:prstClr>
                </a:solidFill>
                <a:uLnTx/>
                <a:uFillTx/>
                <a:latin typeface="Century Gothic" panose="020B0502020202020204" pitchFamily="34" charset="0"/>
              </a:endParaRPr>
            </a:p>
          </p:txBody>
        </p:sp>
        <p:sp>
          <p:nvSpPr>
            <p:cNvPr id="134" name="Rectangle 133">
              <a:extLst>
                <a:ext uri="{FF2B5EF4-FFF2-40B4-BE49-F238E27FC236}">
                  <a16:creationId xmlns:a16="http://schemas.microsoft.com/office/drawing/2014/main" id="{1428D7F2-442C-419E-952E-CA59C35FE1C0}"/>
                </a:ext>
              </a:extLst>
            </p:cNvPr>
            <p:cNvSpPr/>
            <p:nvPr/>
          </p:nvSpPr>
          <p:spPr>
            <a:xfrm>
              <a:off x="1103196" y="4229301"/>
              <a:ext cx="1441218" cy="15482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ZA" sz="800" b="1" dirty="0">
                  <a:solidFill>
                    <a:prstClr val="black">
                      <a:lumMod val="85000"/>
                      <a:lumOff val="15000"/>
                    </a:prstClr>
                  </a:solidFill>
                  <a:latin typeface="Century Gothic" panose="020B0502020202020204" pitchFamily="34" charset="0"/>
                </a:rPr>
                <a:t>Actual Electricity Flow</a:t>
              </a:r>
              <a:endParaRPr kumimoji="0" lang="en-ZA" sz="800" b="1" i="0" u="none" strike="noStrike" kern="1200" cap="none" spc="0" normalizeH="0" baseline="0" noProof="0" dirty="0">
                <a:ln>
                  <a:noFill/>
                </a:ln>
                <a:solidFill>
                  <a:prstClr val="black">
                    <a:lumMod val="85000"/>
                    <a:lumOff val="15000"/>
                  </a:prstClr>
                </a:solidFill>
                <a:uLnTx/>
                <a:uFillTx/>
                <a:latin typeface="Century Gothic" panose="020B0502020202020204" pitchFamily="34" charset="0"/>
              </a:endParaRPr>
            </a:p>
          </p:txBody>
        </p:sp>
        <p:sp>
          <p:nvSpPr>
            <p:cNvPr id="135" name="Rectangle 134">
              <a:extLst>
                <a:ext uri="{FF2B5EF4-FFF2-40B4-BE49-F238E27FC236}">
                  <a16:creationId xmlns:a16="http://schemas.microsoft.com/office/drawing/2014/main" id="{068E8230-F0F9-47B9-BFAD-54A7582EBE9D}"/>
                </a:ext>
              </a:extLst>
            </p:cNvPr>
            <p:cNvSpPr/>
            <p:nvPr/>
          </p:nvSpPr>
          <p:spPr>
            <a:xfrm>
              <a:off x="1115974" y="4471187"/>
              <a:ext cx="1441218" cy="15482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ZA" sz="800" b="1" dirty="0">
                  <a:solidFill>
                    <a:prstClr val="black">
                      <a:lumMod val="85000"/>
                      <a:lumOff val="15000"/>
                    </a:prstClr>
                  </a:solidFill>
                  <a:latin typeface="Century Gothic" panose="020B0502020202020204" pitchFamily="34" charset="0"/>
                </a:rPr>
                <a:t>Contracted Electricity Flow</a:t>
              </a:r>
              <a:endParaRPr kumimoji="0" lang="en-ZA" sz="800" b="1" i="0" u="none" strike="noStrike" kern="1200" cap="none" spc="0" normalizeH="0" baseline="0" noProof="0" dirty="0">
                <a:ln>
                  <a:noFill/>
                </a:ln>
                <a:solidFill>
                  <a:prstClr val="black">
                    <a:lumMod val="85000"/>
                    <a:lumOff val="15000"/>
                  </a:prstClr>
                </a:solidFill>
                <a:uLnTx/>
                <a:uFillTx/>
                <a:latin typeface="Century Gothic" panose="020B0502020202020204" pitchFamily="34" charset="0"/>
              </a:endParaRPr>
            </a:p>
          </p:txBody>
        </p:sp>
        <p:sp>
          <p:nvSpPr>
            <p:cNvPr id="136" name="Rectangle 135">
              <a:extLst>
                <a:ext uri="{FF2B5EF4-FFF2-40B4-BE49-F238E27FC236}">
                  <a16:creationId xmlns:a16="http://schemas.microsoft.com/office/drawing/2014/main" id="{CAB35356-D9A3-4342-8170-C38887EB86C1}"/>
                </a:ext>
              </a:extLst>
            </p:cNvPr>
            <p:cNvSpPr/>
            <p:nvPr/>
          </p:nvSpPr>
          <p:spPr>
            <a:xfrm>
              <a:off x="1124783" y="4697337"/>
              <a:ext cx="1441218" cy="15482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spc="0" normalizeH="0" baseline="0" noProof="0" dirty="0">
                  <a:ln>
                    <a:noFill/>
                  </a:ln>
                  <a:solidFill>
                    <a:prstClr val="black">
                      <a:lumMod val="85000"/>
                      <a:lumOff val="15000"/>
                    </a:prstClr>
                  </a:solidFill>
                  <a:uLnTx/>
                  <a:uFillTx/>
                  <a:latin typeface="Century Gothic" panose="020B0502020202020204" pitchFamily="34" charset="0"/>
                </a:rPr>
                <a:t>Invoicing And Payment </a:t>
              </a:r>
              <a:r>
                <a:rPr lang="en-ZA" sz="800" b="1" dirty="0">
                  <a:solidFill>
                    <a:prstClr val="black">
                      <a:lumMod val="85000"/>
                      <a:lumOff val="15000"/>
                    </a:prstClr>
                  </a:solidFill>
                  <a:latin typeface="Century Gothic" panose="020B0502020202020204" pitchFamily="34" charset="0"/>
                </a:rPr>
                <a:t>Flow</a:t>
              </a:r>
              <a:endParaRPr kumimoji="0" lang="en-ZA" sz="800" b="1" i="0" u="none" strike="noStrike" kern="1200" cap="none" spc="0" normalizeH="0" baseline="0" noProof="0" dirty="0">
                <a:ln>
                  <a:noFill/>
                </a:ln>
                <a:solidFill>
                  <a:prstClr val="black">
                    <a:lumMod val="85000"/>
                    <a:lumOff val="15000"/>
                  </a:prstClr>
                </a:solidFill>
                <a:uLnTx/>
                <a:uFillTx/>
                <a:latin typeface="Century Gothic" panose="020B0502020202020204" pitchFamily="34" charset="0"/>
              </a:endParaRPr>
            </a:p>
          </p:txBody>
        </p:sp>
      </p:grpSp>
      <p:sp>
        <p:nvSpPr>
          <p:cNvPr id="156" name="Rectangle 155">
            <a:extLst>
              <a:ext uri="{FF2B5EF4-FFF2-40B4-BE49-F238E27FC236}">
                <a16:creationId xmlns:a16="http://schemas.microsoft.com/office/drawing/2014/main" id="{FDA4F57E-135A-4076-8884-4F0B02393C03}"/>
              </a:ext>
            </a:extLst>
          </p:cNvPr>
          <p:cNvSpPr/>
          <p:nvPr/>
        </p:nvSpPr>
        <p:spPr>
          <a:xfrm>
            <a:off x="605875" y="2160310"/>
            <a:ext cx="537585" cy="15482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ZA" sz="1600" b="1" u="sng" dirty="0">
                <a:solidFill>
                  <a:prstClr val="black">
                    <a:lumMod val="85000"/>
                    <a:lumOff val="15000"/>
                  </a:prstClr>
                </a:solidFill>
                <a:latin typeface="Century Gothic" panose="020B0502020202020204" pitchFamily="34" charset="0"/>
              </a:rPr>
              <a:t>IPP:</a:t>
            </a:r>
            <a:endParaRPr kumimoji="0" lang="en-ZA" sz="1600" b="1" i="0" u="sng" strike="noStrike" kern="1200" cap="none" spc="0" normalizeH="0" baseline="0" noProof="0" dirty="0">
              <a:ln>
                <a:noFill/>
              </a:ln>
              <a:solidFill>
                <a:prstClr val="black">
                  <a:lumMod val="85000"/>
                  <a:lumOff val="15000"/>
                </a:prstClr>
              </a:solidFill>
              <a:uLnTx/>
              <a:uFillTx/>
              <a:latin typeface="Century Gothic" panose="020B0502020202020204" pitchFamily="34" charset="0"/>
            </a:endParaRPr>
          </a:p>
        </p:txBody>
      </p:sp>
      <p:sp>
        <p:nvSpPr>
          <p:cNvPr id="157" name="Rectangle 156">
            <a:extLst>
              <a:ext uri="{FF2B5EF4-FFF2-40B4-BE49-F238E27FC236}">
                <a16:creationId xmlns:a16="http://schemas.microsoft.com/office/drawing/2014/main" id="{7F24A8CE-3015-48FA-AFF7-B1FE80B021A3}"/>
              </a:ext>
            </a:extLst>
          </p:cNvPr>
          <p:cNvSpPr/>
          <p:nvPr/>
        </p:nvSpPr>
        <p:spPr>
          <a:xfrm>
            <a:off x="7486088" y="778232"/>
            <a:ext cx="1762680" cy="17464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ZA" sz="1600" b="1" u="sng" dirty="0">
                <a:solidFill>
                  <a:prstClr val="black">
                    <a:lumMod val="85000"/>
                    <a:lumOff val="15000"/>
                  </a:prstClr>
                </a:solidFill>
                <a:latin typeface="Century Gothic" panose="020B0502020202020204" pitchFamily="34" charset="0"/>
              </a:rPr>
              <a:t>Eskom network</a:t>
            </a:r>
            <a:endParaRPr kumimoji="0" lang="en-ZA" sz="1600" b="1" i="0" u="sng" strike="noStrike" kern="1200" cap="none" spc="0" normalizeH="0" baseline="0" noProof="0" dirty="0">
              <a:ln>
                <a:noFill/>
              </a:ln>
              <a:solidFill>
                <a:prstClr val="black">
                  <a:lumMod val="85000"/>
                  <a:lumOff val="15000"/>
                </a:prstClr>
              </a:solidFill>
              <a:uLnTx/>
              <a:uFillTx/>
              <a:latin typeface="Century Gothic" panose="020B0502020202020204" pitchFamily="34" charset="0"/>
            </a:endParaRPr>
          </a:p>
        </p:txBody>
      </p:sp>
      <p:sp>
        <p:nvSpPr>
          <p:cNvPr id="158" name="Rectangle 157">
            <a:extLst>
              <a:ext uri="{FF2B5EF4-FFF2-40B4-BE49-F238E27FC236}">
                <a16:creationId xmlns:a16="http://schemas.microsoft.com/office/drawing/2014/main" id="{B56D278B-0FD9-4EA7-9063-EE5D79584484}"/>
              </a:ext>
            </a:extLst>
          </p:cNvPr>
          <p:cNvSpPr/>
          <p:nvPr/>
        </p:nvSpPr>
        <p:spPr>
          <a:xfrm>
            <a:off x="3185406" y="761780"/>
            <a:ext cx="1762680" cy="17464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ZA" sz="1600" b="1" u="sng" dirty="0">
                <a:solidFill>
                  <a:prstClr val="black">
                    <a:lumMod val="85000"/>
                    <a:lumOff val="15000"/>
                  </a:prstClr>
                </a:solidFill>
                <a:latin typeface="Century Gothic" panose="020B0502020202020204" pitchFamily="34" charset="0"/>
              </a:rPr>
              <a:t>Munic network</a:t>
            </a:r>
            <a:endParaRPr kumimoji="0" lang="en-ZA" sz="1600" b="1" i="0" u="sng" strike="noStrike" kern="1200" cap="none" spc="0" normalizeH="0" baseline="0" noProof="0" dirty="0">
              <a:ln>
                <a:noFill/>
              </a:ln>
              <a:solidFill>
                <a:prstClr val="black">
                  <a:lumMod val="85000"/>
                  <a:lumOff val="15000"/>
                </a:prstClr>
              </a:solidFill>
              <a:uLnTx/>
              <a:uFillTx/>
              <a:latin typeface="Century Gothic" panose="020B0502020202020204" pitchFamily="34" charset="0"/>
            </a:endParaRPr>
          </a:p>
        </p:txBody>
      </p:sp>
      <p:sp>
        <p:nvSpPr>
          <p:cNvPr id="159" name="Rectangle 158">
            <a:extLst>
              <a:ext uri="{FF2B5EF4-FFF2-40B4-BE49-F238E27FC236}">
                <a16:creationId xmlns:a16="http://schemas.microsoft.com/office/drawing/2014/main" id="{927A5FC8-3847-4721-8396-9722E8FC9395}"/>
              </a:ext>
            </a:extLst>
          </p:cNvPr>
          <p:cNvSpPr/>
          <p:nvPr/>
        </p:nvSpPr>
        <p:spPr>
          <a:xfrm>
            <a:off x="10824772" y="2336783"/>
            <a:ext cx="1436138" cy="17464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ZA" sz="1600" b="1" u="sng" dirty="0">
                <a:solidFill>
                  <a:prstClr val="black">
                    <a:lumMod val="85000"/>
                    <a:lumOff val="15000"/>
                  </a:prstClr>
                </a:solidFill>
                <a:latin typeface="Century Gothic" panose="020B0502020202020204" pitchFamily="34" charset="0"/>
              </a:rPr>
              <a:t>Customer &amp; Off taker</a:t>
            </a:r>
            <a:endParaRPr kumimoji="0" lang="en-ZA" sz="1600" b="1" i="0" u="sng" strike="noStrike" kern="1200" cap="none" spc="0" normalizeH="0" baseline="0" noProof="0" dirty="0">
              <a:ln>
                <a:noFill/>
              </a:ln>
              <a:solidFill>
                <a:prstClr val="black">
                  <a:lumMod val="85000"/>
                  <a:lumOff val="15000"/>
                </a:prstClr>
              </a:solidFill>
              <a:uLnTx/>
              <a:uFillTx/>
              <a:latin typeface="Century Gothic" panose="020B0502020202020204" pitchFamily="34" charset="0"/>
            </a:endParaRPr>
          </a:p>
        </p:txBody>
      </p:sp>
      <p:sp>
        <p:nvSpPr>
          <p:cNvPr id="76" name="Rectangle 75">
            <a:extLst>
              <a:ext uri="{FF2B5EF4-FFF2-40B4-BE49-F238E27FC236}">
                <a16:creationId xmlns:a16="http://schemas.microsoft.com/office/drawing/2014/main" id="{BC2ADB68-505F-48CC-B580-6C1F130B7D83}"/>
              </a:ext>
            </a:extLst>
          </p:cNvPr>
          <p:cNvSpPr/>
          <p:nvPr/>
        </p:nvSpPr>
        <p:spPr>
          <a:xfrm>
            <a:off x="87156" y="94301"/>
            <a:ext cx="1762680" cy="17464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ZA" sz="1600" b="1" u="sng" dirty="0">
                <a:solidFill>
                  <a:prstClr val="black">
                    <a:lumMod val="85000"/>
                    <a:lumOff val="15000"/>
                  </a:prstClr>
                </a:solidFill>
                <a:latin typeface="Century Gothic" panose="020B0502020202020204" pitchFamily="34" charset="0"/>
              </a:rPr>
              <a:t>Scenario 3</a:t>
            </a:r>
            <a:endParaRPr kumimoji="0" lang="en-ZA" sz="1600" b="1" i="0" u="sng" strike="noStrike" kern="1200" cap="none" spc="0" normalizeH="0" baseline="0" noProof="0" dirty="0">
              <a:ln>
                <a:noFill/>
              </a:ln>
              <a:solidFill>
                <a:prstClr val="black">
                  <a:lumMod val="85000"/>
                  <a:lumOff val="15000"/>
                </a:prstClr>
              </a:solidFill>
              <a:uLnTx/>
              <a:uFillTx/>
              <a:latin typeface="Century Gothic" panose="020B0502020202020204" pitchFamily="34" charset="0"/>
            </a:endParaRPr>
          </a:p>
        </p:txBody>
      </p:sp>
    </p:spTree>
    <p:extLst>
      <p:ext uri="{BB962C8B-B14F-4D97-AF65-F5344CB8AC3E}">
        <p14:creationId xmlns:p14="http://schemas.microsoft.com/office/powerpoint/2010/main" val="4008382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BC2ADB68-505F-48CC-B580-6C1F130B7D83}"/>
              </a:ext>
            </a:extLst>
          </p:cNvPr>
          <p:cNvSpPr/>
          <p:nvPr/>
        </p:nvSpPr>
        <p:spPr>
          <a:xfrm>
            <a:off x="87156" y="94301"/>
            <a:ext cx="2711462" cy="228972"/>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ZA" sz="1600" b="1" u="sng" dirty="0">
                <a:solidFill>
                  <a:prstClr val="black">
                    <a:lumMod val="85000"/>
                    <a:lumOff val="15000"/>
                  </a:prstClr>
                </a:solidFill>
                <a:latin typeface="Century Gothic" panose="020B0502020202020204" pitchFamily="34" charset="0"/>
              </a:rPr>
              <a:t>Application Process</a:t>
            </a:r>
            <a:endParaRPr kumimoji="0" lang="en-ZA" sz="1600" b="1" i="0" u="sng" strike="noStrike" kern="1200" cap="none" spc="0" normalizeH="0" baseline="0" noProof="0" dirty="0">
              <a:ln>
                <a:noFill/>
              </a:ln>
              <a:solidFill>
                <a:prstClr val="black">
                  <a:lumMod val="85000"/>
                  <a:lumOff val="15000"/>
                </a:prstClr>
              </a:solidFill>
              <a:uLnTx/>
              <a:uFillTx/>
              <a:latin typeface="Century Gothic" panose="020B0502020202020204" pitchFamily="34" charset="0"/>
            </a:endParaRPr>
          </a:p>
        </p:txBody>
      </p:sp>
      <p:sp>
        <p:nvSpPr>
          <p:cNvPr id="2" name="Rectangle: Rounded Corners 1">
            <a:extLst>
              <a:ext uri="{FF2B5EF4-FFF2-40B4-BE49-F238E27FC236}">
                <a16:creationId xmlns:a16="http://schemas.microsoft.com/office/drawing/2014/main" id="{4EF2B3C2-19B2-9A14-6D1E-77A373FF1DD8}"/>
              </a:ext>
            </a:extLst>
          </p:cNvPr>
          <p:cNvSpPr/>
          <p:nvPr/>
        </p:nvSpPr>
        <p:spPr>
          <a:xfrm>
            <a:off x="9399333" y="3404872"/>
            <a:ext cx="1112625" cy="1293801"/>
          </a:xfrm>
          <a:prstGeom prst="roundRect">
            <a:avLst/>
          </a:prstGeom>
          <a:solidFill>
            <a:srgbClr val="31859C"/>
          </a:solidFill>
          <a:ln w="9525">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tIns="179906" rtlCol="0" anchor="t" anchorCtr="0"/>
          <a:lstStyle/>
          <a:p>
            <a:pPr marL="0" marR="0" lvl="0" indent="0" algn="ctr" defTabSz="913943" rtl="0" eaLnBrk="1" fontAlgn="auto"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S Mincho" panose="02020609040205080304" pitchFamily="49" charset="-128"/>
                <a:cs typeface="Arial" panose="020B0604020202020204" pitchFamily="34" charset="0"/>
              </a:rPr>
              <a:t>Tariff changed, and wheeling commences</a:t>
            </a:r>
            <a:endParaRPr kumimoji="0" lang="en-US" sz="9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cs typeface="DIN Next LT Arabic Light" panose="020B0303020203050203" pitchFamily="34" charset="-78"/>
            </a:endParaRPr>
          </a:p>
        </p:txBody>
      </p:sp>
      <p:sp>
        <p:nvSpPr>
          <p:cNvPr id="5" name="Rectangle: Rounded Corners 4">
            <a:extLst>
              <a:ext uri="{FF2B5EF4-FFF2-40B4-BE49-F238E27FC236}">
                <a16:creationId xmlns:a16="http://schemas.microsoft.com/office/drawing/2014/main" id="{055E911E-D96B-54DF-8459-F1E579BC1E3E}"/>
              </a:ext>
            </a:extLst>
          </p:cNvPr>
          <p:cNvSpPr/>
          <p:nvPr/>
        </p:nvSpPr>
        <p:spPr>
          <a:xfrm>
            <a:off x="1136561" y="1843571"/>
            <a:ext cx="1112625" cy="1295292"/>
          </a:xfrm>
          <a:prstGeom prst="roundRect">
            <a:avLst/>
          </a:prstGeom>
          <a:solidFill>
            <a:srgbClr val="31859C"/>
          </a:solidFill>
          <a:ln w="9525">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3943" rtl="0" eaLnBrk="1" fontAlgn="auto"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S Mincho" panose="02020609040205080304" pitchFamily="49" charset="-128"/>
                <a:cs typeface="Arial" panose="020B0604020202020204" pitchFamily="34" charset="0"/>
              </a:rPr>
              <a:t>Municipal customer to obtain </a:t>
            </a:r>
            <a:r>
              <a:rPr lang="en-ZA" sz="900" b="1" dirty="0">
                <a:solidFill>
                  <a:srgbClr val="FFFFFF"/>
                </a:solidFill>
                <a:effectLst>
                  <a:outerShdw blurRad="38100" dist="38100" dir="2700000" algn="tl">
                    <a:srgbClr val="000000">
                      <a:alpha val="43137"/>
                    </a:srgbClr>
                  </a:outerShdw>
                </a:effectLst>
                <a:latin typeface="Century Gothic" panose="020B0502020202020204" pitchFamily="34" charset="0"/>
                <a:ea typeface="MS Mincho" panose="02020609040205080304" pitchFamily="49" charset="-128"/>
                <a:cs typeface="Arial" panose="020B0604020202020204" pitchFamily="34" charset="0"/>
              </a:rPr>
              <a:t>application</a:t>
            </a:r>
            <a:r>
              <a:rPr kumimoji="0" lang="en-ZA" sz="9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S Mincho" panose="02020609040205080304" pitchFamily="49" charset="-128"/>
                <a:cs typeface="Arial" panose="020B0604020202020204" pitchFamily="34" charset="0"/>
              </a:rPr>
              <a:t> </a:t>
            </a:r>
            <a:r>
              <a:rPr lang="en-ZA" sz="900" b="1" dirty="0">
                <a:solidFill>
                  <a:srgbClr val="FFFFFF"/>
                </a:solidFill>
                <a:effectLst>
                  <a:outerShdw blurRad="38100" dist="38100" dir="2700000" algn="tl">
                    <a:srgbClr val="000000">
                      <a:alpha val="43137"/>
                    </a:srgbClr>
                  </a:outerShdw>
                </a:effectLst>
                <a:latin typeface="Century Gothic" panose="020B0502020202020204" pitchFamily="34" charset="0"/>
                <a:ea typeface="MS Mincho" panose="02020609040205080304" pitchFamily="49" charset="-128"/>
                <a:cs typeface="Arial" panose="020B0604020202020204" pitchFamily="34" charset="0"/>
              </a:rPr>
              <a:t>form</a:t>
            </a:r>
            <a:endParaRPr kumimoji="0" lang="en-ZA" sz="9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panose="02040503050406030204" pitchFamily="18" charset="0"/>
              <a:ea typeface="MS Mincho" panose="02020609040205080304" pitchFamily="49" charset="-128"/>
              <a:cs typeface="Arial" panose="020B0604020202020204" pitchFamily="34" charset="0"/>
            </a:endParaRPr>
          </a:p>
          <a:p>
            <a:pPr marL="0" marR="0" lvl="0" indent="0" algn="ctr" defTabSz="913943" rtl="0" eaLnBrk="1" fontAlgn="auto" latinLnBrk="0" hangingPunct="1">
              <a:lnSpc>
                <a:spcPct val="100000"/>
              </a:lnSpc>
              <a:spcBef>
                <a:spcPts val="0"/>
              </a:spcBef>
              <a:spcAft>
                <a:spcPts val="0"/>
              </a:spcAft>
              <a:buClrTx/>
              <a:buSzTx/>
              <a:buFontTx/>
              <a:buNone/>
              <a:tabLst/>
              <a:defRPr/>
            </a:pPr>
            <a:endParaRPr kumimoji="0" lang="en-IN" sz="9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DIN Next LT Arabic Light" panose="020B0303020203050203" pitchFamily="34" charset="-78"/>
            </a:endParaRPr>
          </a:p>
        </p:txBody>
      </p:sp>
      <p:sp>
        <p:nvSpPr>
          <p:cNvPr id="6" name="Rectangle: Rounded Corners 5">
            <a:extLst>
              <a:ext uri="{FF2B5EF4-FFF2-40B4-BE49-F238E27FC236}">
                <a16:creationId xmlns:a16="http://schemas.microsoft.com/office/drawing/2014/main" id="{A0083BF6-D59B-8568-1933-8DBE60784EE0}"/>
              </a:ext>
            </a:extLst>
          </p:cNvPr>
          <p:cNvSpPr/>
          <p:nvPr/>
        </p:nvSpPr>
        <p:spPr>
          <a:xfrm>
            <a:off x="2304755" y="3404872"/>
            <a:ext cx="1112625" cy="1293801"/>
          </a:xfrm>
          <a:prstGeom prst="roundRect">
            <a:avLst/>
          </a:prstGeom>
          <a:solidFill>
            <a:srgbClr val="31859C"/>
          </a:solidFill>
          <a:ln w="9525">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tIns="179906" rtlCol="0" anchor="t" anchorCtr="0"/>
          <a:lstStyle/>
          <a:p>
            <a:pPr marL="0" marR="0" lvl="0" indent="0" algn="ctr" defTabSz="913943" rtl="0" eaLnBrk="1" fontAlgn="auto"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S Mincho" panose="02020609040205080304" pitchFamily="49" charset="-128"/>
                <a:cs typeface="Arial" panose="020B0604020202020204" pitchFamily="34" charset="0"/>
              </a:rPr>
              <a:t>Complete the application form to partake in electricity wheeling</a:t>
            </a:r>
            <a:endParaRPr kumimoji="0" lang="en-IN" sz="9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cs typeface="DIN Next LT Arabic Light" panose="020B0303020203050203" pitchFamily="34" charset="-78"/>
            </a:endParaRPr>
          </a:p>
        </p:txBody>
      </p:sp>
      <p:sp>
        <p:nvSpPr>
          <p:cNvPr id="7" name="Rectangle: Rounded Corners 6">
            <a:extLst>
              <a:ext uri="{FF2B5EF4-FFF2-40B4-BE49-F238E27FC236}">
                <a16:creationId xmlns:a16="http://schemas.microsoft.com/office/drawing/2014/main" id="{B183C965-98A6-325B-A1E1-C248CC233B76}"/>
              </a:ext>
            </a:extLst>
          </p:cNvPr>
          <p:cNvSpPr/>
          <p:nvPr/>
        </p:nvSpPr>
        <p:spPr>
          <a:xfrm>
            <a:off x="3469161" y="1844400"/>
            <a:ext cx="1112625" cy="1294463"/>
          </a:xfrm>
          <a:prstGeom prst="roundRect">
            <a:avLst/>
          </a:prstGeom>
          <a:solidFill>
            <a:srgbClr val="31859C"/>
          </a:solidFill>
          <a:ln w="9525">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tIns="179906" rtlCol="0" anchor="t" anchorCtr="0"/>
          <a:lstStyle/>
          <a:p>
            <a:pPr algn="ctr" defTabSz="913943"/>
            <a:r>
              <a:rPr lang="en-ZA" sz="900" b="1">
                <a:solidFill>
                  <a:srgbClr val="FFFFFF"/>
                </a:solidFill>
                <a:effectLst>
                  <a:outerShdw blurRad="38100" dist="38100" dir="2700000" algn="tl">
                    <a:srgbClr val="000000">
                      <a:alpha val="43137"/>
                    </a:srgbClr>
                  </a:outerShdw>
                </a:effectLst>
                <a:latin typeface="Century Gothic" panose="020B0502020202020204" pitchFamily="34" charset="0"/>
                <a:ea typeface="MS Mincho" panose="02020609040205080304" pitchFamily="49" charset="-128"/>
                <a:cs typeface="Arial" panose="020B0604020202020204" pitchFamily="34" charset="0"/>
              </a:rPr>
              <a:t>Submit the completed application form/s and attachments</a:t>
            </a:r>
            <a:endParaRPr lang="en-IN" sz="900" b="1" dirty="0">
              <a:solidFill>
                <a:srgbClr val="FFFFFF"/>
              </a:solidFill>
              <a:effectLst>
                <a:outerShdw blurRad="38100" dist="38100" dir="2700000" algn="tl">
                  <a:srgbClr val="000000">
                    <a:alpha val="43137"/>
                  </a:srgbClr>
                </a:outerShdw>
              </a:effectLst>
              <a:latin typeface="Century Gothic" panose="020B0502020202020204" pitchFamily="34" charset="0"/>
              <a:ea typeface="MS Mincho" panose="02020609040205080304" pitchFamily="49" charset="-128"/>
              <a:cs typeface="Arial" panose="020B0604020202020204" pitchFamily="34" charset="0"/>
            </a:endParaRPr>
          </a:p>
        </p:txBody>
      </p:sp>
      <p:sp>
        <p:nvSpPr>
          <p:cNvPr id="40" name="Rectangle: Rounded Corners 39">
            <a:extLst>
              <a:ext uri="{FF2B5EF4-FFF2-40B4-BE49-F238E27FC236}">
                <a16:creationId xmlns:a16="http://schemas.microsoft.com/office/drawing/2014/main" id="{F748A91D-22C7-19A6-AF9F-358A57AEF2A2}"/>
              </a:ext>
            </a:extLst>
          </p:cNvPr>
          <p:cNvSpPr/>
          <p:nvPr/>
        </p:nvSpPr>
        <p:spPr>
          <a:xfrm>
            <a:off x="4685986" y="3443543"/>
            <a:ext cx="1112625" cy="1293801"/>
          </a:xfrm>
          <a:prstGeom prst="roundRect">
            <a:avLst/>
          </a:prstGeom>
          <a:solidFill>
            <a:srgbClr val="31859C"/>
          </a:solidFill>
          <a:ln w="9525">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tIns="179906" rtlCol="0" anchor="t" anchorCtr="0"/>
          <a:lstStyle/>
          <a:p>
            <a:pPr algn="ctr" defTabSz="913943">
              <a:defRPr/>
            </a:pPr>
            <a:r>
              <a:rPr kumimoji="0" lang="en-ZA" sz="9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S Mincho" panose="02020609040205080304" pitchFamily="49" charset="-128"/>
                <a:cs typeface="Arial" panose="020B0604020202020204" pitchFamily="34" charset="0"/>
              </a:rPr>
              <a:t>Municipality to obtain permission from other departments if required</a:t>
            </a:r>
            <a:endParaRPr kumimoji="0" lang="en-IN" sz="9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cs typeface="DIN Next LT Arabic Light" panose="020B0303020203050203" pitchFamily="34" charset="-78"/>
            </a:endParaRPr>
          </a:p>
        </p:txBody>
      </p:sp>
      <p:sp>
        <p:nvSpPr>
          <p:cNvPr id="41" name="Rectangle: Rounded Corners 40">
            <a:extLst>
              <a:ext uri="{FF2B5EF4-FFF2-40B4-BE49-F238E27FC236}">
                <a16:creationId xmlns:a16="http://schemas.microsoft.com/office/drawing/2014/main" id="{E725E532-EFB3-2C5E-1E38-60079147DE65}"/>
              </a:ext>
            </a:extLst>
          </p:cNvPr>
          <p:cNvSpPr/>
          <p:nvPr/>
        </p:nvSpPr>
        <p:spPr>
          <a:xfrm>
            <a:off x="8214678" y="1803753"/>
            <a:ext cx="1112625" cy="1294463"/>
          </a:xfrm>
          <a:prstGeom prst="roundRect">
            <a:avLst/>
          </a:prstGeom>
          <a:solidFill>
            <a:srgbClr val="31859C"/>
          </a:solidFill>
          <a:ln w="9525">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3943" rtl="0" eaLnBrk="1" fontAlgn="auto"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S Mincho" panose="02020609040205080304" pitchFamily="49" charset="-128"/>
                <a:cs typeface="Arial" panose="020B0604020202020204" pitchFamily="34" charset="0"/>
              </a:rPr>
              <a:t>Sign off all agreements</a:t>
            </a:r>
            <a:endParaRPr kumimoji="0" lang="en-US" sz="9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cs typeface="DIN Next LT Arabic Light" panose="020B0303020203050203" pitchFamily="34" charset="-78"/>
            </a:endParaRPr>
          </a:p>
        </p:txBody>
      </p:sp>
      <p:sp>
        <p:nvSpPr>
          <p:cNvPr id="42" name="Rectangle: Rounded Corners 41">
            <a:extLst>
              <a:ext uri="{FF2B5EF4-FFF2-40B4-BE49-F238E27FC236}">
                <a16:creationId xmlns:a16="http://schemas.microsoft.com/office/drawing/2014/main" id="{9401CF0C-D2C2-3C9F-89A8-B23E06A1C08C}"/>
              </a:ext>
            </a:extLst>
          </p:cNvPr>
          <p:cNvSpPr/>
          <p:nvPr/>
        </p:nvSpPr>
        <p:spPr>
          <a:xfrm>
            <a:off x="7063460" y="3443768"/>
            <a:ext cx="1112625" cy="1293801"/>
          </a:xfrm>
          <a:prstGeom prst="roundRect">
            <a:avLst/>
          </a:prstGeom>
          <a:solidFill>
            <a:srgbClr val="31859C"/>
          </a:solidFill>
          <a:ln w="9525">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tIns="179906" rtlCol="0" anchor="t" anchorCtr="0"/>
          <a:lstStyle/>
          <a:p>
            <a:pPr marL="0" marR="0" lvl="0" indent="0" algn="ctr" defTabSz="913943" rtl="0" eaLnBrk="1" fontAlgn="auto"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S Mincho" panose="02020609040205080304" pitchFamily="49" charset="-128"/>
                <a:cs typeface="Arial" panose="020B0604020202020204" pitchFamily="34" charset="0"/>
              </a:rPr>
              <a:t>Municipal inspection of installation, if applicable when there is generator</a:t>
            </a:r>
            <a:endParaRPr kumimoji="0" lang="en-IN" sz="9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cs typeface="DIN Next LT Arabic Light" panose="020B0303020203050203" pitchFamily="34" charset="-78"/>
            </a:endParaRPr>
          </a:p>
        </p:txBody>
      </p:sp>
      <p:sp>
        <p:nvSpPr>
          <p:cNvPr id="43" name="Rectangle: Rounded Corners 42">
            <a:extLst>
              <a:ext uri="{FF2B5EF4-FFF2-40B4-BE49-F238E27FC236}">
                <a16:creationId xmlns:a16="http://schemas.microsoft.com/office/drawing/2014/main" id="{EECC976E-6AF4-2160-3695-957FB2C25E7C}"/>
              </a:ext>
            </a:extLst>
          </p:cNvPr>
          <p:cNvSpPr/>
          <p:nvPr/>
        </p:nvSpPr>
        <p:spPr>
          <a:xfrm>
            <a:off x="5857232" y="1803753"/>
            <a:ext cx="1112625" cy="1294463"/>
          </a:xfrm>
          <a:prstGeom prst="roundRect">
            <a:avLst/>
          </a:prstGeom>
          <a:solidFill>
            <a:srgbClr val="31859C"/>
          </a:solidFill>
          <a:ln w="9525">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3943" rtl="0" eaLnBrk="1" fontAlgn="auto"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S Mincho" panose="02020609040205080304" pitchFamily="49" charset="-128"/>
                <a:cs typeface="Arial" panose="020B0604020202020204" pitchFamily="34" charset="0"/>
              </a:rPr>
              <a:t>Decision provided, and if approved and applicable, municipality installs meter </a:t>
            </a:r>
            <a:endParaRPr kumimoji="0" lang="en-IN" sz="9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cs typeface="DIN Next LT Arabic Light" panose="020B0303020203050203" pitchFamily="34" charset="-78"/>
            </a:endParaRPr>
          </a:p>
        </p:txBody>
      </p:sp>
      <p:graphicFrame>
        <p:nvGraphicFramePr>
          <p:cNvPr id="44" name="Diagram 43">
            <a:extLst>
              <a:ext uri="{FF2B5EF4-FFF2-40B4-BE49-F238E27FC236}">
                <a16:creationId xmlns:a16="http://schemas.microsoft.com/office/drawing/2014/main" id="{A49D730C-2691-946D-D8A8-4C56F18D1FDB}"/>
              </a:ext>
            </a:extLst>
          </p:cNvPr>
          <p:cNvGraphicFramePr/>
          <p:nvPr>
            <p:extLst>
              <p:ext uri="{D42A27DB-BD31-4B8C-83A1-F6EECF244321}">
                <p14:modId xmlns:p14="http://schemas.microsoft.com/office/powerpoint/2010/main" val="567753379"/>
              </p:ext>
            </p:extLst>
          </p:nvPr>
        </p:nvGraphicFramePr>
        <p:xfrm>
          <a:off x="1104764" y="2697820"/>
          <a:ext cx="9735558" cy="10865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5" name="Graphic 44" descr="Pencil with solid fill">
            <a:extLst>
              <a:ext uri="{FF2B5EF4-FFF2-40B4-BE49-F238E27FC236}">
                <a16:creationId xmlns:a16="http://schemas.microsoft.com/office/drawing/2014/main" id="{AAA8758F-2D9B-9519-6BDC-515BB766240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59263" y="3035392"/>
            <a:ext cx="339515" cy="423001"/>
          </a:xfrm>
          <a:prstGeom prst="rect">
            <a:avLst/>
          </a:prstGeom>
        </p:spPr>
      </p:pic>
      <p:pic>
        <p:nvPicPr>
          <p:cNvPr id="46" name="Graphic 45" descr="Thumbs up sign with solid fill">
            <a:extLst>
              <a:ext uri="{FF2B5EF4-FFF2-40B4-BE49-F238E27FC236}">
                <a16:creationId xmlns:a16="http://schemas.microsoft.com/office/drawing/2014/main" id="{17553896-A842-47BD-3001-D10DD3C23AD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91981" y="3003918"/>
            <a:ext cx="374671" cy="466801"/>
          </a:xfrm>
          <a:prstGeom prst="rect">
            <a:avLst/>
          </a:prstGeom>
        </p:spPr>
      </p:pic>
      <p:pic>
        <p:nvPicPr>
          <p:cNvPr id="47" name="Graphic 46" descr="Document with solid fill">
            <a:extLst>
              <a:ext uri="{FF2B5EF4-FFF2-40B4-BE49-F238E27FC236}">
                <a16:creationId xmlns:a16="http://schemas.microsoft.com/office/drawing/2014/main" id="{BCBB5711-692D-741F-1D58-FA1D905AFF2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537178" y="2964287"/>
            <a:ext cx="492915" cy="492915"/>
          </a:xfrm>
          <a:prstGeom prst="rect">
            <a:avLst/>
          </a:prstGeom>
        </p:spPr>
      </p:pic>
      <p:pic>
        <p:nvPicPr>
          <p:cNvPr id="48" name="Graphic 47" descr="Send with solid fill">
            <a:extLst>
              <a:ext uri="{FF2B5EF4-FFF2-40B4-BE49-F238E27FC236}">
                <a16:creationId xmlns:a16="http://schemas.microsoft.com/office/drawing/2014/main" id="{5CE15616-2471-ACD6-83A0-FE8EAED5C23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895078" y="3017415"/>
            <a:ext cx="490503" cy="490503"/>
          </a:xfrm>
          <a:prstGeom prst="rect">
            <a:avLst/>
          </a:prstGeom>
        </p:spPr>
      </p:pic>
      <p:pic>
        <p:nvPicPr>
          <p:cNvPr id="49" name="Graphic 48" descr="Checkmark with solid fill">
            <a:extLst>
              <a:ext uri="{FF2B5EF4-FFF2-40B4-BE49-F238E27FC236}">
                <a16:creationId xmlns:a16="http://schemas.microsoft.com/office/drawing/2014/main" id="{321D89BF-7EB7-7F2F-1CED-37B9A5C4AF6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912403" y="3046666"/>
            <a:ext cx="432000" cy="432000"/>
          </a:xfrm>
          <a:prstGeom prst="rect">
            <a:avLst/>
          </a:prstGeom>
        </p:spPr>
      </p:pic>
      <p:pic>
        <p:nvPicPr>
          <p:cNvPr id="50" name="Graphic 49" descr="Magnifying glass with solid fill">
            <a:extLst>
              <a:ext uri="{FF2B5EF4-FFF2-40B4-BE49-F238E27FC236}">
                <a16:creationId xmlns:a16="http://schemas.microsoft.com/office/drawing/2014/main" id="{AAE0B51B-629F-C415-60AF-47F7BB2F3DA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544539" y="3011544"/>
            <a:ext cx="431999" cy="431999"/>
          </a:xfrm>
          <a:prstGeom prst="rect">
            <a:avLst/>
          </a:prstGeom>
        </p:spPr>
      </p:pic>
      <p:pic>
        <p:nvPicPr>
          <p:cNvPr id="51" name="Graphic 50" descr="Construction worker male with solid fill">
            <a:extLst>
              <a:ext uri="{FF2B5EF4-FFF2-40B4-BE49-F238E27FC236}">
                <a16:creationId xmlns:a16="http://schemas.microsoft.com/office/drawing/2014/main" id="{D0D80BDA-3AA3-7984-C577-5DACDB61C68E}"/>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309725" y="3003918"/>
            <a:ext cx="504000" cy="504000"/>
          </a:xfrm>
          <a:prstGeom prst="rect">
            <a:avLst/>
          </a:prstGeom>
        </p:spPr>
      </p:pic>
      <p:pic>
        <p:nvPicPr>
          <p:cNvPr id="53" name="Graphic 52" descr="Quill with solid fill">
            <a:extLst>
              <a:ext uri="{FF2B5EF4-FFF2-40B4-BE49-F238E27FC236}">
                <a16:creationId xmlns:a16="http://schemas.microsoft.com/office/drawing/2014/main" id="{8985DC21-10A2-341D-CB3A-76381A56D51A}"/>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672005" y="2992631"/>
            <a:ext cx="466801" cy="466801"/>
          </a:xfrm>
          <a:prstGeom prst="rect">
            <a:avLst/>
          </a:prstGeom>
        </p:spPr>
      </p:pic>
    </p:spTree>
    <p:extLst>
      <p:ext uri="{BB962C8B-B14F-4D97-AF65-F5344CB8AC3E}">
        <p14:creationId xmlns:p14="http://schemas.microsoft.com/office/powerpoint/2010/main" val="35987188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FC7566D-E96E-5A21-E2A3-50E4FA96E308}"/>
              </a:ext>
            </a:extLst>
          </p:cNvPr>
          <p:cNvSpPr txBox="1"/>
          <p:nvPr/>
        </p:nvSpPr>
        <p:spPr>
          <a:xfrm>
            <a:off x="0" y="0"/>
            <a:ext cx="3643086" cy="6858000"/>
          </a:xfrm>
          <a:prstGeom prst="rect">
            <a:avLst/>
          </a:prstGeom>
          <a:solidFill>
            <a:srgbClr val="31859C"/>
          </a:solidFill>
        </p:spPr>
        <p:txBody>
          <a:bodyPr wrap="square" anchor="ctr">
            <a:noAutofit/>
          </a:bodyPr>
          <a:lstStyle/>
          <a:p>
            <a:pPr>
              <a:lnSpc>
                <a:spcPct val="107000"/>
              </a:lnSpc>
              <a:spcBef>
                <a:spcPts val="200"/>
              </a:spcBef>
              <a:spcAft>
                <a:spcPts val="200"/>
              </a:spcAft>
            </a:pPr>
            <a:r>
              <a:rPr lang="en-ZA" sz="3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Council approval </a:t>
            </a:r>
            <a:endParaRPr lang="en-ZA"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8B24E82-2B3F-1020-8946-99A827261864}"/>
              </a:ext>
            </a:extLst>
          </p:cNvPr>
          <p:cNvSpPr txBox="1"/>
          <p:nvPr/>
        </p:nvSpPr>
        <p:spPr>
          <a:xfrm>
            <a:off x="4210050" y="1105287"/>
            <a:ext cx="7296149" cy="4647426"/>
          </a:xfrm>
          <a:prstGeom prst="rect">
            <a:avLst/>
          </a:prstGeom>
          <a:noFill/>
        </p:spPr>
        <p:txBody>
          <a:bodyPr wrap="square">
            <a:spAutoFit/>
          </a:bodyPr>
          <a:lstStyle/>
          <a:p>
            <a:pPr marL="285750" marR="0" lvl="0" indent="-285750" algn="l" defTabSz="914400" rtl="0" eaLnBrk="1" fontAlgn="auto" latinLnBrk="0" hangingPunct="1">
              <a:spcBef>
                <a:spcPts val="1200"/>
              </a:spcBef>
              <a:spcAft>
                <a:spcPts val="1200"/>
              </a:spcAft>
              <a:buClrTx/>
              <a:buSzTx/>
              <a:buFont typeface="Arial" panose="020B0604020202020204" pitchFamily="34" charset="0"/>
              <a:buChar char="•"/>
              <a:tabLst/>
              <a:defRPr/>
            </a:pPr>
            <a:r>
              <a:rPr kumimoji="0" lang="en-US" sz="2400" i="0" u="none" strike="noStrike" kern="1200" cap="none" spc="0" normalizeH="0" baseline="0" noProof="0" dirty="0">
                <a:ln>
                  <a:noFill/>
                </a:ln>
                <a:solidFill>
                  <a:prstClr val="black"/>
                </a:solidFill>
                <a:effectLst/>
                <a:uLnTx/>
                <a:uFillTx/>
                <a:latin typeface="Century Gothic"/>
                <a:ea typeface="+mn-ea"/>
                <a:cs typeface="+mn-cs"/>
              </a:rPr>
              <a:t>Industry driven as far back as 2019</a:t>
            </a:r>
          </a:p>
          <a:p>
            <a:pPr marL="285750" marR="0" lvl="0" indent="-285750" algn="l" defTabSz="914400" rtl="0" eaLnBrk="1" fontAlgn="auto" latinLnBrk="0" hangingPunct="1">
              <a:spcBef>
                <a:spcPts val="1200"/>
              </a:spcBef>
              <a:spcAft>
                <a:spcPts val="1200"/>
              </a:spcAft>
              <a:buClrTx/>
              <a:buSzTx/>
              <a:buFont typeface="Arial" panose="020B0604020202020204" pitchFamily="34" charset="0"/>
              <a:buChar char="•"/>
              <a:tabLst/>
              <a:defRPr/>
            </a:pPr>
            <a:r>
              <a:rPr lang="en-US" sz="2400" dirty="0">
                <a:solidFill>
                  <a:prstClr val="black"/>
                </a:solidFill>
                <a:latin typeface="Century Gothic"/>
              </a:rPr>
              <a:t>This lead to putting policy and tariffs in place </a:t>
            </a:r>
          </a:p>
          <a:p>
            <a:pPr marL="285750" marR="0" lvl="0" indent="-285750" algn="l" defTabSz="914400" rtl="0" eaLnBrk="1" fontAlgn="auto" latinLnBrk="0" hangingPunct="1">
              <a:spcBef>
                <a:spcPts val="1200"/>
              </a:spcBef>
              <a:spcAft>
                <a:spcPts val="1200"/>
              </a:spcAft>
              <a:buClrTx/>
              <a:buSzTx/>
              <a:buFont typeface="Arial" panose="020B0604020202020204" pitchFamily="34" charset="0"/>
              <a:buChar char="•"/>
              <a:tabLst/>
              <a:defRPr/>
            </a:pPr>
            <a:r>
              <a:rPr kumimoji="0" lang="en-US" sz="2400" i="0" u="none" strike="noStrike" kern="1200" cap="none" spc="0" normalizeH="0" baseline="0" noProof="0" dirty="0">
                <a:ln>
                  <a:noFill/>
                </a:ln>
                <a:solidFill>
                  <a:prstClr val="black"/>
                </a:solidFill>
                <a:effectLst/>
                <a:uLnTx/>
                <a:uFillTx/>
                <a:latin typeface="Century Gothic"/>
                <a:ea typeface="+mn-ea"/>
                <a:cs typeface="+mn-cs"/>
              </a:rPr>
              <a:t>The normal procedure as per MFMA was followed i.e. submit with annual provisional budget and also with final budget, the policy and wheeling tariff</a:t>
            </a:r>
          </a:p>
          <a:p>
            <a:pPr marL="285750" marR="0" lvl="0" indent="-285750" algn="l" defTabSz="914400" rtl="0" eaLnBrk="1" fontAlgn="auto" latinLnBrk="0" hangingPunct="1">
              <a:spcBef>
                <a:spcPts val="1200"/>
              </a:spcBef>
              <a:spcAft>
                <a:spcPts val="1200"/>
              </a:spcAft>
              <a:buClrTx/>
              <a:buSzTx/>
              <a:buFont typeface="Arial" panose="020B0604020202020204" pitchFamily="34" charset="0"/>
              <a:buChar char="•"/>
              <a:tabLst/>
              <a:defRPr/>
            </a:pPr>
            <a:r>
              <a:rPr lang="en-US" sz="2400" dirty="0">
                <a:solidFill>
                  <a:prstClr val="black"/>
                </a:solidFill>
                <a:latin typeface="Century Gothic"/>
              </a:rPr>
              <a:t>Council approved since 2020-2021</a:t>
            </a:r>
          </a:p>
          <a:p>
            <a:pPr marL="285750" marR="0" lvl="0" indent="-285750" algn="l" defTabSz="914400" rtl="0" eaLnBrk="1" fontAlgn="auto" latinLnBrk="0" hangingPunct="1">
              <a:spcBef>
                <a:spcPts val="1200"/>
              </a:spcBef>
              <a:spcAft>
                <a:spcPts val="1200"/>
              </a:spcAft>
              <a:buClrTx/>
              <a:buSzTx/>
              <a:buFont typeface="Arial" panose="020B0604020202020204" pitchFamily="34" charset="0"/>
              <a:buChar char="•"/>
              <a:tabLst/>
              <a:defRPr/>
            </a:pPr>
            <a:r>
              <a:rPr lang="en-US" sz="2400" dirty="0">
                <a:solidFill>
                  <a:prstClr val="black"/>
                </a:solidFill>
                <a:latin typeface="Century Gothic"/>
              </a:rPr>
              <a:t>Since then it is part of the budget approval process</a:t>
            </a:r>
          </a:p>
        </p:txBody>
      </p:sp>
    </p:spTree>
    <p:extLst>
      <p:ext uri="{BB962C8B-B14F-4D97-AF65-F5344CB8AC3E}">
        <p14:creationId xmlns:p14="http://schemas.microsoft.com/office/powerpoint/2010/main" val="10180380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FC7566D-E96E-5A21-E2A3-50E4FA96E308}"/>
              </a:ext>
            </a:extLst>
          </p:cNvPr>
          <p:cNvSpPr txBox="1"/>
          <p:nvPr/>
        </p:nvSpPr>
        <p:spPr>
          <a:xfrm>
            <a:off x="0" y="0"/>
            <a:ext cx="3643086" cy="6858000"/>
          </a:xfrm>
          <a:prstGeom prst="rect">
            <a:avLst/>
          </a:prstGeom>
          <a:solidFill>
            <a:srgbClr val="33CCCC"/>
          </a:solidFill>
        </p:spPr>
        <p:txBody>
          <a:bodyPr wrap="square" anchor="ctr">
            <a:noAutofit/>
          </a:bodyPr>
          <a:lstStyle/>
          <a:p>
            <a:pPr>
              <a:lnSpc>
                <a:spcPct val="107000"/>
              </a:lnSpc>
              <a:spcBef>
                <a:spcPts val="200"/>
              </a:spcBef>
              <a:spcAft>
                <a:spcPts val="200"/>
              </a:spcAft>
            </a:pPr>
            <a:r>
              <a:rPr lang="en-ZA" sz="3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Wheeling tariffs </a:t>
            </a:r>
            <a:endParaRPr lang="en-ZA"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37C0B629-A1D2-14C7-D735-BACBF199F719}"/>
              </a:ext>
            </a:extLst>
          </p:cNvPr>
          <p:cNvSpPr txBox="1"/>
          <p:nvPr/>
        </p:nvSpPr>
        <p:spPr>
          <a:xfrm>
            <a:off x="3973286" y="1617814"/>
            <a:ext cx="7482114" cy="3033266"/>
          </a:xfrm>
          <a:prstGeom prst="rect">
            <a:avLst/>
          </a:prstGeom>
          <a:noFill/>
        </p:spPr>
        <p:txBody>
          <a:bodyPr wrap="square">
            <a:spAutoFit/>
          </a:bodyPr>
          <a:lstStyle/>
          <a:p>
            <a:pPr marL="285750" indent="-285750">
              <a:lnSpc>
                <a:spcPct val="107000"/>
              </a:lnSpc>
              <a:spcBef>
                <a:spcPts val="1200"/>
              </a:spcBef>
              <a:spcAft>
                <a:spcPts val="1200"/>
              </a:spcAft>
              <a:buFont typeface="Arial" panose="020B0604020202020204" pitchFamily="34" charset="0"/>
              <a:buChar char="•"/>
              <a:defRPr/>
            </a:pPr>
            <a:r>
              <a:rPr lang="en-ZA" sz="3600" dirty="0">
                <a:solidFill>
                  <a:prstClr val="black"/>
                </a:solidFill>
                <a:latin typeface="Century Gothic"/>
              </a:rPr>
              <a:t>Cost of supply studies and why</a:t>
            </a:r>
          </a:p>
          <a:p>
            <a:pPr marL="285750" indent="-285750">
              <a:lnSpc>
                <a:spcPct val="107000"/>
              </a:lnSpc>
              <a:spcBef>
                <a:spcPts val="1200"/>
              </a:spcBef>
              <a:spcAft>
                <a:spcPts val="1200"/>
              </a:spcAft>
              <a:buFont typeface="Arial" panose="020B0604020202020204" pitchFamily="34" charset="0"/>
              <a:buChar char="•"/>
              <a:defRPr/>
            </a:pPr>
            <a:r>
              <a:rPr lang="en-ZA" sz="3600" dirty="0">
                <a:solidFill>
                  <a:prstClr val="black"/>
                </a:solidFill>
                <a:latin typeface="Century Gothic"/>
              </a:rPr>
              <a:t>Current approach to setting wheeling tariffs</a:t>
            </a:r>
          </a:p>
          <a:p>
            <a:pPr marL="285750" indent="-285750">
              <a:lnSpc>
                <a:spcPct val="107000"/>
              </a:lnSpc>
              <a:spcBef>
                <a:spcPts val="1200"/>
              </a:spcBef>
              <a:spcAft>
                <a:spcPts val="1200"/>
              </a:spcAft>
              <a:buFont typeface="Arial" panose="020B0604020202020204" pitchFamily="34" charset="0"/>
              <a:buChar char="•"/>
              <a:defRPr/>
            </a:pPr>
            <a:r>
              <a:rPr lang="en-ZA" sz="3600" dirty="0">
                <a:solidFill>
                  <a:prstClr val="black"/>
                </a:solidFill>
                <a:latin typeface="Century Gothic"/>
              </a:rPr>
              <a:t>New cost of supply frameworks</a:t>
            </a:r>
          </a:p>
        </p:txBody>
      </p:sp>
    </p:spTree>
    <p:extLst>
      <p:ext uri="{BB962C8B-B14F-4D97-AF65-F5344CB8AC3E}">
        <p14:creationId xmlns:p14="http://schemas.microsoft.com/office/powerpoint/2010/main" val="10031745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Left Brace 9">
            <a:extLst>
              <a:ext uri="{FF2B5EF4-FFF2-40B4-BE49-F238E27FC236}">
                <a16:creationId xmlns:a16="http://schemas.microsoft.com/office/drawing/2014/main" id="{F37E080F-7F0B-260B-5C42-8C33A0BAB9E6}"/>
              </a:ext>
            </a:extLst>
          </p:cNvPr>
          <p:cNvSpPr/>
          <p:nvPr/>
        </p:nvSpPr>
        <p:spPr>
          <a:xfrm>
            <a:off x="7452005" y="1770935"/>
            <a:ext cx="734568" cy="1325563"/>
          </a:xfrm>
          <a:prstGeom prst="leftBrace">
            <a:avLst>
              <a:gd name="adj1" fmla="val 88001"/>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F48AD3E6-4D3D-981D-E671-5E618A6E1359}"/>
              </a:ext>
            </a:extLst>
          </p:cNvPr>
          <p:cNvSpPr txBox="1"/>
          <p:nvPr/>
        </p:nvSpPr>
        <p:spPr>
          <a:xfrm>
            <a:off x="5991258" y="1922640"/>
            <a:ext cx="2442148"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UOS “wheeling tariff”</a:t>
            </a:r>
            <a:endParaRPr kumimoji="0" lang="en-GB"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aphicFrame>
        <p:nvGraphicFramePr>
          <p:cNvPr id="4" name="Content Placeholder 3"/>
          <p:cNvGraphicFramePr>
            <a:graphicFrameLocks noGrp="1"/>
          </p:cNvGraphicFramePr>
          <p:nvPr>
            <p:ph idx="1"/>
          </p:nvPr>
        </p:nvGraphicFramePr>
        <p:xfrm>
          <a:off x="728420" y="1323331"/>
          <a:ext cx="15676785" cy="488919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838200" y="2136"/>
            <a:ext cx="10515600" cy="1325563"/>
          </a:xfrm>
        </p:spPr>
        <p:txBody>
          <a:bodyPr/>
          <a:lstStyle/>
          <a:p>
            <a:r>
              <a:rPr lang="en-ZA" dirty="0"/>
              <a:t>Use-of-System Charges</a:t>
            </a:r>
          </a:p>
        </p:txBody>
      </p:sp>
      <p:sp>
        <p:nvSpPr>
          <p:cNvPr id="3" name="Left Brace 2">
            <a:extLst>
              <a:ext uri="{FF2B5EF4-FFF2-40B4-BE49-F238E27FC236}">
                <a16:creationId xmlns:a16="http://schemas.microsoft.com/office/drawing/2014/main" id="{43A10DA8-E74B-08FF-E01F-12351DFB5F8E}"/>
              </a:ext>
            </a:extLst>
          </p:cNvPr>
          <p:cNvSpPr/>
          <p:nvPr/>
        </p:nvSpPr>
        <p:spPr>
          <a:xfrm>
            <a:off x="2289539" y="1720311"/>
            <a:ext cx="734568" cy="3942257"/>
          </a:xfrm>
          <a:prstGeom prst="leftBrace">
            <a:avLst>
              <a:gd name="adj1" fmla="val 88001"/>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326F104-FFD3-1BCD-41C7-A4EFA3E48476}"/>
              </a:ext>
            </a:extLst>
          </p:cNvPr>
          <p:cNvSpPr txBox="1"/>
          <p:nvPr/>
        </p:nvSpPr>
        <p:spPr>
          <a:xfrm>
            <a:off x="862410" y="2814276"/>
            <a:ext cx="2683498"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Utility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retail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tariff</a:t>
            </a:r>
            <a:endParaRPr kumimoji="0" lang="en-GB" sz="3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8" name="Left Brace 7">
            <a:extLst>
              <a:ext uri="{FF2B5EF4-FFF2-40B4-BE49-F238E27FC236}">
                <a16:creationId xmlns:a16="http://schemas.microsoft.com/office/drawing/2014/main" id="{E15CAB04-4ECB-2FF7-F4CD-14B4075B2745}"/>
              </a:ext>
            </a:extLst>
          </p:cNvPr>
          <p:cNvSpPr/>
          <p:nvPr/>
        </p:nvSpPr>
        <p:spPr>
          <a:xfrm>
            <a:off x="7467776" y="3142484"/>
            <a:ext cx="734568" cy="2489088"/>
          </a:xfrm>
          <a:prstGeom prst="leftBrace">
            <a:avLst>
              <a:gd name="adj1" fmla="val 88001"/>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1DB66440-FE31-4D47-0A07-3564C7561776}"/>
              </a:ext>
            </a:extLst>
          </p:cNvPr>
          <p:cNvSpPr txBox="1"/>
          <p:nvPr/>
        </p:nvSpPr>
        <p:spPr>
          <a:xfrm>
            <a:off x="6187891" y="3691439"/>
            <a:ext cx="127988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WEPS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credit</a:t>
            </a:r>
            <a:endParaRPr kumimoji="0" lang="en-GB" sz="3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B31DF797-165E-63D8-23DA-42C2D472D1E9}"/>
              </a:ext>
            </a:extLst>
          </p:cNvPr>
          <p:cNvSpPr/>
          <p:nvPr/>
        </p:nvSpPr>
        <p:spPr>
          <a:xfrm>
            <a:off x="838200" y="238271"/>
            <a:ext cx="11049000" cy="901086"/>
          </a:xfrm>
          <a:prstGeom prst="rect">
            <a:avLst/>
          </a:prstGeom>
          <a:solidFill>
            <a:schemeClr val="bg1">
              <a:lumMod val="95000"/>
            </a:schemeClr>
          </a:solid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600" b="1" i="0" u="none" strike="noStrike" kern="1200" cap="none" spc="0" normalizeH="0" baseline="0" noProof="0" dirty="0">
                <a:ln>
                  <a:noFill/>
                </a:ln>
                <a:solidFill>
                  <a:prstClr val="black"/>
                </a:solidFill>
                <a:effectLst/>
                <a:uLnTx/>
                <a:uFillTx/>
                <a:latin typeface="Calibri" panose="020F0502020204030204"/>
                <a:ea typeface="+mn-ea"/>
                <a:cs typeface="+mn-cs"/>
              </a:rPr>
              <a:t>Surplus-neutral </a:t>
            </a:r>
            <a:r>
              <a:rPr kumimoji="0" lang="en-ZA" sz="3600" b="1" i="0" u="none" strike="noStrike" kern="1200" cap="none" spc="0" normalizeH="0" baseline="0" noProof="0">
                <a:ln>
                  <a:noFill/>
                </a:ln>
                <a:solidFill>
                  <a:prstClr val="black"/>
                </a:solidFill>
                <a:effectLst/>
                <a:uLnTx/>
                <a:uFillTx/>
                <a:latin typeface="Calibri" panose="020F0502020204030204"/>
                <a:ea typeface="+mn-ea"/>
                <a:cs typeface="+mn-cs"/>
              </a:rPr>
              <a:t>wheeling UOS tariff = </a:t>
            </a:r>
            <a:r>
              <a:rPr kumimoji="0" lang="en-ZA" sz="3600" b="1" i="0" u="none" strike="noStrike" kern="1200" cap="none" spc="0" normalizeH="0" baseline="0" noProof="0" dirty="0">
                <a:ln>
                  <a:noFill/>
                </a:ln>
                <a:solidFill>
                  <a:prstClr val="black"/>
                </a:solidFill>
                <a:effectLst/>
                <a:uLnTx/>
                <a:uFillTx/>
                <a:latin typeface="Calibri" panose="020F0502020204030204"/>
                <a:ea typeface="+mn-ea"/>
                <a:cs typeface="+mn-cs"/>
              </a:rPr>
              <a:t>Retail tariff - WEPS</a:t>
            </a:r>
          </a:p>
        </p:txBody>
      </p:sp>
      <p:sp>
        <p:nvSpPr>
          <p:cNvPr id="5" name="Rectangle 4">
            <a:extLst>
              <a:ext uri="{FF2B5EF4-FFF2-40B4-BE49-F238E27FC236}">
                <a16:creationId xmlns:a16="http://schemas.microsoft.com/office/drawing/2014/main" id="{C34CE018-2361-5B02-F0ED-A00A6A3ED051}"/>
              </a:ext>
            </a:extLst>
          </p:cNvPr>
          <p:cNvSpPr/>
          <p:nvPr/>
        </p:nvSpPr>
        <p:spPr>
          <a:xfrm>
            <a:off x="5991258" y="1163661"/>
            <a:ext cx="5772715" cy="52442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472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8" grpId="0" animBg="1"/>
      <p:bldP spid="9" grpId="0"/>
      <p:bldP spid="6"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0844-E722-356F-EF79-7A94D8E10A29}"/>
              </a:ext>
            </a:extLst>
          </p:cNvPr>
          <p:cNvSpPr>
            <a:spLocks noGrp="1"/>
          </p:cNvSpPr>
          <p:nvPr>
            <p:ph type="title"/>
          </p:nvPr>
        </p:nvSpPr>
        <p:spPr/>
        <p:txBody>
          <a:bodyPr/>
          <a:lstStyle/>
          <a:p>
            <a:r>
              <a:rPr lang="en-US" dirty="0"/>
              <a:t>Scenario: Eskom-connected generator</a:t>
            </a:r>
            <a:endParaRPr lang="en-GB" dirty="0"/>
          </a:p>
        </p:txBody>
      </p:sp>
      <p:grpSp>
        <p:nvGrpSpPr>
          <p:cNvPr id="4" name="Group 3">
            <a:extLst>
              <a:ext uri="{FF2B5EF4-FFF2-40B4-BE49-F238E27FC236}">
                <a16:creationId xmlns:a16="http://schemas.microsoft.com/office/drawing/2014/main" id="{6FC34235-AF72-00BC-ACEF-FAABFF380877}"/>
              </a:ext>
            </a:extLst>
          </p:cNvPr>
          <p:cNvGrpSpPr/>
          <p:nvPr/>
        </p:nvGrpSpPr>
        <p:grpSpPr>
          <a:xfrm>
            <a:off x="1335648" y="1909314"/>
            <a:ext cx="8760984" cy="4154984"/>
            <a:chOff x="1335648" y="1909314"/>
            <a:chExt cx="8760984" cy="4154984"/>
          </a:xfrm>
        </p:grpSpPr>
        <p:grpSp>
          <p:nvGrpSpPr>
            <p:cNvPr id="5" name="Group 4">
              <a:extLst>
                <a:ext uri="{FF2B5EF4-FFF2-40B4-BE49-F238E27FC236}">
                  <a16:creationId xmlns:a16="http://schemas.microsoft.com/office/drawing/2014/main" id="{8006B662-81D5-4C31-7665-54EE10D96A9E}"/>
                </a:ext>
              </a:extLst>
            </p:cNvPr>
            <p:cNvGrpSpPr/>
            <p:nvPr/>
          </p:nvGrpSpPr>
          <p:grpSpPr>
            <a:xfrm>
              <a:off x="1335648" y="1909314"/>
              <a:ext cx="8760984" cy="4154984"/>
              <a:chOff x="2469504" y="2567682"/>
              <a:chExt cx="8760984" cy="4154984"/>
            </a:xfrm>
          </p:grpSpPr>
          <p:pic>
            <p:nvPicPr>
              <p:cNvPr id="8" name="Graphic 7" descr="Wind Turbines with solid fill">
                <a:extLst>
                  <a:ext uri="{FF2B5EF4-FFF2-40B4-BE49-F238E27FC236}">
                    <a16:creationId xmlns:a16="http://schemas.microsoft.com/office/drawing/2014/main" id="{CF8B7AD1-C452-D6F1-A53B-015A76F281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86362" y="5242193"/>
                <a:ext cx="993547" cy="1018808"/>
              </a:xfrm>
              <a:prstGeom prst="rect">
                <a:avLst/>
              </a:prstGeom>
            </p:spPr>
          </p:pic>
          <p:pic>
            <p:nvPicPr>
              <p:cNvPr id="10" name="Graphic 9" descr="City with solid fill">
                <a:extLst>
                  <a:ext uri="{FF2B5EF4-FFF2-40B4-BE49-F238E27FC236}">
                    <a16:creationId xmlns:a16="http://schemas.microsoft.com/office/drawing/2014/main" id="{38A1770F-99DE-453A-2105-BBF544CB706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30354" y="3316681"/>
                <a:ext cx="1291609" cy="1324448"/>
              </a:xfrm>
              <a:prstGeom prst="rect">
                <a:avLst/>
              </a:prstGeom>
            </p:spPr>
          </p:pic>
          <p:sp>
            <p:nvSpPr>
              <p:cNvPr id="19" name="TextBox 18">
                <a:extLst>
                  <a:ext uri="{FF2B5EF4-FFF2-40B4-BE49-F238E27FC236}">
                    <a16:creationId xmlns:a16="http://schemas.microsoft.com/office/drawing/2014/main" id="{9B529DBA-30CE-C570-429B-0AF4F9392CDD}"/>
                  </a:ext>
                </a:extLst>
              </p:cNvPr>
              <p:cNvSpPr txBox="1"/>
              <p:nvPr/>
            </p:nvSpPr>
            <p:spPr>
              <a:xfrm>
                <a:off x="2560385" y="6261001"/>
                <a:ext cx="235908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Power producer</a:t>
                </a:r>
                <a:endParaRPr kumimoji="0" lang="en-GB" sz="2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45C833FF-4F8E-0B9A-1663-B2EF990BCC37}"/>
                  </a:ext>
                </a:extLst>
              </p:cNvPr>
              <p:cNvSpPr txBox="1"/>
              <p:nvPr/>
            </p:nvSpPr>
            <p:spPr>
              <a:xfrm>
                <a:off x="9630354" y="2567682"/>
                <a:ext cx="160013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Off-taker</a:t>
                </a:r>
                <a:endParaRPr kumimoji="0" lang="en-GB" sz="2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1028" name="Picture 4" descr="4,830 Power Grid Illustrations &amp; Clip Art - iStock">
                <a:extLst>
                  <a:ext uri="{FF2B5EF4-FFF2-40B4-BE49-F238E27FC236}">
                    <a16:creationId xmlns:a16="http://schemas.microsoft.com/office/drawing/2014/main" id="{608B64A1-184D-9FE7-E845-841E26ED68B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 t="33117" r="63595" b="32349"/>
              <a:stretch/>
            </p:blipFill>
            <p:spPr bwMode="auto">
              <a:xfrm>
                <a:off x="6374705" y="3085197"/>
                <a:ext cx="2064959" cy="144848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ree Power Grid icon | Power Grid icons PNG, ICO or ICNS | Page 2">
                <a:extLst>
                  <a:ext uri="{FF2B5EF4-FFF2-40B4-BE49-F238E27FC236}">
                    <a16:creationId xmlns:a16="http://schemas.microsoft.com/office/drawing/2014/main" id="{72F9421C-2B26-EEAB-B0C5-0B7AEAB8235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69504" y="2688605"/>
                <a:ext cx="2753546" cy="1589822"/>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1A52AD26-1F5F-8DED-F85C-331FF6CC85AF}"/>
                  </a:ext>
                </a:extLst>
              </p:cNvPr>
              <p:cNvSpPr txBox="1"/>
              <p:nvPr/>
            </p:nvSpPr>
            <p:spPr>
              <a:xfrm>
                <a:off x="3721354" y="2609079"/>
                <a:ext cx="160013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Eskom</a:t>
                </a:r>
                <a:endParaRPr kumimoji="0" lang="en-GB" sz="2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FA010F17-394A-0B98-D5A1-0FA696E76ADB}"/>
                  </a:ext>
                </a:extLst>
              </p:cNvPr>
              <p:cNvSpPr txBox="1"/>
              <p:nvPr/>
            </p:nvSpPr>
            <p:spPr>
              <a:xfrm>
                <a:off x="6473143" y="2623532"/>
                <a:ext cx="200979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Municipality</a:t>
                </a:r>
              </a:p>
            </p:txBody>
          </p:sp>
          <p:cxnSp>
            <p:nvCxnSpPr>
              <p:cNvPr id="28" name="Straight Arrow Connector 27">
                <a:extLst>
                  <a:ext uri="{FF2B5EF4-FFF2-40B4-BE49-F238E27FC236}">
                    <a16:creationId xmlns:a16="http://schemas.microsoft.com/office/drawing/2014/main" id="{F0295A66-C1EB-F4C6-A0CB-4585A60B64A7}"/>
                  </a:ext>
                </a:extLst>
              </p:cNvPr>
              <p:cNvCxnSpPr>
                <a:cxnSpLocks/>
              </p:cNvCxnSpPr>
              <p:nvPr/>
            </p:nvCxnSpPr>
            <p:spPr>
              <a:xfrm flipV="1">
                <a:off x="3579909" y="4466948"/>
                <a:ext cx="0" cy="675662"/>
              </a:xfrm>
              <a:prstGeom prst="straightConnector1">
                <a:avLst/>
              </a:prstGeom>
              <a:ln w="57150">
                <a:tailEnd type="triangle"/>
              </a:ln>
            </p:spPr>
            <p:style>
              <a:lnRef idx="3">
                <a:schemeClr val="accent6"/>
              </a:lnRef>
              <a:fillRef idx="0">
                <a:schemeClr val="accent6"/>
              </a:fillRef>
              <a:effectRef idx="2">
                <a:schemeClr val="accent6"/>
              </a:effectRef>
              <a:fontRef idx="minor">
                <a:schemeClr val="tx1"/>
              </a:fontRef>
            </p:style>
          </p:cxnSp>
          <p:cxnSp>
            <p:nvCxnSpPr>
              <p:cNvPr id="31" name="Straight Arrow Connector 30">
                <a:extLst>
                  <a:ext uri="{FF2B5EF4-FFF2-40B4-BE49-F238E27FC236}">
                    <a16:creationId xmlns:a16="http://schemas.microsoft.com/office/drawing/2014/main" id="{7DFFE597-8077-CE39-85C2-185761C516FC}"/>
                  </a:ext>
                </a:extLst>
              </p:cNvPr>
              <p:cNvCxnSpPr>
                <a:cxnSpLocks/>
              </p:cNvCxnSpPr>
              <p:nvPr/>
            </p:nvCxnSpPr>
            <p:spPr>
              <a:xfrm flipV="1">
                <a:off x="5215767" y="3974469"/>
                <a:ext cx="953019" cy="4436"/>
              </a:xfrm>
              <a:prstGeom prst="straightConnector1">
                <a:avLst/>
              </a:prstGeom>
              <a:ln w="57150">
                <a:tailEnd type="triangle"/>
              </a:ln>
            </p:spPr>
            <p:style>
              <a:lnRef idx="3">
                <a:schemeClr val="accent6"/>
              </a:lnRef>
              <a:fillRef idx="0">
                <a:schemeClr val="accent6"/>
              </a:fillRef>
              <a:effectRef idx="2">
                <a:schemeClr val="accent6"/>
              </a:effectRef>
              <a:fontRef idx="minor">
                <a:schemeClr val="tx1"/>
              </a:fontRef>
            </p:style>
          </p:cxnSp>
          <p:cxnSp>
            <p:nvCxnSpPr>
              <p:cNvPr id="37" name="Straight Arrow Connector 36">
                <a:extLst>
                  <a:ext uri="{FF2B5EF4-FFF2-40B4-BE49-F238E27FC236}">
                    <a16:creationId xmlns:a16="http://schemas.microsoft.com/office/drawing/2014/main" id="{72A3CCAD-C49F-7226-469F-1EE260601B0C}"/>
                  </a:ext>
                </a:extLst>
              </p:cNvPr>
              <p:cNvCxnSpPr>
                <a:cxnSpLocks/>
              </p:cNvCxnSpPr>
              <p:nvPr/>
            </p:nvCxnSpPr>
            <p:spPr>
              <a:xfrm flipV="1">
                <a:off x="8541619" y="3974469"/>
                <a:ext cx="953019" cy="4436"/>
              </a:xfrm>
              <a:prstGeom prst="straightConnector1">
                <a:avLst/>
              </a:prstGeom>
              <a:ln w="57150">
                <a:tailEnd type="triangle"/>
              </a:ln>
            </p:spPr>
            <p:style>
              <a:lnRef idx="3">
                <a:schemeClr val="accent6"/>
              </a:lnRef>
              <a:fillRef idx="0">
                <a:schemeClr val="accent6"/>
              </a:fillRef>
              <a:effectRef idx="2">
                <a:schemeClr val="accent6"/>
              </a:effectRef>
              <a:fontRef idx="minor">
                <a:schemeClr val="tx1"/>
              </a:fontRef>
            </p:style>
          </p:cxnSp>
        </p:grpSp>
        <p:pic>
          <p:nvPicPr>
            <p:cNvPr id="3" name="Graphic 2" descr="Solar Panels with solid fill">
              <a:extLst>
                <a:ext uri="{FF2B5EF4-FFF2-40B4-BE49-F238E27FC236}">
                  <a16:creationId xmlns:a16="http://schemas.microsoft.com/office/drawing/2014/main" id="{2B801D02-626A-C9F2-30C8-88E27CC22F5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46053" y="4544992"/>
              <a:ext cx="914400" cy="914400"/>
            </a:xfrm>
            <a:prstGeom prst="rect">
              <a:avLst/>
            </a:prstGeom>
          </p:spPr>
        </p:pic>
      </p:grpSp>
      <p:sp>
        <p:nvSpPr>
          <p:cNvPr id="6" name="TextBox 5">
            <a:extLst>
              <a:ext uri="{FF2B5EF4-FFF2-40B4-BE49-F238E27FC236}">
                <a16:creationId xmlns:a16="http://schemas.microsoft.com/office/drawing/2014/main" id="{D88E8431-04C8-D566-4B69-E866C5E0BC10}"/>
              </a:ext>
            </a:extLst>
          </p:cNvPr>
          <p:cNvSpPr txBox="1"/>
          <p:nvPr/>
        </p:nvSpPr>
        <p:spPr>
          <a:xfrm>
            <a:off x="2553724" y="3897058"/>
            <a:ext cx="163390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solidFill>
                <a:effectLst/>
                <a:uLnTx/>
                <a:uFillTx/>
                <a:latin typeface="Calibri" panose="020F0502020204030204"/>
                <a:ea typeface="+mn-ea"/>
                <a:cs typeface="+mn-cs"/>
              </a:rPr>
              <a:t>100 kWh</a:t>
            </a:r>
            <a:endParaRPr kumimoji="0" lang="en-GB" sz="2800" b="1" i="0" u="none" strike="noStrike" kern="1200" cap="none" spc="0" normalizeH="0" baseline="0" noProof="0" dirty="0">
              <a:ln>
                <a:noFill/>
              </a:ln>
              <a:solidFill>
                <a:srgbClr val="70AD47"/>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E8C6A47-0EA6-B05D-60BF-C783C1F17CC5}"/>
              </a:ext>
            </a:extLst>
          </p:cNvPr>
          <p:cNvSpPr txBox="1"/>
          <p:nvPr/>
        </p:nvSpPr>
        <p:spPr>
          <a:xfrm>
            <a:off x="5282971" y="3808580"/>
            <a:ext cx="204447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solidFill>
                <a:effectLst/>
                <a:uLnTx/>
                <a:uFillTx/>
                <a:latin typeface="Calibri" panose="020F0502020204030204"/>
                <a:ea typeface="+mn-ea"/>
                <a:cs typeface="+mn-cs"/>
              </a:rPr>
              <a:t>Normal bill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solidFill>
                <a:effectLst/>
                <a:uLnTx/>
                <a:uFillTx/>
                <a:latin typeface="Calibri" panose="020F0502020204030204"/>
                <a:ea typeface="+mn-ea"/>
                <a:cs typeface="+mn-cs"/>
              </a:rPr>
              <a:t>-100*WEPS</a:t>
            </a:r>
          </a:p>
        </p:txBody>
      </p:sp>
      <p:pic>
        <p:nvPicPr>
          <p:cNvPr id="11" name="Picture 10">
            <a:extLst>
              <a:ext uri="{FF2B5EF4-FFF2-40B4-BE49-F238E27FC236}">
                <a16:creationId xmlns:a16="http://schemas.microsoft.com/office/drawing/2014/main" id="{92A8FD5A-325E-FD5C-DE9A-EB54B934BFF0}"/>
              </a:ext>
            </a:extLst>
          </p:cNvPr>
          <p:cNvPicPr>
            <a:picLocks noChangeAspect="1"/>
          </p:cNvPicPr>
          <p:nvPr/>
        </p:nvPicPr>
        <p:blipFill>
          <a:blip r:embed="rId11"/>
          <a:stretch>
            <a:fillRect/>
          </a:stretch>
        </p:blipFill>
        <p:spPr>
          <a:xfrm>
            <a:off x="3635714" y="5039686"/>
            <a:ext cx="8393904" cy="1209359"/>
          </a:xfrm>
          <a:prstGeom prst="rect">
            <a:avLst/>
          </a:prstGeom>
        </p:spPr>
      </p:pic>
      <p:sp>
        <p:nvSpPr>
          <p:cNvPr id="9" name="TextBox 8">
            <a:extLst>
              <a:ext uri="{FF2B5EF4-FFF2-40B4-BE49-F238E27FC236}">
                <a16:creationId xmlns:a16="http://schemas.microsoft.com/office/drawing/2014/main" id="{3F3759E3-688F-58B3-CD92-8A285D0A9800}"/>
              </a:ext>
            </a:extLst>
          </p:cNvPr>
          <p:cNvSpPr txBox="1"/>
          <p:nvPr/>
        </p:nvSpPr>
        <p:spPr>
          <a:xfrm>
            <a:off x="8274328" y="3875311"/>
            <a:ext cx="204447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solidFill>
                <a:effectLst/>
                <a:uLnTx/>
                <a:uFillTx/>
                <a:latin typeface="Calibri" panose="020F0502020204030204"/>
                <a:ea typeface="+mn-ea"/>
                <a:cs typeface="+mn-cs"/>
              </a:rPr>
              <a:t>Normal bill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solidFill>
                <a:effectLst/>
                <a:uLnTx/>
                <a:uFillTx/>
                <a:latin typeface="Calibri" panose="020F0502020204030204"/>
                <a:ea typeface="+mn-ea"/>
                <a:cs typeface="+mn-cs"/>
              </a:rPr>
              <a:t>-100*WEPS</a:t>
            </a:r>
          </a:p>
        </p:txBody>
      </p:sp>
    </p:spTree>
    <p:extLst>
      <p:ext uri="{BB962C8B-B14F-4D97-AF65-F5344CB8AC3E}">
        <p14:creationId xmlns:p14="http://schemas.microsoft.com/office/powerpoint/2010/main" val="380288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50FA0-305E-12AA-57F3-2ED9343CC592}"/>
              </a:ext>
            </a:extLst>
          </p:cNvPr>
          <p:cNvSpPr>
            <a:spLocks noGrp="1"/>
          </p:cNvSpPr>
          <p:nvPr>
            <p:ph type="title"/>
          </p:nvPr>
        </p:nvSpPr>
        <p:spPr/>
        <p:txBody>
          <a:bodyPr/>
          <a:lstStyle/>
          <a:p>
            <a:r>
              <a:rPr lang="en-US" dirty="0"/>
              <a:t>Example Eskom bill with wheeling credits</a:t>
            </a:r>
            <a:endParaRPr lang="en-GB" dirty="0"/>
          </a:p>
        </p:txBody>
      </p:sp>
      <p:pic>
        <p:nvPicPr>
          <p:cNvPr id="4" name="Picture 3">
            <a:extLst>
              <a:ext uri="{FF2B5EF4-FFF2-40B4-BE49-F238E27FC236}">
                <a16:creationId xmlns:a16="http://schemas.microsoft.com/office/drawing/2014/main" id="{A693131D-7E8A-1D35-2649-902F2686F202}"/>
              </a:ext>
            </a:extLst>
          </p:cNvPr>
          <p:cNvPicPr>
            <a:picLocks noChangeAspect="1"/>
          </p:cNvPicPr>
          <p:nvPr/>
        </p:nvPicPr>
        <p:blipFill>
          <a:blip r:embed="rId2"/>
          <a:stretch>
            <a:fillRect/>
          </a:stretch>
        </p:blipFill>
        <p:spPr>
          <a:xfrm>
            <a:off x="2200275" y="1338988"/>
            <a:ext cx="7997956" cy="5354973"/>
          </a:xfrm>
          <a:prstGeom prst="rect">
            <a:avLst/>
          </a:prstGeom>
        </p:spPr>
      </p:pic>
    </p:spTree>
    <p:extLst>
      <p:ext uri="{BB962C8B-B14F-4D97-AF65-F5344CB8AC3E}">
        <p14:creationId xmlns:p14="http://schemas.microsoft.com/office/powerpoint/2010/main" val="1373486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D01F5E4-96D0-03BC-6956-305824C3EE28}"/>
              </a:ext>
            </a:extLst>
          </p:cNvPr>
          <p:cNvSpPr txBox="1"/>
          <p:nvPr/>
        </p:nvSpPr>
        <p:spPr>
          <a:xfrm>
            <a:off x="3741058" y="1090570"/>
            <a:ext cx="8244114" cy="3295454"/>
          </a:xfrm>
          <a:prstGeom prst="rect">
            <a:avLst/>
          </a:prstGeom>
          <a:noFill/>
        </p:spPr>
        <p:txBody>
          <a:bodyPr wrap="square">
            <a:spAutoFit/>
          </a:bodyPr>
          <a:lstStyle/>
          <a:p>
            <a:pPr marL="342900" indent="-342900">
              <a:lnSpc>
                <a:spcPct val="107000"/>
              </a:lnSpc>
              <a:spcBef>
                <a:spcPts val="600"/>
              </a:spcBef>
              <a:spcAft>
                <a:spcPts val="600"/>
              </a:spcAft>
              <a:buSzPts val="1000"/>
              <a:buFont typeface="Symbol" panose="05050102010706020507" pitchFamily="18" charset="2"/>
              <a:buChar char=""/>
              <a:tabLst>
                <a:tab pos="228600" algn="l"/>
              </a:tabLst>
            </a:pPr>
            <a:r>
              <a:rPr lang="en-ZA" sz="2000" dirty="0">
                <a:latin typeface="Century Gothic" panose="020B0502020202020204" pitchFamily="34" charset="0"/>
                <a:cs typeface="Times New Roman" panose="02020603050405020304" pitchFamily="18" charset="0"/>
              </a:rPr>
              <a:t>Wheeling tariffs – Josh Dippenaar </a:t>
            </a:r>
          </a:p>
          <a:p>
            <a:pPr marL="342900" indent="-342900">
              <a:lnSpc>
                <a:spcPct val="107000"/>
              </a:lnSpc>
              <a:spcBef>
                <a:spcPts val="600"/>
              </a:spcBef>
              <a:spcAft>
                <a:spcPts val="600"/>
              </a:spcAft>
              <a:buSzPts val="1000"/>
              <a:buFont typeface="Symbol" panose="05050102010706020507" pitchFamily="18" charset="2"/>
              <a:buChar char=""/>
              <a:tabLst>
                <a:tab pos="228600" algn="l"/>
              </a:tabLst>
            </a:pPr>
            <a:r>
              <a:rPr lang="en-ZA" sz="2000" dirty="0">
                <a:latin typeface="Century Gothic" panose="020B0502020202020204" pitchFamily="34" charset="0"/>
                <a:cs typeface="Times New Roman" panose="02020603050405020304" pitchFamily="18" charset="0"/>
              </a:rPr>
              <a:t>Wheeling agreements – Bernhard Teuteberg</a:t>
            </a:r>
          </a:p>
          <a:p>
            <a:pPr marL="342900" indent="-342900">
              <a:lnSpc>
                <a:spcPct val="107000"/>
              </a:lnSpc>
              <a:spcBef>
                <a:spcPts val="600"/>
              </a:spcBef>
              <a:spcAft>
                <a:spcPts val="600"/>
              </a:spcAft>
              <a:buSzPts val="1000"/>
              <a:buFont typeface="Symbol" panose="05050102010706020507" pitchFamily="18" charset="2"/>
              <a:buChar char=""/>
              <a:tabLst>
                <a:tab pos="228600" algn="l"/>
              </a:tabLst>
            </a:pPr>
            <a:r>
              <a:rPr lang="en-ZA" sz="2000" dirty="0">
                <a:latin typeface="Century Gothic" panose="020B0502020202020204" pitchFamily="34" charset="0"/>
                <a:cs typeface="Times New Roman" panose="02020603050405020304" pitchFamily="18" charset="0"/>
              </a:rPr>
              <a:t>Metering and billing system – Rashid Khan </a:t>
            </a:r>
          </a:p>
          <a:p>
            <a:pPr marL="342900" indent="-342900">
              <a:lnSpc>
                <a:spcPct val="107000"/>
              </a:lnSpc>
              <a:spcBef>
                <a:spcPts val="600"/>
              </a:spcBef>
              <a:spcAft>
                <a:spcPts val="600"/>
              </a:spcAft>
              <a:buSzPts val="1000"/>
              <a:buFont typeface="Symbol" panose="05050102010706020507" pitchFamily="18" charset="2"/>
              <a:buChar char=""/>
              <a:tabLst>
                <a:tab pos="228600" algn="l"/>
              </a:tabLst>
            </a:pPr>
            <a:r>
              <a:rPr lang="en-ZA" sz="2000" dirty="0">
                <a:latin typeface="Century Gothic" panose="020B0502020202020204" pitchFamily="34" charset="0"/>
                <a:cs typeface="Times New Roman" panose="02020603050405020304" pitchFamily="18" charset="0"/>
              </a:rPr>
              <a:t>How to open or pilot wheeling – Frans Brandow </a:t>
            </a:r>
          </a:p>
          <a:p>
            <a:pPr marL="342900" indent="-342900">
              <a:lnSpc>
                <a:spcPct val="107000"/>
              </a:lnSpc>
              <a:spcBef>
                <a:spcPts val="600"/>
              </a:spcBef>
              <a:spcAft>
                <a:spcPts val="600"/>
              </a:spcAft>
              <a:buSzPts val="1000"/>
              <a:buFont typeface="Symbol" panose="05050102010706020507" pitchFamily="18" charset="2"/>
              <a:buChar char=""/>
              <a:tabLst>
                <a:tab pos="228600" algn="l"/>
              </a:tabLst>
            </a:pPr>
            <a:r>
              <a:rPr lang="en-ZA" sz="2000" dirty="0">
                <a:latin typeface="Century Gothic" panose="020B0502020202020204" pitchFamily="34" charset="0"/>
                <a:cs typeface="Times New Roman" panose="02020603050405020304" pitchFamily="18" charset="0"/>
              </a:rPr>
              <a:t>Q&amp;A - All</a:t>
            </a:r>
          </a:p>
          <a:p>
            <a:pPr marL="342900" indent="-342900">
              <a:lnSpc>
                <a:spcPct val="107000"/>
              </a:lnSpc>
              <a:spcBef>
                <a:spcPts val="600"/>
              </a:spcBef>
              <a:spcAft>
                <a:spcPts val="600"/>
              </a:spcAft>
              <a:buSzPts val="1000"/>
              <a:buFont typeface="Symbol" panose="05050102010706020507" pitchFamily="18" charset="2"/>
              <a:buChar char=""/>
              <a:tabLst>
                <a:tab pos="228600" algn="l"/>
              </a:tabLst>
            </a:pPr>
            <a:r>
              <a:rPr lang="en-ZA" sz="2000" dirty="0">
                <a:latin typeface="Century Gothic" panose="020B0502020202020204" pitchFamily="34" charset="0"/>
                <a:cs typeface="Times New Roman" panose="02020603050405020304" pitchFamily="18" charset="0"/>
              </a:rPr>
              <a:t>Recap of key takeaways from the workshop</a:t>
            </a:r>
          </a:p>
          <a:p>
            <a:pPr marL="342900" indent="-342900">
              <a:lnSpc>
                <a:spcPct val="107000"/>
              </a:lnSpc>
              <a:spcBef>
                <a:spcPts val="600"/>
              </a:spcBef>
              <a:spcAft>
                <a:spcPts val="600"/>
              </a:spcAft>
              <a:buSzPts val="1000"/>
              <a:buFont typeface="Symbol" panose="05050102010706020507" pitchFamily="18" charset="2"/>
              <a:buChar char=""/>
              <a:tabLst>
                <a:tab pos="228600" algn="l"/>
              </a:tabLst>
            </a:pPr>
            <a:r>
              <a:rPr lang="en-ZA" sz="2000" dirty="0">
                <a:latin typeface="Century Gothic" panose="020B0502020202020204" pitchFamily="34" charset="0"/>
                <a:cs typeface="Times New Roman" panose="02020603050405020304" pitchFamily="18" charset="0"/>
              </a:rPr>
              <a:t>Closing remarks and acknowledgments</a:t>
            </a:r>
          </a:p>
        </p:txBody>
      </p:sp>
      <p:sp>
        <p:nvSpPr>
          <p:cNvPr id="10" name="TextBox 9">
            <a:extLst>
              <a:ext uri="{FF2B5EF4-FFF2-40B4-BE49-F238E27FC236}">
                <a16:creationId xmlns:a16="http://schemas.microsoft.com/office/drawing/2014/main" id="{1FC7566D-E96E-5A21-E2A3-50E4FA96E308}"/>
              </a:ext>
            </a:extLst>
          </p:cNvPr>
          <p:cNvSpPr txBox="1"/>
          <p:nvPr/>
        </p:nvSpPr>
        <p:spPr>
          <a:xfrm>
            <a:off x="0" y="0"/>
            <a:ext cx="3643086" cy="6858000"/>
          </a:xfrm>
          <a:prstGeom prst="rect">
            <a:avLst/>
          </a:prstGeom>
          <a:solidFill>
            <a:srgbClr val="33CCCC"/>
          </a:solidFill>
        </p:spPr>
        <p:txBody>
          <a:bodyPr wrap="square" anchor="ctr">
            <a:noAutofit/>
          </a:bodyPr>
          <a:lstStyle/>
          <a:p>
            <a:pPr>
              <a:lnSpc>
                <a:spcPct val="107000"/>
              </a:lnSpc>
              <a:spcBef>
                <a:spcPts val="200"/>
              </a:spcBef>
              <a:spcAft>
                <a:spcPts val="200"/>
              </a:spcAft>
            </a:pPr>
            <a:r>
              <a:rPr lang="en-ZA" sz="3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Day 2: Technical Deep Dive </a:t>
            </a:r>
            <a:endParaRPr lang="en-ZA"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44979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0844-E722-356F-EF79-7A94D8E10A29}"/>
              </a:ext>
            </a:extLst>
          </p:cNvPr>
          <p:cNvSpPr>
            <a:spLocks noGrp="1"/>
          </p:cNvSpPr>
          <p:nvPr>
            <p:ph type="title"/>
          </p:nvPr>
        </p:nvSpPr>
        <p:spPr/>
        <p:txBody>
          <a:bodyPr/>
          <a:lstStyle/>
          <a:p>
            <a:r>
              <a:rPr lang="en-US" dirty="0"/>
              <a:t>Scenario: Munic-connected generator</a:t>
            </a:r>
            <a:endParaRPr lang="en-GB" dirty="0"/>
          </a:p>
        </p:txBody>
      </p:sp>
      <p:pic>
        <p:nvPicPr>
          <p:cNvPr id="10" name="Graphic 9" descr="City with solid fill">
            <a:extLst>
              <a:ext uri="{FF2B5EF4-FFF2-40B4-BE49-F238E27FC236}">
                <a16:creationId xmlns:a16="http://schemas.microsoft.com/office/drawing/2014/main" id="{38A1770F-99DE-453A-2105-BBF544CB70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48019" y="2578729"/>
            <a:ext cx="1291609" cy="1324448"/>
          </a:xfrm>
          <a:prstGeom prst="rect">
            <a:avLst/>
          </a:prstGeom>
        </p:spPr>
      </p:pic>
      <p:sp>
        <p:nvSpPr>
          <p:cNvPr id="19" name="TextBox 18">
            <a:extLst>
              <a:ext uri="{FF2B5EF4-FFF2-40B4-BE49-F238E27FC236}">
                <a16:creationId xmlns:a16="http://schemas.microsoft.com/office/drawing/2014/main" id="{9B529DBA-30CE-C570-429B-0AF4F9392CDD}"/>
              </a:ext>
            </a:extLst>
          </p:cNvPr>
          <p:cNvSpPr txBox="1"/>
          <p:nvPr/>
        </p:nvSpPr>
        <p:spPr>
          <a:xfrm>
            <a:off x="5515165" y="5806056"/>
            <a:ext cx="28098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Power producer</a:t>
            </a:r>
            <a:endParaRPr kumimoji="0" lang="en-GB" sz="2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45C833FF-4F8E-0B9A-1663-B2EF990BCC37}"/>
              </a:ext>
            </a:extLst>
          </p:cNvPr>
          <p:cNvSpPr txBox="1"/>
          <p:nvPr/>
        </p:nvSpPr>
        <p:spPr>
          <a:xfrm>
            <a:off x="9239494" y="1979352"/>
            <a:ext cx="160013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Off-taker</a:t>
            </a:r>
            <a:endParaRPr kumimoji="0" lang="en-GB" sz="2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C433532D-59E9-0B10-9ECF-5B3F26BF714F}"/>
              </a:ext>
            </a:extLst>
          </p:cNvPr>
          <p:cNvGrpSpPr/>
          <p:nvPr/>
        </p:nvGrpSpPr>
        <p:grpSpPr>
          <a:xfrm>
            <a:off x="5734625" y="2390253"/>
            <a:ext cx="2822968" cy="1448482"/>
            <a:chOff x="5942023" y="2998570"/>
            <a:chExt cx="2822968" cy="1448482"/>
          </a:xfrm>
        </p:grpSpPr>
        <p:pic>
          <p:nvPicPr>
            <p:cNvPr id="1028" name="Picture 4" descr="4,830 Power Grid Illustrations &amp; Clip Art - iStock">
              <a:extLst>
                <a:ext uri="{FF2B5EF4-FFF2-40B4-BE49-F238E27FC236}">
                  <a16:creationId xmlns:a16="http://schemas.microsoft.com/office/drawing/2014/main" id="{608B64A1-184D-9FE7-E845-841E26ED68B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 t="33117" r="63595" b="32349"/>
            <a:stretch/>
          </p:blipFill>
          <p:spPr bwMode="auto">
            <a:xfrm>
              <a:off x="5942023" y="2998570"/>
              <a:ext cx="2064959" cy="14484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4,830 Power Grid Illustrations &amp; Clip Art - iStock">
              <a:extLst>
                <a:ext uri="{FF2B5EF4-FFF2-40B4-BE49-F238E27FC236}">
                  <a16:creationId xmlns:a16="http://schemas.microsoft.com/office/drawing/2014/main" id="{94180933-853F-2C7B-BA66-A0572AD6759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 t="33117" r="63595" b="32349"/>
            <a:stretch/>
          </p:blipFill>
          <p:spPr bwMode="auto">
            <a:xfrm>
              <a:off x="7695351" y="3642001"/>
              <a:ext cx="1069640" cy="662719"/>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Free Power Grid icon | Power Grid icons PNG, ICO or ICNS | Page 2">
            <a:extLst>
              <a:ext uri="{FF2B5EF4-FFF2-40B4-BE49-F238E27FC236}">
                <a16:creationId xmlns:a16="http://schemas.microsoft.com/office/drawing/2014/main" id="{72F9421C-2B26-EEAB-B0C5-0B7AEAB823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9886" y="1798320"/>
            <a:ext cx="3172571" cy="183175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1A52AD26-1F5F-8DED-F85C-331FF6CC85AF}"/>
              </a:ext>
            </a:extLst>
          </p:cNvPr>
          <p:cNvSpPr txBox="1"/>
          <p:nvPr/>
        </p:nvSpPr>
        <p:spPr>
          <a:xfrm>
            <a:off x="3223308" y="1965915"/>
            <a:ext cx="160013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Eskom</a:t>
            </a:r>
            <a:endParaRPr kumimoji="0" lang="en-GB" sz="2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FA010F17-394A-0B98-D5A1-0FA696E76ADB}"/>
              </a:ext>
            </a:extLst>
          </p:cNvPr>
          <p:cNvSpPr txBox="1"/>
          <p:nvPr/>
        </p:nvSpPr>
        <p:spPr>
          <a:xfrm>
            <a:off x="5734625" y="1979352"/>
            <a:ext cx="231961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Municipality</a:t>
            </a:r>
          </a:p>
        </p:txBody>
      </p:sp>
      <p:cxnSp>
        <p:nvCxnSpPr>
          <p:cNvPr id="28" name="Straight Arrow Connector 27">
            <a:extLst>
              <a:ext uri="{FF2B5EF4-FFF2-40B4-BE49-F238E27FC236}">
                <a16:creationId xmlns:a16="http://schemas.microsoft.com/office/drawing/2014/main" id="{F0295A66-C1EB-F4C6-A0CB-4585A60B64A7}"/>
              </a:ext>
            </a:extLst>
          </p:cNvPr>
          <p:cNvCxnSpPr>
            <a:cxnSpLocks/>
          </p:cNvCxnSpPr>
          <p:nvPr/>
        </p:nvCxnSpPr>
        <p:spPr>
          <a:xfrm flipV="1">
            <a:off x="7089158" y="3838735"/>
            <a:ext cx="0" cy="675662"/>
          </a:xfrm>
          <a:prstGeom prst="straightConnector1">
            <a:avLst/>
          </a:prstGeom>
          <a:ln w="57150">
            <a:tailEnd type="triangle"/>
          </a:ln>
        </p:spPr>
        <p:style>
          <a:lnRef idx="3">
            <a:schemeClr val="accent6"/>
          </a:lnRef>
          <a:fillRef idx="0">
            <a:schemeClr val="accent6"/>
          </a:fillRef>
          <a:effectRef idx="2">
            <a:schemeClr val="accent6"/>
          </a:effectRef>
          <a:fontRef idx="minor">
            <a:schemeClr val="tx1"/>
          </a:fontRef>
        </p:style>
      </p:cxnSp>
      <p:cxnSp>
        <p:nvCxnSpPr>
          <p:cNvPr id="31" name="Straight Arrow Connector 30">
            <a:extLst>
              <a:ext uri="{FF2B5EF4-FFF2-40B4-BE49-F238E27FC236}">
                <a16:creationId xmlns:a16="http://schemas.microsoft.com/office/drawing/2014/main" id="{7DFFE597-8077-CE39-85C2-185761C516FC}"/>
              </a:ext>
            </a:extLst>
          </p:cNvPr>
          <p:cNvCxnSpPr>
            <a:cxnSpLocks/>
          </p:cNvCxnSpPr>
          <p:nvPr/>
        </p:nvCxnSpPr>
        <p:spPr>
          <a:xfrm flipV="1">
            <a:off x="4750305" y="3060035"/>
            <a:ext cx="953019" cy="4436"/>
          </a:xfrm>
          <a:prstGeom prst="straightConnector1">
            <a:avLst/>
          </a:prstGeom>
          <a:ln w="57150">
            <a:tailEnd type="triangle"/>
          </a:ln>
        </p:spPr>
        <p:style>
          <a:lnRef idx="3">
            <a:schemeClr val="accent6"/>
          </a:lnRef>
          <a:fillRef idx="0">
            <a:schemeClr val="accent6"/>
          </a:fillRef>
          <a:effectRef idx="2">
            <a:schemeClr val="accent6"/>
          </a:effectRef>
          <a:fontRef idx="minor">
            <a:schemeClr val="tx1"/>
          </a:fontRef>
        </p:style>
      </p:cxnSp>
      <p:cxnSp>
        <p:nvCxnSpPr>
          <p:cNvPr id="37" name="Straight Arrow Connector 36">
            <a:extLst>
              <a:ext uri="{FF2B5EF4-FFF2-40B4-BE49-F238E27FC236}">
                <a16:creationId xmlns:a16="http://schemas.microsoft.com/office/drawing/2014/main" id="{72A3CCAD-C49F-7226-469F-1EE260601B0C}"/>
              </a:ext>
            </a:extLst>
          </p:cNvPr>
          <p:cNvCxnSpPr>
            <a:cxnSpLocks/>
          </p:cNvCxnSpPr>
          <p:nvPr/>
        </p:nvCxnSpPr>
        <p:spPr>
          <a:xfrm flipV="1">
            <a:off x="8450271" y="3142936"/>
            <a:ext cx="953019" cy="4436"/>
          </a:xfrm>
          <a:prstGeom prst="straightConnector1">
            <a:avLst/>
          </a:prstGeom>
          <a:ln w="57150">
            <a:tailEnd type="triangle"/>
          </a:ln>
        </p:spPr>
        <p:style>
          <a:lnRef idx="3">
            <a:schemeClr val="accent6"/>
          </a:lnRef>
          <a:fillRef idx="0">
            <a:schemeClr val="accent6"/>
          </a:fillRef>
          <a:effectRef idx="2">
            <a:schemeClr val="accent6"/>
          </a:effectRef>
          <a:fontRef idx="minor">
            <a:schemeClr val="tx1"/>
          </a:fontRef>
        </p:style>
      </p:cxnSp>
      <p:pic>
        <p:nvPicPr>
          <p:cNvPr id="5" name="Graphic 4" descr="Solar Panels with solid fill">
            <a:extLst>
              <a:ext uri="{FF2B5EF4-FFF2-40B4-BE49-F238E27FC236}">
                <a16:creationId xmlns:a16="http://schemas.microsoft.com/office/drawing/2014/main" id="{2D3A0897-EC57-82C8-8A79-1A0FE329286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64187" y="4618805"/>
            <a:ext cx="914400" cy="914400"/>
          </a:xfrm>
          <a:prstGeom prst="rect">
            <a:avLst/>
          </a:prstGeom>
        </p:spPr>
      </p:pic>
      <p:pic>
        <p:nvPicPr>
          <p:cNvPr id="3" name="Graphic 2" descr="Wind Turbines with solid fill">
            <a:extLst>
              <a:ext uri="{FF2B5EF4-FFF2-40B4-BE49-F238E27FC236}">
                <a16:creationId xmlns:a16="http://schemas.microsoft.com/office/drawing/2014/main" id="{9BFCA484-8D04-8210-3E4A-00AB43815E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73735" y="4787248"/>
            <a:ext cx="993547" cy="1018808"/>
          </a:xfrm>
          <a:prstGeom prst="rect">
            <a:avLst/>
          </a:prstGeom>
        </p:spPr>
      </p:pic>
    </p:spTree>
    <p:extLst>
      <p:ext uri="{BB962C8B-B14F-4D97-AF65-F5344CB8AC3E}">
        <p14:creationId xmlns:p14="http://schemas.microsoft.com/office/powerpoint/2010/main" val="22941642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0844-E722-356F-EF79-7A94D8E10A29}"/>
              </a:ext>
            </a:extLst>
          </p:cNvPr>
          <p:cNvSpPr>
            <a:spLocks noGrp="1"/>
          </p:cNvSpPr>
          <p:nvPr>
            <p:ph type="title"/>
          </p:nvPr>
        </p:nvSpPr>
        <p:spPr/>
        <p:txBody>
          <a:bodyPr/>
          <a:lstStyle/>
          <a:p>
            <a:r>
              <a:rPr lang="en-US" dirty="0"/>
              <a:t>Scenario: Munic-connected generator</a:t>
            </a:r>
            <a:endParaRPr lang="en-GB" dirty="0"/>
          </a:p>
        </p:txBody>
      </p:sp>
      <p:pic>
        <p:nvPicPr>
          <p:cNvPr id="10" name="Graphic 9" descr="City with solid fill">
            <a:extLst>
              <a:ext uri="{FF2B5EF4-FFF2-40B4-BE49-F238E27FC236}">
                <a16:creationId xmlns:a16="http://schemas.microsoft.com/office/drawing/2014/main" id="{38A1770F-99DE-453A-2105-BBF544CB70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48019" y="2578729"/>
            <a:ext cx="1291609" cy="1324448"/>
          </a:xfrm>
          <a:prstGeom prst="rect">
            <a:avLst/>
          </a:prstGeom>
        </p:spPr>
      </p:pic>
      <p:sp>
        <p:nvSpPr>
          <p:cNvPr id="19" name="TextBox 18">
            <a:extLst>
              <a:ext uri="{FF2B5EF4-FFF2-40B4-BE49-F238E27FC236}">
                <a16:creationId xmlns:a16="http://schemas.microsoft.com/office/drawing/2014/main" id="{9B529DBA-30CE-C570-429B-0AF4F9392CDD}"/>
              </a:ext>
            </a:extLst>
          </p:cNvPr>
          <p:cNvSpPr txBox="1"/>
          <p:nvPr/>
        </p:nvSpPr>
        <p:spPr>
          <a:xfrm>
            <a:off x="5515165" y="5806056"/>
            <a:ext cx="28098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Power producer</a:t>
            </a:r>
            <a:endParaRPr kumimoji="0" lang="en-GB" sz="2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45C833FF-4F8E-0B9A-1663-B2EF990BCC37}"/>
              </a:ext>
            </a:extLst>
          </p:cNvPr>
          <p:cNvSpPr txBox="1"/>
          <p:nvPr/>
        </p:nvSpPr>
        <p:spPr>
          <a:xfrm>
            <a:off x="9239494" y="1979352"/>
            <a:ext cx="160013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Off-taker</a:t>
            </a:r>
            <a:endParaRPr kumimoji="0" lang="en-GB" sz="2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C433532D-59E9-0B10-9ECF-5B3F26BF714F}"/>
              </a:ext>
            </a:extLst>
          </p:cNvPr>
          <p:cNvGrpSpPr/>
          <p:nvPr/>
        </p:nvGrpSpPr>
        <p:grpSpPr>
          <a:xfrm>
            <a:off x="5734625" y="2390253"/>
            <a:ext cx="2822968" cy="1448482"/>
            <a:chOff x="5942023" y="2998570"/>
            <a:chExt cx="2822968" cy="1448482"/>
          </a:xfrm>
        </p:grpSpPr>
        <p:pic>
          <p:nvPicPr>
            <p:cNvPr id="1028" name="Picture 4" descr="4,830 Power Grid Illustrations &amp; Clip Art - iStock">
              <a:extLst>
                <a:ext uri="{FF2B5EF4-FFF2-40B4-BE49-F238E27FC236}">
                  <a16:creationId xmlns:a16="http://schemas.microsoft.com/office/drawing/2014/main" id="{608B64A1-184D-9FE7-E845-841E26ED68B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 t="33117" r="63595" b="32349"/>
            <a:stretch/>
          </p:blipFill>
          <p:spPr bwMode="auto">
            <a:xfrm>
              <a:off x="5942023" y="2998570"/>
              <a:ext cx="2064959" cy="14484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4,830 Power Grid Illustrations &amp; Clip Art - iStock">
              <a:extLst>
                <a:ext uri="{FF2B5EF4-FFF2-40B4-BE49-F238E27FC236}">
                  <a16:creationId xmlns:a16="http://schemas.microsoft.com/office/drawing/2014/main" id="{94180933-853F-2C7B-BA66-A0572AD6759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 t="33117" r="63595" b="32349"/>
            <a:stretch/>
          </p:blipFill>
          <p:spPr bwMode="auto">
            <a:xfrm>
              <a:off x="7695351" y="3642001"/>
              <a:ext cx="1069640" cy="662719"/>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Free Power Grid icon | Power Grid icons PNG, ICO or ICNS | Page 2">
            <a:extLst>
              <a:ext uri="{FF2B5EF4-FFF2-40B4-BE49-F238E27FC236}">
                <a16:creationId xmlns:a16="http://schemas.microsoft.com/office/drawing/2014/main" id="{72F9421C-2B26-EEAB-B0C5-0B7AEAB823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9886" y="1798320"/>
            <a:ext cx="3172571" cy="183175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1A52AD26-1F5F-8DED-F85C-331FF6CC85AF}"/>
              </a:ext>
            </a:extLst>
          </p:cNvPr>
          <p:cNvSpPr txBox="1"/>
          <p:nvPr/>
        </p:nvSpPr>
        <p:spPr>
          <a:xfrm>
            <a:off x="3223308" y="1965915"/>
            <a:ext cx="160013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Eskom</a:t>
            </a:r>
            <a:endParaRPr kumimoji="0" lang="en-GB" sz="2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FA010F17-394A-0B98-D5A1-0FA696E76ADB}"/>
              </a:ext>
            </a:extLst>
          </p:cNvPr>
          <p:cNvSpPr txBox="1"/>
          <p:nvPr/>
        </p:nvSpPr>
        <p:spPr>
          <a:xfrm>
            <a:off x="5734625" y="1979352"/>
            <a:ext cx="231961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Municipality</a:t>
            </a:r>
          </a:p>
        </p:txBody>
      </p:sp>
      <p:cxnSp>
        <p:nvCxnSpPr>
          <p:cNvPr id="28" name="Straight Arrow Connector 27">
            <a:extLst>
              <a:ext uri="{FF2B5EF4-FFF2-40B4-BE49-F238E27FC236}">
                <a16:creationId xmlns:a16="http://schemas.microsoft.com/office/drawing/2014/main" id="{F0295A66-C1EB-F4C6-A0CB-4585A60B64A7}"/>
              </a:ext>
            </a:extLst>
          </p:cNvPr>
          <p:cNvCxnSpPr>
            <a:cxnSpLocks/>
          </p:cNvCxnSpPr>
          <p:nvPr/>
        </p:nvCxnSpPr>
        <p:spPr>
          <a:xfrm flipV="1">
            <a:off x="7089158" y="3838735"/>
            <a:ext cx="0" cy="675662"/>
          </a:xfrm>
          <a:prstGeom prst="straightConnector1">
            <a:avLst/>
          </a:prstGeom>
          <a:ln w="57150">
            <a:tailEnd type="triangle"/>
          </a:ln>
        </p:spPr>
        <p:style>
          <a:lnRef idx="3">
            <a:schemeClr val="accent6"/>
          </a:lnRef>
          <a:fillRef idx="0">
            <a:schemeClr val="accent6"/>
          </a:fillRef>
          <a:effectRef idx="2">
            <a:schemeClr val="accent6"/>
          </a:effectRef>
          <a:fontRef idx="minor">
            <a:schemeClr val="tx1"/>
          </a:fontRef>
        </p:style>
      </p:cxnSp>
      <p:cxnSp>
        <p:nvCxnSpPr>
          <p:cNvPr id="31" name="Straight Arrow Connector 30">
            <a:extLst>
              <a:ext uri="{FF2B5EF4-FFF2-40B4-BE49-F238E27FC236}">
                <a16:creationId xmlns:a16="http://schemas.microsoft.com/office/drawing/2014/main" id="{7DFFE597-8077-CE39-85C2-185761C516FC}"/>
              </a:ext>
            </a:extLst>
          </p:cNvPr>
          <p:cNvCxnSpPr>
            <a:cxnSpLocks/>
          </p:cNvCxnSpPr>
          <p:nvPr/>
        </p:nvCxnSpPr>
        <p:spPr>
          <a:xfrm flipV="1">
            <a:off x="4750305" y="3060035"/>
            <a:ext cx="953019" cy="4436"/>
          </a:xfrm>
          <a:prstGeom prst="straightConnector1">
            <a:avLst/>
          </a:prstGeom>
          <a:ln w="57150">
            <a:tailEnd type="triangle"/>
          </a:ln>
        </p:spPr>
        <p:style>
          <a:lnRef idx="3">
            <a:schemeClr val="accent6"/>
          </a:lnRef>
          <a:fillRef idx="0">
            <a:schemeClr val="accent6"/>
          </a:fillRef>
          <a:effectRef idx="2">
            <a:schemeClr val="accent6"/>
          </a:effectRef>
          <a:fontRef idx="minor">
            <a:schemeClr val="tx1"/>
          </a:fontRef>
        </p:style>
      </p:cxnSp>
      <p:cxnSp>
        <p:nvCxnSpPr>
          <p:cNvPr id="37" name="Straight Arrow Connector 36">
            <a:extLst>
              <a:ext uri="{FF2B5EF4-FFF2-40B4-BE49-F238E27FC236}">
                <a16:creationId xmlns:a16="http://schemas.microsoft.com/office/drawing/2014/main" id="{72A3CCAD-C49F-7226-469F-1EE260601B0C}"/>
              </a:ext>
            </a:extLst>
          </p:cNvPr>
          <p:cNvCxnSpPr>
            <a:cxnSpLocks/>
          </p:cNvCxnSpPr>
          <p:nvPr/>
        </p:nvCxnSpPr>
        <p:spPr>
          <a:xfrm flipV="1">
            <a:off x="8450271" y="3142936"/>
            <a:ext cx="953019" cy="4436"/>
          </a:xfrm>
          <a:prstGeom prst="straightConnector1">
            <a:avLst/>
          </a:prstGeom>
          <a:ln w="57150">
            <a:tailEnd type="triangle"/>
          </a:ln>
        </p:spPr>
        <p:style>
          <a:lnRef idx="3">
            <a:schemeClr val="accent6"/>
          </a:lnRef>
          <a:fillRef idx="0">
            <a:schemeClr val="accent6"/>
          </a:fillRef>
          <a:effectRef idx="2">
            <a:schemeClr val="accent6"/>
          </a:effectRef>
          <a:fontRef idx="minor">
            <a:schemeClr val="tx1"/>
          </a:fontRef>
        </p:style>
      </p:cxnSp>
      <p:pic>
        <p:nvPicPr>
          <p:cNvPr id="5" name="Graphic 4" descr="Solar Panels with solid fill">
            <a:extLst>
              <a:ext uri="{FF2B5EF4-FFF2-40B4-BE49-F238E27FC236}">
                <a16:creationId xmlns:a16="http://schemas.microsoft.com/office/drawing/2014/main" id="{2D3A0897-EC57-82C8-8A79-1A0FE329286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64187" y="4618805"/>
            <a:ext cx="914400" cy="914400"/>
          </a:xfrm>
          <a:prstGeom prst="rect">
            <a:avLst/>
          </a:prstGeom>
        </p:spPr>
      </p:pic>
      <p:pic>
        <p:nvPicPr>
          <p:cNvPr id="3" name="Graphic 2" descr="Wind Turbines with solid fill">
            <a:extLst>
              <a:ext uri="{FF2B5EF4-FFF2-40B4-BE49-F238E27FC236}">
                <a16:creationId xmlns:a16="http://schemas.microsoft.com/office/drawing/2014/main" id="{9BFCA484-8D04-8210-3E4A-00AB43815E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73735" y="4787248"/>
            <a:ext cx="993547" cy="1018808"/>
          </a:xfrm>
          <a:prstGeom prst="rect">
            <a:avLst/>
          </a:prstGeom>
        </p:spPr>
      </p:pic>
      <p:sp>
        <p:nvSpPr>
          <p:cNvPr id="6" name="Rectangle 5">
            <a:extLst>
              <a:ext uri="{FF2B5EF4-FFF2-40B4-BE49-F238E27FC236}">
                <a16:creationId xmlns:a16="http://schemas.microsoft.com/office/drawing/2014/main" id="{B4AEA2E3-FBC5-E34B-BEBD-6D8551DEF21F}"/>
              </a:ext>
            </a:extLst>
          </p:cNvPr>
          <p:cNvSpPr/>
          <p:nvPr/>
        </p:nvSpPr>
        <p:spPr>
          <a:xfrm>
            <a:off x="1352371" y="3863773"/>
            <a:ext cx="3471069" cy="90552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prstClr val="black"/>
                </a:solidFill>
                <a:effectLst/>
                <a:uLnTx/>
                <a:uFillTx/>
                <a:latin typeface="Calibri" panose="020F0502020204030204"/>
                <a:ea typeface="+mn-ea"/>
                <a:cs typeface="+mn-cs"/>
              </a:rPr>
              <a:t>kWh purchases reduces by amount generated</a:t>
            </a:r>
          </a:p>
        </p:txBody>
      </p:sp>
      <p:sp>
        <p:nvSpPr>
          <p:cNvPr id="7" name="TextBox 6">
            <a:extLst>
              <a:ext uri="{FF2B5EF4-FFF2-40B4-BE49-F238E27FC236}">
                <a16:creationId xmlns:a16="http://schemas.microsoft.com/office/drawing/2014/main" id="{CF0B74A6-17C3-E093-2569-A8DACD21E3CD}"/>
              </a:ext>
            </a:extLst>
          </p:cNvPr>
          <p:cNvSpPr txBox="1"/>
          <p:nvPr/>
        </p:nvSpPr>
        <p:spPr>
          <a:xfrm>
            <a:off x="5296487" y="3963989"/>
            <a:ext cx="169148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AD47"/>
                </a:solidFill>
                <a:effectLst/>
                <a:uLnTx/>
                <a:uFillTx/>
                <a:latin typeface="Calibri" panose="020F0502020204030204"/>
                <a:ea typeface="+mn-ea"/>
                <a:cs typeface="+mn-cs"/>
              </a:rPr>
              <a:t>100 kWh</a:t>
            </a:r>
          </a:p>
        </p:txBody>
      </p:sp>
      <p:sp>
        <p:nvSpPr>
          <p:cNvPr id="8" name="TextBox 7">
            <a:extLst>
              <a:ext uri="{FF2B5EF4-FFF2-40B4-BE49-F238E27FC236}">
                <a16:creationId xmlns:a16="http://schemas.microsoft.com/office/drawing/2014/main" id="{713FF969-1795-187D-F51F-735366F9EB53}"/>
              </a:ext>
            </a:extLst>
          </p:cNvPr>
          <p:cNvSpPr txBox="1"/>
          <p:nvPr/>
        </p:nvSpPr>
        <p:spPr>
          <a:xfrm>
            <a:off x="3997345" y="2328698"/>
            <a:ext cx="181652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AD47"/>
                </a:solidFill>
                <a:effectLst/>
                <a:uLnTx/>
                <a:uFillTx/>
                <a:latin typeface="Calibri" panose="020F0502020204030204"/>
                <a:ea typeface="+mn-ea"/>
                <a:cs typeface="+mn-cs"/>
              </a:rPr>
              <a:t>-100 kWh</a:t>
            </a:r>
            <a:endParaRPr kumimoji="0" lang="en-GB" sz="3200" b="1" i="0" u="none" strike="noStrike" kern="1200" cap="none" spc="0" normalizeH="0" baseline="0" noProof="0" dirty="0">
              <a:ln>
                <a:noFill/>
              </a:ln>
              <a:solidFill>
                <a:srgbClr val="70AD47"/>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FFAE2C33-4D45-59A4-43AF-54B919368BC5}"/>
              </a:ext>
            </a:extLst>
          </p:cNvPr>
          <p:cNvSpPr txBox="1"/>
          <p:nvPr/>
        </p:nvSpPr>
        <p:spPr>
          <a:xfrm>
            <a:off x="8997289" y="5471747"/>
            <a:ext cx="23930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AD47"/>
                </a:solidFill>
                <a:effectLst/>
                <a:uLnTx/>
                <a:uFillTx/>
                <a:latin typeface="Calibri" panose="020F0502020204030204"/>
                <a:ea typeface="+mn-ea"/>
                <a:cs typeface="+mn-cs"/>
              </a:rPr>
              <a:t>-100*WEPS</a:t>
            </a:r>
          </a:p>
        </p:txBody>
      </p:sp>
      <p:sp>
        <p:nvSpPr>
          <p:cNvPr id="13" name="TextBox 12">
            <a:extLst>
              <a:ext uri="{FF2B5EF4-FFF2-40B4-BE49-F238E27FC236}">
                <a16:creationId xmlns:a16="http://schemas.microsoft.com/office/drawing/2014/main" id="{40879A9A-60B8-5EAA-0E61-5604F0BEADBE}"/>
              </a:ext>
            </a:extLst>
          </p:cNvPr>
          <p:cNvSpPr txBox="1"/>
          <p:nvPr/>
        </p:nvSpPr>
        <p:spPr>
          <a:xfrm>
            <a:off x="8503901" y="3817117"/>
            <a:ext cx="332840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AD47"/>
                </a:solidFill>
                <a:effectLst/>
                <a:uLnTx/>
                <a:uFillTx/>
                <a:latin typeface="Calibri" panose="020F0502020204030204"/>
                <a:ea typeface="+mn-ea"/>
                <a:cs typeface="+mn-cs"/>
              </a:rPr>
              <a:t>Customer charged full retail price for all energy</a:t>
            </a:r>
          </a:p>
        </p:txBody>
      </p:sp>
    </p:spTree>
    <p:extLst>
      <p:ext uri="{BB962C8B-B14F-4D97-AF65-F5344CB8AC3E}">
        <p14:creationId xmlns:p14="http://schemas.microsoft.com/office/powerpoint/2010/main" val="3952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2" grpId="0"/>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1ACA0-AE5B-DC28-2752-F21346CA2961}"/>
              </a:ext>
            </a:extLst>
          </p:cNvPr>
          <p:cNvSpPr>
            <a:spLocks noGrp="1"/>
          </p:cNvSpPr>
          <p:nvPr>
            <p:ph type="title"/>
          </p:nvPr>
        </p:nvSpPr>
        <p:spPr/>
        <p:txBody>
          <a:bodyPr/>
          <a:lstStyle/>
          <a:p>
            <a:r>
              <a:rPr lang="en-US" dirty="0"/>
              <a:t>Cost of Supply Resources</a:t>
            </a:r>
            <a:endParaRPr lang="en-GB" dirty="0"/>
          </a:p>
        </p:txBody>
      </p:sp>
      <p:grpSp>
        <p:nvGrpSpPr>
          <p:cNvPr id="24" name="Group 23">
            <a:extLst>
              <a:ext uri="{FF2B5EF4-FFF2-40B4-BE49-F238E27FC236}">
                <a16:creationId xmlns:a16="http://schemas.microsoft.com/office/drawing/2014/main" id="{2B3A8390-580F-EA2D-B1B7-BEE10FA60BB3}"/>
              </a:ext>
            </a:extLst>
          </p:cNvPr>
          <p:cNvGrpSpPr/>
          <p:nvPr/>
        </p:nvGrpSpPr>
        <p:grpSpPr>
          <a:xfrm>
            <a:off x="923453" y="1186004"/>
            <a:ext cx="4997513" cy="2571184"/>
            <a:chOff x="923453" y="1186004"/>
            <a:chExt cx="4997513" cy="2571184"/>
          </a:xfrm>
        </p:grpSpPr>
        <p:sp>
          <p:nvSpPr>
            <p:cNvPr id="4" name="Rectangle 3">
              <a:extLst>
                <a:ext uri="{FF2B5EF4-FFF2-40B4-BE49-F238E27FC236}">
                  <a16:creationId xmlns:a16="http://schemas.microsoft.com/office/drawing/2014/main" id="{FE70FFC5-8E99-12D8-E957-8AB59692E9A3}"/>
                </a:ext>
              </a:extLst>
            </p:cNvPr>
            <p:cNvSpPr/>
            <p:nvPr/>
          </p:nvSpPr>
          <p:spPr>
            <a:xfrm>
              <a:off x="923453" y="1186004"/>
              <a:ext cx="4997513" cy="257118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B4302CFD-4971-3CF9-CECB-75D4B1A453D9}"/>
                </a:ext>
              </a:extLst>
            </p:cNvPr>
            <p:cNvPicPr>
              <a:picLocks noChangeAspect="1"/>
            </p:cNvPicPr>
            <p:nvPr/>
          </p:nvPicPr>
          <p:blipFill>
            <a:blip r:embed="rId2"/>
            <a:stretch>
              <a:fillRect/>
            </a:stretch>
          </p:blipFill>
          <p:spPr>
            <a:xfrm>
              <a:off x="1923547" y="1530998"/>
              <a:ext cx="3867153" cy="2060734"/>
            </a:xfrm>
            <a:prstGeom prst="rect">
              <a:avLst/>
            </a:prstGeom>
            <a:ln>
              <a:solidFill>
                <a:schemeClr val="tx1"/>
              </a:solidFill>
            </a:ln>
          </p:spPr>
        </p:pic>
        <p:sp>
          <p:nvSpPr>
            <p:cNvPr id="10" name="TextBox 9">
              <a:extLst>
                <a:ext uri="{FF2B5EF4-FFF2-40B4-BE49-F238E27FC236}">
                  <a16:creationId xmlns:a16="http://schemas.microsoft.com/office/drawing/2014/main" id="{C63DE4AC-1BED-2300-692E-5E765305AF67}"/>
                </a:ext>
              </a:extLst>
            </p:cNvPr>
            <p:cNvSpPr txBox="1"/>
            <p:nvPr/>
          </p:nvSpPr>
          <p:spPr>
            <a:xfrm>
              <a:off x="923453" y="1186004"/>
              <a:ext cx="40457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COS Model</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8" name="Group 17">
            <a:extLst>
              <a:ext uri="{FF2B5EF4-FFF2-40B4-BE49-F238E27FC236}">
                <a16:creationId xmlns:a16="http://schemas.microsoft.com/office/drawing/2014/main" id="{C08DFE6F-2A50-3B60-6239-E2636F184C83}"/>
              </a:ext>
            </a:extLst>
          </p:cNvPr>
          <p:cNvGrpSpPr/>
          <p:nvPr/>
        </p:nvGrpSpPr>
        <p:grpSpPr>
          <a:xfrm>
            <a:off x="923453" y="3851992"/>
            <a:ext cx="4997513" cy="2571183"/>
            <a:chOff x="923453" y="3925732"/>
            <a:chExt cx="4997513" cy="2571183"/>
          </a:xfrm>
        </p:grpSpPr>
        <p:sp>
          <p:nvSpPr>
            <p:cNvPr id="5" name="Rectangle 4">
              <a:extLst>
                <a:ext uri="{FF2B5EF4-FFF2-40B4-BE49-F238E27FC236}">
                  <a16:creationId xmlns:a16="http://schemas.microsoft.com/office/drawing/2014/main" id="{97888888-714F-B68D-9D71-3BF31707657B}"/>
                </a:ext>
              </a:extLst>
            </p:cNvPr>
            <p:cNvSpPr/>
            <p:nvPr/>
          </p:nvSpPr>
          <p:spPr>
            <a:xfrm>
              <a:off x="923453" y="3925732"/>
              <a:ext cx="4997513" cy="257118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BDD472E5-48ED-7367-BB96-3447660629EE}"/>
                </a:ext>
              </a:extLst>
            </p:cNvPr>
            <p:cNvSpPr txBox="1"/>
            <p:nvPr/>
          </p:nvSpPr>
          <p:spPr>
            <a:xfrm>
              <a:off x="923453" y="3933188"/>
              <a:ext cx="40457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COS Report Template</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03BA6194-2C9A-A378-1A12-048BC2B5F1BF}"/>
                </a:ext>
              </a:extLst>
            </p:cNvPr>
            <p:cNvPicPr>
              <a:picLocks noChangeAspect="1"/>
            </p:cNvPicPr>
            <p:nvPr/>
          </p:nvPicPr>
          <p:blipFill>
            <a:blip r:embed="rId3"/>
            <a:stretch>
              <a:fillRect/>
            </a:stretch>
          </p:blipFill>
          <p:spPr>
            <a:xfrm>
              <a:off x="3315854" y="4015789"/>
              <a:ext cx="2178837" cy="2416473"/>
            </a:xfrm>
            <a:prstGeom prst="rect">
              <a:avLst/>
            </a:prstGeom>
            <a:ln>
              <a:solidFill>
                <a:schemeClr val="tx1"/>
              </a:solidFill>
            </a:ln>
          </p:spPr>
        </p:pic>
      </p:grpSp>
      <p:grpSp>
        <p:nvGrpSpPr>
          <p:cNvPr id="19" name="Group 18">
            <a:extLst>
              <a:ext uri="{FF2B5EF4-FFF2-40B4-BE49-F238E27FC236}">
                <a16:creationId xmlns:a16="http://schemas.microsoft.com/office/drawing/2014/main" id="{C48B4D91-18D5-4E20-D45B-C2F9C0144EF6}"/>
              </a:ext>
            </a:extLst>
          </p:cNvPr>
          <p:cNvGrpSpPr/>
          <p:nvPr/>
        </p:nvGrpSpPr>
        <p:grpSpPr>
          <a:xfrm>
            <a:off x="6271034" y="1186004"/>
            <a:ext cx="4997513" cy="2571183"/>
            <a:chOff x="6271034" y="1186004"/>
            <a:chExt cx="4997513" cy="2571183"/>
          </a:xfrm>
        </p:grpSpPr>
        <p:sp>
          <p:nvSpPr>
            <p:cNvPr id="7" name="Rectangle 6">
              <a:extLst>
                <a:ext uri="{FF2B5EF4-FFF2-40B4-BE49-F238E27FC236}">
                  <a16:creationId xmlns:a16="http://schemas.microsoft.com/office/drawing/2014/main" id="{0D9DE757-AE73-2983-DF9A-2E4F2CAEFA97}"/>
                </a:ext>
              </a:extLst>
            </p:cNvPr>
            <p:cNvSpPr/>
            <p:nvPr/>
          </p:nvSpPr>
          <p:spPr>
            <a:xfrm>
              <a:off x="6271034" y="1186004"/>
              <a:ext cx="4997513" cy="257118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8CA26AC9-A398-560B-A37A-F5412CBEEBE1}"/>
                </a:ext>
              </a:extLst>
            </p:cNvPr>
            <p:cNvSpPr txBox="1"/>
            <p:nvPr/>
          </p:nvSpPr>
          <p:spPr>
            <a:xfrm>
              <a:off x="6280411" y="1193616"/>
              <a:ext cx="44984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COS Consultant Template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Terms of Reference</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944C32B8-9CB9-51BD-97EC-75F86138139B}"/>
                </a:ext>
              </a:extLst>
            </p:cNvPr>
            <p:cNvPicPr>
              <a:picLocks noChangeAspect="1"/>
            </p:cNvPicPr>
            <p:nvPr/>
          </p:nvPicPr>
          <p:blipFill>
            <a:blip r:embed="rId4"/>
            <a:stretch>
              <a:fillRect/>
            </a:stretch>
          </p:blipFill>
          <p:spPr>
            <a:xfrm>
              <a:off x="8847048" y="1250341"/>
              <a:ext cx="2211153" cy="2468134"/>
            </a:xfrm>
            <a:prstGeom prst="rect">
              <a:avLst/>
            </a:prstGeom>
            <a:ln>
              <a:solidFill>
                <a:schemeClr val="tx1"/>
              </a:solidFill>
            </a:ln>
          </p:spPr>
        </p:pic>
      </p:grpSp>
      <p:grpSp>
        <p:nvGrpSpPr>
          <p:cNvPr id="23" name="Group 22">
            <a:extLst>
              <a:ext uri="{FF2B5EF4-FFF2-40B4-BE49-F238E27FC236}">
                <a16:creationId xmlns:a16="http://schemas.microsoft.com/office/drawing/2014/main" id="{97589684-85F1-D177-0D16-584B83A70062}"/>
              </a:ext>
            </a:extLst>
          </p:cNvPr>
          <p:cNvGrpSpPr/>
          <p:nvPr/>
        </p:nvGrpSpPr>
        <p:grpSpPr>
          <a:xfrm>
            <a:off x="6271034" y="3851991"/>
            <a:ext cx="4997513" cy="2571183"/>
            <a:chOff x="6271034" y="3925731"/>
            <a:chExt cx="4997513" cy="2571183"/>
          </a:xfrm>
        </p:grpSpPr>
        <p:sp>
          <p:nvSpPr>
            <p:cNvPr id="6" name="Rectangle 5">
              <a:extLst>
                <a:ext uri="{FF2B5EF4-FFF2-40B4-BE49-F238E27FC236}">
                  <a16:creationId xmlns:a16="http://schemas.microsoft.com/office/drawing/2014/main" id="{4016D2EE-0874-26C0-8E15-BAF4041D2ADC}"/>
                </a:ext>
              </a:extLst>
            </p:cNvPr>
            <p:cNvSpPr/>
            <p:nvPr/>
          </p:nvSpPr>
          <p:spPr>
            <a:xfrm>
              <a:off x="6271034" y="3925731"/>
              <a:ext cx="4997513" cy="257118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50DDCCD-DD68-D117-3069-3558E0C3DAC6}"/>
                </a:ext>
              </a:extLst>
            </p:cNvPr>
            <p:cNvSpPr txBox="1"/>
            <p:nvPr/>
          </p:nvSpPr>
          <p:spPr>
            <a:xfrm>
              <a:off x="6285165" y="3935633"/>
              <a:ext cx="40457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Asset Register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Proxy Tool</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5E2EFBD7-A642-B3FF-8BF6-3A62FE7090F4}"/>
                </a:ext>
              </a:extLst>
            </p:cNvPr>
            <p:cNvPicPr>
              <a:picLocks noChangeAspect="1"/>
            </p:cNvPicPr>
            <p:nvPr/>
          </p:nvPicPr>
          <p:blipFill>
            <a:blip r:embed="rId5"/>
            <a:stretch>
              <a:fillRect/>
            </a:stretch>
          </p:blipFill>
          <p:spPr>
            <a:xfrm>
              <a:off x="7837467" y="4070829"/>
              <a:ext cx="3353236" cy="2361433"/>
            </a:xfrm>
            <a:prstGeom prst="rect">
              <a:avLst/>
            </a:prstGeom>
            <a:ln>
              <a:solidFill>
                <a:schemeClr val="tx1"/>
              </a:solidFill>
            </a:ln>
          </p:spPr>
        </p:pic>
      </p:grpSp>
      <p:sp>
        <p:nvSpPr>
          <p:cNvPr id="22" name="TextBox 21">
            <a:extLst>
              <a:ext uri="{FF2B5EF4-FFF2-40B4-BE49-F238E27FC236}">
                <a16:creationId xmlns:a16="http://schemas.microsoft.com/office/drawing/2014/main" id="{0F7A48C6-0873-5BD3-678C-043D8416788D}"/>
              </a:ext>
            </a:extLst>
          </p:cNvPr>
          <p:cNvSpPr txBox="1"/>
          <p:nvPr/>
        </p:nvSpPr>
        <p:spPr>
          <a:xfrm>
            <a:off x="2772692" y="6412964"/>
            <a:ext cx="66810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All available: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https://www.sseg.org.za/cos/</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00531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Left Brace 9">
            <a:extLst>
              <a:ext uri="{FF2B5EF4-FFF2-40B4-BE49-F238E27FC236}">
                <a16:creationId xmlns:a16="http://schemas.microsoft.com/office/drawing/2014/main" id="{F37E080F-7F0B-260B-5C42-8C33A0BAB9E6}"/>
              </a:ext>
            </a:extLst>
          </p:cNvPr>
          <p:cNvSpPr/>
          <p:nvPr/>
        </p:nvSpPr>
        <p:spPr>
          <a:xfrm>
            <a:off x="7452005" y="1770935"/>
            <a:ext cx="734568" cy="1325563"/>
          </a:xfrm>
          <a:prstGeom prst="leftBrace">
            <a:avLst>
              <a:gd name="adj1" fmla="val 88001"/>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F48AD3E6-4D3D-981D-E671-5E618A6E1359}"/>
              </a:ext>
            </a:extLst>
          </p:cNvPr>
          <p:cNvSpPr txBox="1"/>
          <p:nvPr/>
        </p:nvSpPr>
        <p:spPr>
          <a:xfrm>
            <a:off x="5991258" y="1922640"/>
            <a:ext cx="2442148"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UOS “wheeling tariff”</a:t>
            </a:r>
            <a:endParaRPr kumimoji="0" lang="en-GB"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aphicFrame>
        <p:nvGraphicFramePr>
          <p:cNvPr id="4" name="Content Placeholder 3"/>
          <p:cNvGraphicFramePr>
            <a:graphicFrameLocks noGrp="1"/>
          </p:cNvGraphicFramePr>
          <p:nvPr>
            <p:ph idx="1"/>
          </p:nvPr>
        </p:nvGraphicFramePr>
        <p:xfrm>
          <a:off x="728420" y="1040525"/>
          <a:ext cx="15676785" cy="488919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838200" y="2136"/>
            <a:ext cx="10515600" cy="1325563"/>
          </a:xfrm>
        </p:spPr>
        <p:txBody>
          <a:bodyPr/>
          <a:lstStyle/>
          <a:p>
            <a:r>
              <a:rPr lang="en-ZA" dirty="0"/>
              <a:t>Use-of-System Charges</a:t>
            </a:r>
          </a:p>
        </p:txBody>
      </p:sp>
      <p:sp>
        <p:nvSpPr>
          <p:cNvPr id="3" name="Left Brace 2">
            <a:extLst>
              <a:ext uri="{FF2B5EF4-FFF2-40B4-BE49-F238E27FC236}">
                <a16:creationId xmlns:a16="http://schemas.microsoft.com/office/drawing/2014/main" id="{43A10DA8-E74B-08FF-E01F-12351DFB5F8E}"/>
              </a:ext>
            </a:extLst>
          </p:cNvPr>
          <p:cNvSpPr/>
          <p:nvPr/>
        </p:nvSpPr>
        <p:spPr>
          <a:xfrm>
            <a:off x="2289539" y="1720311"/>
            <a:ext cx="734568" cy="3942257"/>
          </a:xfrm>
          <a:prstGeom prst="leftBrace">
            <a:avLst>
              <a:gd name="adj1" fmla="val 88001"/>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326F104-FFD3-1BCD-41C7-A4EFA3E48476}"/>
              </a:ext>
            </a:extLst>
          </p:cNvPr>
          <p:cNvSpPr txBox="1"/>
          <p:nvPr/>
        </p:nvSpPr>
        <p:spPr>
          <a:xfrm>
            <a:off x="862410" y="2814276"/>
            <a:ext cx="2683498"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Utility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retail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tariff</a:t>
            </a:r>
            <a:endParaRPr kumimoji="0" lang="en-GB" sz="3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8" name="Left Brace 7">
            <a:extLst>
              <a:ext uri="{FF2B5EF4-FFF2-40B4-BE49-F238E27FC236}">
                <a16:creationId xmlns:a16="http://schemas.microsoft.com/office/drawing/2014/main" id="{E15CAB04-4ECB-2FF7-F4CD-14B4075B2745}"/>
              </a:ext>
            </a:extLst>
          </p:cNvPr>
          <p:cNvSpPr/>
          <p:nvPr/>
        </p:nvSpPr>
        <p:spPr>
          <a:xfrm>
            <a:off x="7467776" y="3142484"/>
            <a:ext cx="734568" cy="2489088"/>
          </a:xfrm>
          <a:prstGeom prst="leftBrace">
            <a:avLst>
              <a:gd name="adj1" fmla="val 88001"/>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1DB66440-FE31-4D47-0A07-3564C7561776}"/>
              </a:ext>
            </a:extLst>
          </p:cNvPr>
          <p:cNvSpPr txBox="1"/>
          <p:nvPr/>
        </p:nvSpPr>
        <p:spPr>
          <a:xfrm>
            <a:off x="6187891" y="3691439"/>
            <a:ext cx="127988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WEPS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credit</a:t>
            </a:r>
            <a:endParaRPr kumimoji="0" lang="en-GB" sz="3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B31DF797-165E-63D8-23DA-42C2D472D1E9}"/>
              </a:ext>
            </a:extLst>
          </p:cNvPr>
          <p:cNvSpPr/>
          <p:nvPr/>
        </p:nvSpPr>
        <p:spPr>
          <a:xfrm>
            <a:off x="571500" y="5912340"/>
            <a:ext cx="11049000" cy="901086"/>
          </a:xfrm>
          <a:prstGeom prst="rect">
            <a:avLst/>
          </a:prstGeom>
          <a:solidFill>
            <a:schemeClr val="bg1">
              <a:lumMod val="95000"/>
            </a:schemeClr>
          </a:solid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600" b="1" i="0" u="none" strike="noStrike" kern="1200" cap="none" spc="0" normalizeH="0" baseline="0" noProof="0" dirty="0">
                <a:ln>
                  <a:noFill/>
                </a:ln>
                <a:solidFill>
                  <a:prstClr val="black"/>
                </a:solidFill>
                <a:effectLst/>
                <a:uLnTx/>
                <a:uFillTx/>
                <a:latin typeface="Calibri" panose="020F0502020204030204"/>
                <a:ea typeface="+mn-ea"/>
                <a:cs typeface="+mn-cs"/>
              </a:rPr>
              <a:t>Surplus-neutral wheeling UOS tariff = Retail tariff - WEPS</a:t>
            </a:r>
          </a:p>
        </p:txBody>
      </p:sp>
      <p:sp>
        <p:nvSpPr>
          <p:cNvPr id="5" name="Rectangle 4">
            <a:extLst>
              <a:ext uri="{FF2B5EF4-FFF2-40B4-BE49-F238E27FC236}">
                <a16:creationId xmlns:a16="http://schemas.microsoft.com/office/drawing/2014/main" id="{C34CE018-2361-5B02-F0ED-A00A6A3ED051}"/>
              </a:ext>
            </a:extLst>
          </p:cNvPr>
          <p:cNvSpPr/>
          <p:nvPr/>
        </p:nvSpPr>
        <p:spPr>
          <a:xfrm>
            <a:off x="5991258" y="1163661"/>
            <a:ext cx="5772715" cy="52442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324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8" grpId="0" animBg="1"/>
      <p:bldP spid="9" grpId="0"/>
      <p:bldP spid="6" grpId="0" animBg="1"/>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FC7566D-E96E-5A21-E2A3-50E4FA96E308}"/>
              </a:ext>
            </a:extLst>
          </p:cNvPr>
          <p:cNvSpPr txBox="1"/>
          <p:nvPr/>
        </p:nvSpPr>
        <p:spPr>
          <a:xfrm>
            <a:off x="0" y="0"/>
            <a:ext cx="3643086" cy="6858000"/>
          </a:xfrm>
          <a:prstGeom prst="rect">
            <a:avLst/>
          </a:prstGeom>
          <a:solidFill>
            <a:srgbClr val="31859C"/>
          </a:solidFill>
        </p:spPr>
        <p:txBody>
          <a:bodyPr wrap="square" anchor="ctr">
            <a:noAutofit/>
          </a:bodyPr>
          <a:lstStyle/>
          <a:p>
            <a:pPr>
              <a:lnSpc>
                <a:spcPct val="107000"/>
              </a:lnSpc>
              <a:spcBef>
                <a:spcPts val="200"/>
              </a:spcBef>
              <a:spcAft>
                <a:spcPts val="200"/>
              </a:spcAft>
            </a:pPr>
            <a:r>
              <a:rPr lang="en-ZA" sz="3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Wheeling agreements </a:t>
            </a:r>
            <a:endParaRPr lang="en-ZA"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37C0B629-A1D2-14C7-D735-BACBF199F719}"/>
              </a:ext>
            </a:extLst>
          </p:cNvPr>
          <p:cNvSpPr txBox="1"/>
          <p:nvPr/>
        </p:nvSpPr>
        <p:spPr>
          <a:xfrm>
            <a:off x="4368800" y="1042948"/>
            <a:ext cx="6997700" cy="1159998"/>
          </a:xfrm>
          <a:prstGeom prst="rect">
            <a:avLst/>
          </a:prstGeom>
          <a:noFill/>
        </p:spPr>
        <p:txBody>
          <a:bodyPr wrap="square">
            <a:spAutoFit/>
          </a:bodyPr>
          <a:lstStyle/>
          <a:p>
            <a:pPr marL="0" lvl="1">
              <a:lnSpc>
                <a:spcPct val="107000"/>
              </a:lnSpc>
              <a:spcBef>
                <a:spcPts val="1200"/>
              </a:spcBef>
              <a:spcAft>
                <a:spcPts val="1200"/>
              </a:spcAft>
              <a:buSzPts val="1000"/>
              <a:tabLst>
                <a:tab pos="685800" algn="l"/>
              </a:tabLst>
              <a:defRPr/>
            </a:pPr>
            <a:r>
              <a:rPr lang="en-ZA" sz="2400" dirty="0">
                <a:solidFill>
                  <a:prstClr val="black"/>
                </a:solidFill>
                <a:latin typeface="Century Gothic"/>
              </a:rPr>
              <a:t>•	How to use guide</a:t>
            </a:r>
          </a:p>
          <a:p>
            <a:pPr marL="0" lvl="1">
              <a:lnSpc>
                <a:spcPct val="107000"/>
              </a:lnSpc>
              <a:spcBef>
                <a:spcPts val="1200"/>
              </a:spcBef>
              <a:spcAft>
                <a:spcPts val="1200"/>
              </a:spcAft>
              <a:buSzPts val="1000"/>
              <a:tabLst>
                <a:tab pos="685800" algn="l"/>
              </a:tabLst>
              <a:defRPr/>
            </a:pPr>
            <a:r>
              <a:rPr lang="en-ZA" sz="2400" dirty="0">
                <a:solidFill>
                  <a:prstClr val="black"/>
                </a:solidFill>
                <a:latin typeface="Century Gothic"/>
              </a:rPr>
              <a:t>•	Templates</a:t>
            </a:r>
          </a:p>
        </p:txBody>
      </p:sp>
    </p:spTree>
    <p:extLst>
      <p:ext uri="{BB962C8B-B14F-4D97-AF65-F5344CB8AC3E}">
        <p14:creationId xmlns:p14="http://schemas.microsoft.com/office/powerpoint/2010/main" val="17890781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FC7566D-E96E-5A21-E2A3-50E4FA96E308}"/>
              </a:ext>
            </a:extLst>
          </p:cNvPr>
          <p:cNvSpPr txBox="1"/>
          <p:nvPr/>
        </p:nvSpPr>
        <p:spPr>
          <a:xfrm>
            <a:off x="0" y="0"/>
            <a:ext cx="3643086" cy="6858000"/>
          </a:xfrm>
          <a:prstGeom prst="rect">
            <a:avLst/>
          </a:prstGeom>
          <a:solidFill>
            <a:srgbClr val="33CCCC"/>
          </a:solidFill>
        </p:spPr>
        <p:txBody>
          <a:bodyPr wrap="square" anchor="ctr">
            <a:noAutofit/>
          </a:bodyPr>
          <a:lstStyle/>
          <a:p>
            <a:pPr>
              <a:lnSpc>
                <a:spcPct val="107000"/>
              </a:lnSpc>
              <a:spcBef>
                <a:spcPts val="200"/>
              </a:spcBef>
              <a:spcAft>
                <a:spcPts val="200"/>
              </a:spcAft>
            </a:pPr>
            <a:r>
              <a:rPr lang="en-ZA" sz="3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Metering and billing system </a:t>
            </a:r>
            <a:endParaRPr lang="en-ZA"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37C0B629-A1D2-14C7-D735-BACBF199F719}"/>
              </a:ext>
            </a:extLst>
          </p:cNvPr>
          <p:cNvSpPr txBox="1"/>
          <p:nvPr/>
        </p:nvSpPr>
        <p:spPr>
          <a:xfrm>
            <a:off x="3971822" y="1355708"/>
            <a:ext cx="6997700" cy="4146584"/>
          </a:xfrm>
          <a:prstGeom prst="rect">
            <a:avLst/>
          </a:prstGeom>
          <a:noFill/>
        </p:spPr>
        <p:txBody>
          <a:bodyPr wrap="square">
            <a:spAutoFit/>
          </a:bodyPr>
          <a:lstStyle/>
          <a:p>
            <a:pPr marL="285750" indent="-285750">
              <a:lnSpc>
                <a:spcPct val="107000"/>
              </a:lnSpc>
              <a:spcBef>
                <a:spcPts val="1200"/>
              </a:spcBef>
              <a:spcAft>
                <a:spcPts val="1200"/>
              </a:spcAft>
              <a:buFont typeface="Arial" panose="020B0604020202020204" pitchFamily="34" charset="0"/>
              <a:buChar char="•"/>
              <a:defRPr/>
            </a:pPr>
            <a:r>
              <a:rPr lang="en-ZA" sz="2400" dirty="0">
                <a:solidFill>
                  <a:prstClr val="black"/>
                </a:solidFill>
                <a:latin typeface="Century Gothic"/>
              </a:rPr>
              <a:t>Importance Of Accurate Metering In Wheeling</a:t>
            </a:r>
          </a:p>
          <a:p>
            <a:pPr marL="285750" indent="-285750">
              <a:lnSpc>
                <a:spcPct val="107000"/>
              </a:lnSpc>
              <a:spcBef>
                <a:spcPts val="1200"/>
              </a:spcBef>
              <a:spcAft>
                <a:spcPts val="1200"/>
              </a:spcAft>
              <a:buFont typeface="Arial" panose="020B0604020202020204" pitchFamily="34" charset="0"/>
              <a:buChar char="•"/>
              <a:defRPr/>
            </a:pPr>
            <a:r>
              <a:rPr lang="en-ZA" sz="2400" dirty="0">
                <a:solidFill>
                  <a:prstClr val="black"/>
                </a:solidFill>
                <a:latin typeface="Century Gothic"/>
              </a:rPr>
              <a:t>Introduction To Advanced Metering Infrastructure (AMI)</a:t>
            </a:r>
          </a:p>
          <a:p>
            <a:pPr marL="285750" indent="-285750">
              <a:lnSpc>
                <a:spcPct val="107000"/>
              </a:lnSpc>
              <a:spcBef>
                <a:spcPts val="1200"/>
              </a:spcBef>
              <a:spcAft>
                <a:spcPts val="1200"/>
              </a:spcAft>
              <a:buFont typeface="Arial" panose="020B0604020202020204" pitchFamily="34" charset="0"/>
              <a:buChar char="•"/>
              <a:defRPr/>
            </a:pPr>
            <a:r>
              <a:rPr lang="en-ZA" sz="2400" dirty="0">
                <a:solidFill>
                  <a:prstClr val="black"/>
                </a:solidFill>
                <a:latin typeface="Century Gothic"/>
              </a:rPr>
              <a:t>Data exchange and management for seamless operations</a:t>
            </a:r>
          </a:p>
          <a:p>
            <a:pPr marL="285750" indent="-285750">
              <a:lnSpc>
                <a:spcPct val="107000"/>
              </a:lnSpc>
              <a:spcBef>
                <a:spcPts val="1200"/>
              </a:spcBef>
              <a:spcAft>
                <a:spcPts val="1200"/>
              </a:spcAft>
              <a:buFont typeface="Arial" panose="020B0604020202020204" pitchFamily="34" charset="0"/>
              <a:buChar char="•"/>
              <a:defRPr/>
            </a:pPr>
            <a:r>
              <a:rPr lang="en-ZA" sz="2400" dirty="0">
                <a:solidFill>
                  <a:prstClr val="black"/>
                </a:solidFill>
                <a:latin typeface="Century Gothic"/>
              </a:rPr>
              <a:t>understanding the role of it in wheeling operations</a:t>
            </a:r>
          </a:p>
        </p:txBody>
      </p:sp>
    </p:spTree>
    <p:extLst>
      <p:ext uri="{BB962C8B-B14F-4D97-AF65-F5344CB8AC3E}">
        <p14:creationId xmlns:p14="http://schemas.microsoft.com/office/powerpoint/2010/main" val="4546181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EB9B14-19BD-2076-27F8-6506DF084EF6}"/>
              </a:ext>
            </a:extLst>
          </p:cNvPr>
          <p:cNvSpPr/>
          <p:nvPr/>
        </p:nvSpPr>
        <p:spPr>
          <a:xfrm>
            <a:off x="3518564" y="4815992"/>
            <a:ext cx="1728000" cy="756000"/>
          </a:xfrm>
          <a:prstGeom prst="roundRect">
            <a:avLst/>
          </a:prstGeom>
          <a:solidFill>
            <a:srgbClr val="00A2CE"/>
          </a:solidFill>
          <a:ln w="9525" cap="flat" cmpd="sng" algn="ctr">
            <a:noFill/>
            <a:prstDash val="solid"/>
          </a:ln>
          <a:effectLst>
            <a:outerShdw blurRad="40000" dist="23000" dir="5400000" rotWithShape="0">
              <a:srgbClr val="000000">
                <a:alpha val="35000"/>
              </a:srgbClr>
            </a:outerShdw>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rPr>
              <a:t>Meter data validations</a:t>
            </a:r>
            <a:endParaRPr kumimoji="0" lang="en-GB" sz="1200" b="0" i="0" u="none" strike="noStrike" kern="0" cap="none" spc="0" normalizeH="0" baseline="0" noProof="0" dirty="0">
              <a:ln>
                <a:noFill/>
              </a:ln>
              <a:solidFill>
                <a:srgbClr val="FFFFFF"/>
              </a:solidFill>
              <a:effectLst/>
              <a:uLnTx/>
              <a:uFillTx/>
              <a:latin typeface="EYInterstate Light"/>
              <a:ea typeface="+mn-ea"/>
              <a:cs typeface="+mn-cs"/>
            </a:endParaRPr>
          </a:p>
        </p:txBody>
      </p:sp>
      <p:sp>
        <p:nvSpPr>
          <p:cNvPr id="4" name="Rectangle: Rounded Corners 3">
            <a:extLst>
              <a:ext uri="{FF2B5EF4-FFF2-40B4-BE49-F238E27FC236}">
                <a16:creationId xmlns:a16="http://schemas.microsoft.com/office/drawing/2014/main" id="{13D7F5CB-5A8F-1975-9E96-0C50DE1D8D18}"/>
              </a:ext>
            </a:extLst>
          </p:cNvPr>
          <p:cNvSpPr/>
          <p:nvPr/>
        </p:nvSpPr>
        <p:spPr>
          <a:xfrm>
            <a:off x="3456991" y="791039"/>
            <a:ext cx="1728000" cy="756000"/>
          </a:xfrm>
          <a:prstGeom prst="roundRect">
            <a:avLst/>
          </a:prstGeom>
          <a:solidFill>
            <a:srgbClr val="1D817F"/>
          </a:solidFill>
          <a:ln w="9525" cap="flat" cmpd="sng" algn="ctr">
            <a:no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rPr>
              <a:t>Integrate Departments </a:t>
            </a:r>
          </a:p>
        </p:txBody>
      </p:sp>
      <p:sp>
        <p:nvSpPr>
          <p:cNvPr id="5" name="Rectangle: Rounded Corners 4">
            <a:extLst>
              <a:ext uri="{FF2B5EF4-FFF2-40B4-BE49-F238E27FC236}">
                <a16:creationId xmlns:a16="http://schemas.microsoft.com/office/drawing/2014/main" id="{C76D50B4-FC75-55F0-E57F-244BFF91BB07}"/>
              </a:ext>
            </a:extLst>
          </p:cNvPr>
          <p:cNvSpPr/>
          <p:nvPr/>
        </p:nvSpPr>
        <p:spPr>
          <a:xfrm>
            <a:off x="1310067" y="4810488"/>
            <a:ext cx="1752241" cy="756000"/>
          </a:xfrm>
          <a:prstGeom prst="roundRect">
            <a:avLst/>
          </a:prstGeom>
          <a:solidFill>
            <a:srgbClr val="1D811B"/>
          </a:solidFill>
          <a:ln w="9525" cap="flat" cmpd="sng" algn="ctr">
            <a:noFill/>
            <a:prstDash val="solid"/>
          </a:ln>
          <a:effectLst>
            <a:outerShdw blurRad="50800" dist="38100" dir="2700000" algn="tl" rotWithShape="0">
              <a:prstClr val="black">
                <a:alpha val="40000"/>
              </a:prstClr>
            </a:outerShdw>
          </a:effectLst>
        </p:spPr>
        <p:txBody>
          <a:bodyPr rtlCol="0" anchor="ctr" anchorCtr="0"/>
          <a:lstStyle/>
          <a:p>
            <a:pPr marL="0" marR="0" lvl="0" indent="0" algn="ctr" defTabSz="826252" eaLnBrk="0" fontAlgn="base" latinLnBrk="0" hangingPunct="0">
              <a:lnSpc>
                <a:spcPct val="100000"/>
              </a:lnSpc>
              <a:spcBef>
                <a:spcPct val="0"/>
              </a:spcBef>
              <a:spcAft>
                <a:spcPct val="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rPr>
              <a:t>Remote restrictions</a:t>
            </a:r>
          </a:p>
        </p:txBody>
      </p:sp>
      <p:sp>
        <p:nvSpPr>
          <p:cNvPr id="6" name="Rectangle: Rounded Corners 5">
            <a:extLst>
              <a:ext uri="{FF2B5EF4-FFF2-40B4-BE49-F238E27FC236}">
                <a16:creationId xmlns:a16="http://schemas.microsoft.com/office/drawing/2014/main" id="{699023A4-6357-9FA5-BA16-8A25C8FCB39E}"/>
              </a:ext>
            </a:extLst>
          </p:cNvPr>
          <p:cNvSpPr/>
          <p:nvPr/>
        </p:nvSpPr>
        <p:spPr>
          <a:xfrm>
            <a:off x="9758341" y="4024868"/>
            <a:ext cx="1728000" cy="756000"/>
          </a:xfrm>
          <a:prstGeom prst="roundRect">
            <a:avLst/>
          </a:prstGeom>
          <a:solidFill>
            <a:srgbClr val="FFE600"/>
          </a:solidFill>
          <a:ln w="9525" cap="flat" cmpd="sng" algn="ctr">
            <a:noFill/>
            <a:prstDash val="solid"/>
          </a:ln>
          <a:effectLst>
            <a:outerShdw blurRad="50800" dist="38100" dir="2700000" algn="tl" rotWithShape="0">
              <a:prstClr val="black">
                <a:alpha val="40000"/>
              </a:prstClr>
            </a:outerShdw>
          </a:effectLst>
        </p:spPr>
        <p:txBody>
          <a:bodyPr rtlCol="0" anchor="ctr" anchorCtr="0"/>
          <a:lstStyle/>
          <a:p>
            <a:pPr marL="0" marR="0" lvl="0" indent="0" algn="ctr" defTabSz="826252" eaLnBrk="0" fontAlgn="base" latinLnBrk="0" hangingPunct="0">
              <a:lnSpc>
                <a:spcPct val="100000"/>
              </a:lnSpc>
              <a:spcBef>
                <a:spcPct val="0"/>
              </a:spcBef>
              <a:spcAft>
                <a:spcPct val="0"/>
              </a:spcAft>
              <a:buClrTx/>
              <a:buSzTx/>
              <a:buFontTx/>
              <a:buNone/>
              <a:tabLst/>
              <a:defRPr/>
            </a:pPr>
            <a:r>
              <a:rPr kumimoji="0" lang="en-GB" sz="1200" b="1" i="0" u="none" strike="noStrike" kern="0" cap="none" spc="0" normalizeH="0" baseline="0" noProof="0" dirty="0">
                <a:ln>
                  <a:noFill/>
                </a:ln>
                <a:solidFill>
                  <a:srgbClr val="000000"/>
                </a:solidFill>
                <a:effectLst/>
                <a:uLnTx/>
                <a:uFillTx/>
                <a:latin typeface="Century Gothic" panose="020B0502020202020204" pitchFamily="34" charset="0"/>
                <a:ea typeface="+mn-ea"/>
                <a:cs typeface="+mn-cs"/>
              </a:rPr>
              <a:t>Any-time Access To Customer Self-service Functionalities</a:t>
            </a:r>
          </a:p>
        </p:txBody>
      </p:sp>
      <p:sp>
        <p:nvSpPr>
          <p:cNvPr id="7" name="Rectangle: Rounded Corners 6">
            <a:extLst>
              <a:ext uri="{FF2B5EF4-FFF2-40B4-BE49-F238E27FC236}">
                <a16:creationId xmlns:a16="http://schemas.microsoft.com/office/drawing/2014/main" id="{92123349-D99A-5994-6516-221981D625C6}"/>
              </a:ext>
            </a:extLst>
          </p:cNvPr>
          <p:cNvSpPr/>
          <p:nvPr/>
        </p:nvSpPr>
        <p:spPr>
          <a:xfrm>
            <a:off x="7479102" y="806388"/>
            <a:ext cx="1728000" cy="756000"/>
          </a:xfrm>
          <a:prstGeom prst="roundRect">
            <a:avLst/>
          </a:prstGeom>
          <a:solidFill>
            <a:srgbClr val="FBBA00"/>
          </a:solidFill>
          <a:ln w="9525" cap="flat" cmpd="sng" algn="ctr">
            <a:noFill/>
            <a:prstDash val="solid"/>
          </a:ln>
          <a:effectLst>
            <a:outerShdw blurRad="50800" dist="38100" dir="2700000" algn="tl" rotWithShape="0">
              <a:prstClr val="black">
                <a:alpha val="40000"/>
              </a:prstClr>
            </a:outerShdw>
          </a:effectLst>
        </p:spPr>
        <p:txBody>
          <a:bodyPr rtlCol="0" anchor="ctr" anchorCtr="0"/>
          <a:lstStyle/>
          <a:p>
            <a:pPr marL="0" marR="0" lvl="0" indent="0" algn="ctr" defTabSz="826252" eaLnBrk="0" fontAlgn="base" latinLnBrk="0" hangingPunct="0">
              <a:lnSpc>
                <a:spcPct val="100000"/>
              </a:lnSpc>
              <a:spcBef>
                <a:spcPct val="0"/>
              </a:spcBef>
              <a:spcAft>
                <a:spcPct val="0"/>
              </a:spcAft>
              <a:buClrTx/>
              <a:buSzTx/>
              <a:buFontTx/>
              <a:buNone/>
              <a:tabLst/>
              <a:defRPr/>
            </a:pPr>
            <a:r>
              <a:rPr kumimoji="0" lang="en-GB" altLang="en-US" sz="1200" b="1" i="0" u="none" strike="noStrike" kern="0" cap="none" spc="0" normalizeH="0" baseline="0" noProof="0" dirty="0">
                <a:ln>
                  <a:noFill/>
                </a:ln>
                <a:solidFill>
                  <a:srgbClr val="2E2E38">
                    <a:lumMod val="75000"/>
                  </a:srgbClr>
                </a:solidFill>
                <a:effectLst/>
                <a:uLnTx/>
                <a:uFillTx/>
                <a:latin typeface="Century Gothic" panose="020B0502020202020204" pitchFamily="34" charset="0"/>
                <a:ea typeface="Times New Roman" panose="02020603050405020304" pitchFamily="18" charset="0"/>
                <a:cs typeface="Arial" panose="020B0604020202020204" pitchFamily="34" charset="0"/>
              </a:rPr>
              <a:t>Effective Fault / Ticket Management / CRM System</a:t>
            </a:r>
          </a:p>
        </p:txBody>
      </p:sp>
      <p:sp>
        <p:nvSpPr>
          <p:cNvPr id="8" name="Rectangle: Rounded Corners 7">
            <a:extLst>
              <a:ext uri="{FF2B5EF4-FFF2-40B4-BE49-F238E27FC236}">
                <a16:creationId xmlns:a16="http://schemas.microsoft.com/office/drawing/2014/main" id="{9114E6F7-CD78-E82C-C84A-876BE053EDDA}"/>
              </a:ext>
            </a:extLst>
          </p:cNvPr>
          <p:cNvSpPr/>
          <p:nvPr/>
        </p:nvSpPr>
        <p:spPr>
          <a:xfrm>
            <a:off x="1219877" y="783365"/>
            <a:ext cx="1914778" cy="756000"/>
          </a:xfrm>
          <a:prstGeom prst="roundRect">
            <a:avLst/>
          </a:prstGeom>
          <a:solidFill>
            <a:srgbClr val="C6E0B4"/>
          </a:solidFill>
          <a:ln w="9525" cap="flat" cmpd="sng" algn="ctr">
            <a:noFill/>
            <a:prstDash val="solid"/>
          </a:ln>
          <a:effectLst>
            <a:outerShdw blurRad="50800" dist="38100" dir="2700000" algn="tl" rotWithShape="0">
              <a:prstClr val="black">
                <a:alpha val="40000"/>
              </a:prstClr>
            </a:outerShdw>
          </a:effectLst>
        </p:spPr>
        <p:txBody>
          <a:bodyPr rtlCol="0" anchor="ctr" anchorCtr="0"/>
          <a:lstStyle/>
          <a:p>
            <a:pPr marL="0" marR="0" lvl="0" indent="0" algn="ctr" defTabSz="826252" eaLnBrk="0" fontAlgn="base" latinLnBrk="0" hangingPunct="0">
              <a:lnSpc>
                <a:spcPct val="100000"/>
              </a:lnSpc>
              <a:spcBef>
                <a:spcPct val="0"/>
              </a:spcBef>
              <a:spcAft>
                <a:spcPct val="0"/>
              </a:spcAft>
              <a:buClrTx/>
              <a:buSzTx/>
              <a:buFontTx/>
              <a:buNone/>
              <a:tabLst/>
              <a:defRPr/>
            </a:pPr>
            <a:r>
              <a:rPr kumimoji="0" lang="en-GB" altLang="en-US" sz="1200" b="1" i="0" u="none" strike="noStrike" kern="0" cap="none" spc="0" normalizeH="0" baseline="0" noProof="0" dirty="0">
                <a:ln>
                  <a:noFill/>
                </a:ln>
                <a:solidFill>
                  <a:srgbClr val="2E2E38">
                    <a:lumMod val="75000"/>
                  </a:srgbClr>
                </a:solidFill>
                <a:effectLst/>
                <a:uLnTx/>
                <a:uFillTx/>
                <a:latin typeface="Century Gothic" panose="020B0502020202020204" pitchFamily="34" charset="0"/>
                <a:ea typeface="Times New Roman" panose="02020603050405020304" pitchFamily="18" charset="0"/>
                <a:cs typeface="Arial" panose="020B0604020202020204" pitchFamily="34" charset="0"/>
              </a:rPr>
              <a:t>Efficient Field Workforce, Workflow Management System</a:t>
            </a:r>
          </a:p>
        </p:txBody>
      </p:sp>
      <p:sp>
        <p:nvSpPr>
          <p:cNvPr id="9" name="Rectangle: Rounded Corners 8">
            <a:extLst>
              <a:ext uri="{FF2B5EF4-FFF2-40B4-BE49-F238E27FC236}">
                <a16:creationId xmlns:a16="http://schemas.microsoft.com/office/drawing/2014/main" id="{610A8413-4558-A5EE-2172-3A02D7591C85}"/>
              </a:ext>
            </a:extLst>
          </p:cNvPr>
          <p:cNvSpPr/>
          <p:nvPr/>
        </p:nvSpPr>
        <p:spPr>
          <a:xfrm>
            <a:off x="7772520" y="4813240"/>
            <a:ext cx="1728000" cy="756000"/>
          </a:xfrm>
          <a:prstGeom prst="roundRect">
            <a:avLst/>
          </a:prstGeom>
          <a:solidFill>
            <a:srgbClr val="2DB757"/>
          </a:solidFill>
          <a:ln w="9525" cap="flat" cmpd="sng" algn="ctr">
            <a:noFill/>
            <a:prstDash val="solid"/>
          </a:ln>
          <a:effectLst>
            <a:outerShdw blurRad="50800" dist="38100" dir="2700000" algn="tl" rotWithShape="0">
              <a:prstClr val="black">
                <a:alpha val="40000"/>
              </a:prstClr>
            </a:outerShdw>
          </a:effectLst>
        </p:spPr>
        <p:txBody>
          <a:bodyPr rtlCol="0" anchor="ctr" anchorCtr="0"/>
          <a:lstStyle/>
          <a:p>
            <a:pPr marL="0" marR="0" lvl="0" indent="0" algn="ctr" defTabSz="826252" eaLnBrk="0" fontAlgn="base" latinLnBrk="0" hangingPunct="0">
              <a:lnSpc>
                <a:spcPct val="100000"/>
              </a:lnSpc>
              <a:spcBef>
                <a:spcPct val="0"/>
              </a:spcBef>
              <a:spcAft>
                <a:spcPct val="0"/>
              </a:spcAft>
              <a:buClrTx/>
              <a:buSzTx/>
              <a:buFontTx/>
              <a:buNone/>
              <a:tabLst/>
              <a:defRPr/>
            </a:pPr>
            <a:r>
              <a:rPr kumimoji="0" lang="en-GB" altLang="en-US" sz="1200" b="1" i="0" u="none" strike="noStrike" kern="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anose="020B0604020202020204" pitchFamily="34" charset="0"/>
              </a:rPr>
              <a:t>Accurate And Efficient Customer Bill Runs</a:t>
            </a:r>
          </a:p>
        </p:txBody>
      </p:sp>
      <p:grpSp>
        <p:nvGrpSpPr>
          <p:cNvPr id="11" name="Group 10">
            <a:extLst>
              <a:ext uri="{FF2B5EF4-FFF2-40B4-BE49-F238E27FC236}">
                <a16:creationId xmlns:a16="http://schemas.microsoft.com/office/drawing/2014/main" id="{4CED76D1-38C6-643B-CC92-E382562459B8}"/>
              </a:ext>
            </a:extLst>
          </p:cNvPr>
          <p:cNvGrpSpPr/>
          <p:nvPr/>
        </p:nvGrpSpPr>
        <p:grpSpPr>
          <a:xfrm>
            <a:off x="928262" y="1910409"/>
            <a:ext cx="10676953" cy="2839604"/>
            <a:chOff x="670019" y="2254359"/>
            <a:chExt cx="9469220" cy="2267774"/>
          </a:xfrm>
          <a:solidFill>
            <a:srgbClr val="000000">
              <a:lumMod val="50000"/>
              <a:lumOff val="50000"/>
            </a:srgbClr>
          </a:solidFill>
        </p:grpSpPr>
        <p:pic>
          <p:nvPicPr>
            <p:cNvPr id="12" name="Graphic 11" descr="Cell Tower">
              <a:extLst>
                <a:ext uri="{FF2B5EF4-FFF2-40B4-BE49-F238E27FC236}">
                  <a16:creationId xmlns:a16="http://schemas.microsoft.com/office/drawing/2014/main" id="{BE1E5D08-523B-52BA-959C-FEBA39268BC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09654" y="3020127"/>
              <a:ext cx="551884" cy="630382"/>
            </a:xfrm>
            <a:prstGeom prst="rect">
              <a:avLst/>
            </a:prstGeom>
          </p:spPr>
        </p:pic>
        <p:grpSp>
          <p:nvGrpSpPr>
            <p:cNvPr id="13" name="Group 12">
              <a:extLst>
                <a:ext uri="{FF2B5EF4-FFF2-40B4-BE49-F238E27FC236}">
                  <a16:creationId xmlns:a16="http://schemas.microsoft.com/office/drawing/2014/main" id="{2AC54BB2-E9E2-8DAE-EA00-DC6AADD828BE}"/>
                </a:ext>
              </a:extLst>
            </p:cNvPr>
            <p:cNvGrpSpPr/>
            <p:nvPr/>
          </p:nvGrpSpPr>
          <p:grpSpPr>
            <a:xfrm>
              <a:off x="8214927" y="3125820"/>
              <a:ext cx="547761" cy="387460"/>
              <a:chOff x="8785752" y="4934926"/>
              <a:chExt cx="1610399" cy="914400"/>
            </a:xfrm>
            <a:grpFill/>
          </p:grpSpPr>
          <p:pic>
            <p:nvPicPr>
              <p:cNvPr id="53" name="Graphic 52" descr="Monitor">
                <a:extLst>
                  <a:ext uri="{FF2B5EF4-FFF2-40B4-BE49-F238E27FC236}">
                    <a16:creationId xmlns:a16="http://schemas.microsoft.com/office/drawing/2014/main" id="{3E5A150C-846F-2B0A-F9BE-7FA9C5A79F2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481751" y="4934926"/>
                <a:ext cx="914400" cy="914400"/>
              </a:xfrm>
              <a:prstGeom prst="rect">
                <a:avLst/>
              </a:prstGeom>
            </p:spPr>
          </p:pic>
          <p:pic>
            <p:nvPicPr>
              <p:cNvPr id="54" name="Graphic 53" descr="Smart Phone">
                <a:extLst>
                  <a:ext uri="{FF2B5EF4-FFF2-40B4-BE49-F238E27FC236}">
                    <a16:creationId xmlns:a16="http://schemas.microsoft.com/office/drawing/2014/main" id="{90EE52F3-C3CE-3699-4ECF-DEE37075E749}"/>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785752" y="4934926"/>
                <a:ext cx="914400" cy="914400"/>
              </a:xfrm>
              <a:prstGeom prst="rect">
                <a:avLst/>
              </a:prstGeom>
            </p:spPr>
          </p:pic>
        </p:grpSp>
        <p:pic>
          <p:nvPicPr>
            <p:cNvPr id="14" name="Graphic 13" descr="Database">
              <a:extLst>
                <a:ext uri="{FF2B5EF4-FFF2-40B4-BE49-F238E27FC236}">
                  <a16:creationId xmlns:a16="http://schemas.microsoft.com/office/drawing/2014/main" id="{52C2B392-EBC7-2A7A-DF51-ED50521364BE}"/>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012304" y="3477251"/>
              <a:ext cx="547761" cy="625672"/>
            </a:xfrm>
            <a:prstGeom prst="rect">
              <a:avLst/>
            </a:prstGeom>
          </p:spPr>
        </p:pic>
        <p:sp>
          <p:nvSpPr>
            <p:cNvPr id="15" name="TextBox 14">
              <a:extLst>
                <a:ext uri="{FF2B5EF4-FFF2-40B4-BE49-F238E27FC236}">
                  <a16:creationId xmlns:a16="http://schemas.microsoft.com/office/drawing/2014/main" id="{E423BBB5-CB07-C18D-7F01-B674A20D4605}"/>
                </a:ext>
              </a:extLst>
            </p:cNvPr>
            <p:cNvSpPr txBox="1"/>
            <p:nvPr/>
          </p:nvSpPr>
          <p:spPr>
            <a:xfrm>
              <a:off x="670019" y="4347855"/>
              <a:ext cx="935436" cy="174278"/>
            </a:xfrm>
            <a:prstGeom prst="rect">
              <a:avLst/>
            </a:prstGeom>
            <a:noFill/>
            <a:ln>
              <a:noFill/>
            </a:ln>
          </p:spPr>
          <p:txBody>
            <a:bodyPr wrap="square" lIns="0" tIns="36576" rIns="0" bIns="0" rtlCol="0">
              <a:spAutoFit/>
            </a:bodyPr>
            <a:lstStyle/>
            <a:p>
              <a:pPr marL="0" marR="0" lvl="0" indent="0" algn="ctr" defTabSz="914400" eaLnBrk="1" fontAlgn="auto" latinLnBrk="0" hangingPunct="1">
                <a:lnSpc>
                  <a:spcPct val="85000"/>
                </a:lnSpc>
                <a:spcBef>
                  <a:spcPts val="0"/>
                </a:spcBef>
                <a:spcAft>
                  <a:spcPts val="600"/>
                </a:spcAft>
                <a:buClr>
                  <a:srgbClr val="FFD200"/>
                </a:buClr>
                <a:buSzPct val="70000"/>
                <a:buFontTx/>
                <a:buNone/>
                <a:tabLst/>
                <a:defRPr/>
              </a:pPr>
              <a:r>
                <a:rPr kumimoji="0" lang="en-US" sz="1000" b="0" i="0" u="none" strike="noStrike" kern="0" cap="none" spc="0" normalizeH="0" baseline="0" noProof="0" dirty="0">
                  <a:ln>
                    <a:noFill/>
                  </a:ln>
                  <a:solidFill>
                    <a:srgbClr val="2E2E38"/>
                  </a:solidFill>
                  <a:effectLst/>
                  <a:uLnTx/>
                  <a:uFillTx/>
                  <a:latin typeface="Century Gothic" panose="020B0502020202020204" pitchFamily="34" charset="0"/>
                </a:rPr>
                <a:t>Smart Meter</a:t>
              </a:r>
            </a:p>
          </p:txBody>
        </p:sp>
        <p:sp>
          <p:nvSpPr>
            <p:cNvPr id="16" name="TextBox 15">
              <a:extLst>
                <a:ext uri="{FF2B5EF4-FFF2-40B4-BE49-F238E27FC236}">
                  <a16:creationId xmlns:a16="http://schemas.microsoft.com/office/drawing/2014/main" id="{66462708-3EFB-81C1-E4B2-16D93B065C37}"/>
                </a:ext>
              </a:extLst>
            </p:cNvPr>
            <p:cNvSpPr txBox="1"/>
            <p:nvPr/>
          </p:nvSpPr>
          <p:spPr>
            <a:xfrm>
              <a:off x="1998817" y="3830212"/>
              <a:ext cx="749943" cy="344710"/>
            </a:xfrm>
            <a:prstGeom prst="rect">
              <a:avLst/>
            </a:prstGeom>
            <a:noFill/>
            <a:ln>
              <a:noFill/>
            </a:ln>
          </p:spPr>
          <p:txBody>
            <a:bodyPr wrap="square" lIns="0" tIns="36576" rIns="0" bIns="0" rtlCol="0">
              <a:spAutoFit/>
            </a:bodyPr>
            <a:lstStyle/>
            <a:p>
              <a:pPr marL="0" marR="0" lvl="0" indent="0" algn="ctr" defTabSz="914400" eaLnBrk="1" fontAlgn="auto" latinLnBrk="0" hangingPunct="1">
                <a:lnSpc>
                  <a:spcPct val="100000"/>
                </a:lnSpc>
                <a:spcBef>
                  <a:spcPts val="0"/>
                </a:spcBef>
                <a:spcAft>
                  <a:spcPts val="0"/>
                </a:spcAft>
                <a:buClr>
                  <a:srgbClr val="FFD200"/>
                </a:buClr>
                <a:buSzPct val="70000"/>
                <a:buFontTx/>
                <a:buNone/>
                <a:tabLst/>
                <a:defRPr/>
              </a:pPr>
              <a:r>
                <a:rPr kumimoji="0" lang="en-US" sz="1000" b="0" i="0" u="none" strike="noStrike" kern="0" cap="none" spc="0" normalizeH="0" baseline="0" noProof="0" dirty="0">
                  <a:ln>
                    <a:noFill/>
                  </a:ln>
                  <a:solidFill>
                    <a:srgbClr val="2E2E38"/>
                  </a:solidFill>
                  <a:effectLst/>
                  <a:uLnTx/>
                  <a:uFillTx/>
                  <a:latin typeface="Century Gothic" panose="020B0502020202020204" pitchFamily="34" charset="0"/>
                </a:rPr>
                <a:t>AMI Network</a:t>
              </a:r>
            </a:p>
          </p:txBody>
        </p:sp>
        <p:sp>
          <p:nvSpPr>
            <p:cNvPr id="17" name="TextBox 16">
              <a:extLst>
                <a:ext uri="{FF2B5EF4-FFF2-40B4-BE49-F238E27FC236}">
                  <a16:creationId xmlns:a16="http://schemas.microsoft.com/office/drawing/2014/main" id="{45BA450F-41CF-FBAB-3881-C6D5E2F529C3}"/>
                </a:ext>
              </a:extLst>
            </p:cNvPr>
            <p:cNvSpPr txBox="1"/>
            <p:nvPr/>
          </p:nvSpPr>
          <p:spPr>
            <a:xfrm>
              <a:off x="2912358" y="3854764"/>
              <a:ext cx="935436" cy="560153"/>
            </a:xfrm>
            <a:prstGeom prst="rect">
              <a:avLst/>
            </a:prstGeom>
            <a:noFill/>
            <a:ln>
              <a:noFill/>
            </a:ln>
          </p:spPr>
          <p:txBody>
            <a:bodyPr wrap="square" lIns="0" tIns="36576" rIns="0" bIns="0" rtlCol="0">
              <a:spAutoFit/>
            </a:bodyPr>
            <a:lstStyle/>
            <a:p>
              <a:pPr marL="0" marR="0" lvl="0" indent="0" algn="ctr" defTabSz="914400" eaLnBrk="1" fontAlgn="auto" latinLnBrk="0" hangingPunct="1">
                <a:lnSpc>
                  <a:spcPct val="85000"/>
                </a:lnSpc>
                <a:spcBef>
                  <a:spcPts val="0"/>
                </a:spcBef>
                <a:spcAft>
                  <a:spcPts val="600"/>
                </a:spcAft>
                <a:buClr>
                  <a:srgbClr val="FFD200"/>
                </a:buClr>
                <a:buSzPct val="70000"/>
                <a:buFontTx/>
                <a:buNone/>
                <a:tabLst/>
                <a:defRPr/>
              </a:pPr>
              <a:r>
                <a:rPr kumimoji="0" lang="en-US" sz="1000" b="0" i="0" u="none" strike="noStrike" kern="0" cap="none" spc="0" normalizeH="0" baseline="0" noProof="0" dirty="0">
                  <a:ln>
                    <a:noFill/>
                  </a:ln>
                  <a:solidFill>
                    <a:srgbClr val="2E2E38"/>
                  </a:solidFill>
                  <a:effectLst/>
                  <a:uLnTx/>
                  <a:uFillTx/>
                  <a:latin typeface="Century Gothic" panose="020B0502020202020204" pitchFamily="34" charset="0"/>
                </a:rPr>
                <a:t>Head-End System &amp; Integration Layers </a:t>
              </a:r>
            </a:p>
          </p:txBody>
        </p:sp>
        <p:sp>
          <p:nvSpPr>
            <p:cNvPr id="18" name="TextBox 17">
              <a:extLst>
                <a:ext uri="{FF2B5EF4-FFF2-40B4-BE49-F238E27FC236}">
                  <a16:creationId xmlns:a16="http://schemas.microsoft.com/office/drawing/2014/main" id="{67F535F6-94A5-CD60-C194-381BE053B624}"/>
                </a:ext>
              </a:extLst>
            </p:cNvPr>
            <p:cNvSpPr txBox="1"/>
            <p:nvPr/>
          </p:nvSpPr>
          <p:spPr>
            <a:xfrm>
              <a:off x="4716742" y="4036717"/>
              <a:ext cx="1131877" cy="429348"/>
            </a:xfrm>
            <a:prstGeom prst="rect">
              <a:avLst/>
            </a:prstGeom>
            <a:noFill/>
            <a:ln>
              <a:noFill/>
            </a:ln>
          </p:spPr>
          <p:txBody>
            <a:bodyPr wrap="square" lIns="0" tIns="36576" rIns="0" bIns="0" rtlCol="0">
              <a:spAutoFit/>
            </a:bodyPr>
            <a:lstStyle/>
            <a:p>
              <a:pPr marL="0" marR="0" lvl="0" indent="0" algn="ctr" defTabSz="914400" eaLnBrk="1" fontAlgn="auto" latinLnBrk="0" hangingPunct="1">
                <a:lnSpc>
                  <a:spcPct val="85000"/>
                </a:lnSpc>
                <a:spcBef>
                  <a:spcPts val="0"/>
                </a:spcBef>
                <a:spcAft>
                  <a:spcPts val="600"/>
                </a:spcAft>
                <a:buClr>
                  <a:srgbClr val="FFD200"/>
                </a:buClr>
                <a:buSzPct val="70000"/>
                <a:buFontTx/>
                <a:buNone/>
                <a:tabLst/>
                <a:defRPr/>
              </a:pPr>
              <a:r>
                <a:rPr kumimoji="0" lang="en-US" sz="1000" b="0" i="0" u="none" strike="noStrike" kern="0" cap="none" spc="0" normalizeH="0" baseline="0" noProof="0" dirty="0">
                  <a:ln>
                    <a:noFill/>
                  </a:ln>
                  <a:solidFill>
                    <a:srgbClr val="2E2E38"/>
                  </a:solidFill>
                  <a:effectLst/>
                  <a:uLnTx/>
                  <a:uFillTx/>
                  <a:latin typeface="Century Gothic" panose="020B0502020202020204" pitchFamily="34" charset="0"/>
                </a:rPr>
                <a:t>Meter Data Management System</a:t>
              </a:r>
            </a:p>
          </p:txBody>
        </p:sp>
        <p:sp>
          <p:nvSpPr>
            <p:cNvPr id="19" name="TextBox 18">
              <a:extLst>
                <a:ext uri="{FF2B5EF4-FFF2-40B4-BE49-F238E27FC236}">
                  <a16:creationId xmlns:a16="http://schemas.microsoft.com/office/drawing/2014/main" id="{441679FB-E8D8-57B7-161A-019FDB022940}"/>
                </a:ext>
              </a:extLst>
            </p:cNvPr>
            <p:cNvSpPr txBox="1"/>
            <p:nvPr/>
          </p:nvSpPr>
          <p:spPr>
            <a:xfrm>
              <a:off x="6548807" y="4121113"/>
              <a:ext cx="1166654" cy="133959"/>
            </a:xfrm>
            <a:prstGeom prst="rect">
              <a:avLst/>
            </a:prstGeom>
            <a:noFill/>
            <a:ln>
              <a:noFill/>
            </a:ln>
          </p:spPr>
          <p:txBody>
            <a:bodyPr wrap="square" lIns="0" tIns="36576" rIns="0" bIns="0" rtlCol="0">
              <a:spAutoFit/>
            </a:bodyPr>
            <a:lstStyle/>
            <a:p>
              <a:pPr lvl="1">
                <a:lnSpc>
                  <a:spcPct val="85000"/>
                </a:lnSpc>
                <a:spcAft>
                  <a:spcPts val="600"/>
                </a:spcAft>
                <a:buClr>
                  <a:srgbClr val="FFD200"/>
                </a:buClr>
                <a:buSzPct val="70000"/>
                <a:defRPr/>
              </a:pPr>
              <a:r>
                <a:rPr lang="en-US" sz="1000" kern="0" dirty="0">
                  <a:solidFill>
                    <a:srgbClr val="2E2E38"/>
                  </a:solidFill>
                  <a:latin typeface="Century Gothic" panose="020B0502020202020204" pitchFamily="34" charset="0"/>
                </a:rPr>
                <a:t>ERP &amp;</a:t>
              </a:r>
              <a:r>
                <a:rPr kumimoji="0" lang="en-US" sz="1000" b="0" i="0" u="none" strike="noStrike" kern="0" cap="none" spc="0" normalizeH="0" baseline="0" noProof="0" dirty="0">
                  <a:ln>
                    <a:noFill/>
                  </a:ln>
                  <a:solidFill>
                    <a:srgbClr val="2E2E38"/>
                  </a:solidFill>
                  <a:effectLst/>
                  <a:uLnTx/>
                  <a:uFillTx/>
                  <a:latin typeface="Century Gothic" panose="020B0502020202020204" pitchFamily="34" charset="0"/>
                </a:rPr>
                <a:t>Billing</a:t>
              </a:r>
            </a:p>
          </p:txBody>
        </p:sp>
        <p:sp>
          <p:nvSpPr>
            <p:cNvPr id="20" name="TextBox 19">
              <a:extLst>
                <a:ext uri="{FF2B5EF4-FFF2-40B4-BE49-F238E27FC236}">
                  <a16:creationId xmlns:a16="http://schemas.microsoft.com/office/drawing/2014/main" id="{F50F6866-B274-72A3-2C8E-0C0E6F5E1E51}"/>
                </a:ext>
              </a:extLst>
            </p:cNvPr>
            <p:cNvSpPr txBox="1"/>
            <p:nvPr/>
          </p:nvSpPr>
          <p:spPr>
            <a:xfrm>
              <a:off x="6627175" y="2292480"/>
              <a:ext cx="949763" cy="238423"/>
            </a:xfrm>
            <a:prstGeom prst="rect">
              <a:avLst/>
            </a:prstGeom>
            <a:noFill/>
            <a:ln>
              <a:noFill/>
            </a:ln>
          </p:spPr>
          <p:txBody>
            <a:bodyPr wrap="square" lIns="0" tIns="36576" rIns="0" bIns="0" rtlCol="0">
              <a:spAutoFit/>
            </a:bodyPr>
            <a:lstStyle/>
            <a:p>
              <a:pPr marL="0" marR="0" lvl="0" indent="0" algn="ctr" defTabSz="914400" eaLnBrk="1" fontAlgn="auto" latinLnBrk="0" hangingPunct="1">
                <a:lnSpc>
                  <a:spcPct val="85000"/>
                </a:lnSpc>
                <a:spcBef>
                  <a:spcPts val="0"/>
                </a:spcBef>
                <a:spcAft>
                  <a:spcPts val="600"/>
                </a:spcAft>
                <a:buClr>
                  <a:srgbClr val="FFD200"/>
                </a:buClr>
                <a:buSzPct val="70000"/>
                <a:buFontTx/>
                <a:buNone/>
                <a:tabLst/>
                <a:defRPr/>
              </a:pPr>
              <a:r>
                <a:rPr kumimoji="0" lang="en-US" sz="1000" b="0" i="0" u="none" strike="noStrike" kern="0" cap="none" spc="0" normalizeH="0" baseline="0" noProof="0" dirty="0">
                  <a:ln>
                    <a:noFill/>
                  </a:ln>
                  <a:solidFill>
                    <a:srgbClr val="2E2E38"/>
                  </a:solidFill>
                  <a:effectLst/>
                  <a:uLnTx/>
                  <a:uFillTx/>
                  <a:latin typeface="Century Gothic" panose="020B0502020202020204" pitchFamily="34" charset="0"/>
                </a:rPr>
                <a:t>CRM and Plant Maintenance</a:t>
              </a:r>
            </a:p>
          </p:txBody>
        </p:sp>
        <p:pic>
          <p:nvPicPr>
            <p:cNvPr id="21" name="Graphic 20" descr="Truck">
              <a:extLst>
                <a:ext uri="{FF2B5EF4-FFF2-40B4-BE49-F238E27FC236}">
                  <a16:creationId xmlns:a16="http://schemas.microsoft.com/office/drawing/2014/main" id="{B5C5033B-79EF-AB7C-E6B0-0A03B8BCE22E}"/>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28192" y="2534556"/>
              <a:ext cx="473857" cy="541257"/>
            </a:xfrm>
            <a:prstGeom prst="rect">
              <a:avLst/>
            </a:prstGeom>
          </p:spPr>
        </p:pic>
        <p:sp>
          <p:nvSpPr>
            <p:cNvPr id="22" name="TextBox 21">
              <a:extLst>
                <a:ext uri="{FF2B5EF4-FFF2-40B4-BE49-F238E27FC236}">
                  <a16:creationId xmlns:a16="http://schemas.microsoft.com/office/drawing/2014/main" id="{1EADA626-AEF0-8A51-70D8-7EA51D6992DC}"/>
                </a:ext>
              </a:extLst>
            </p:cNvPr>
            <p:cNvSpPr txBox="1"/>
            <p:nvPr/>
          </p:nvSpPr>
          <p:spPr>
            <a:xfrm>
              <a:off x="850677" y="2254359"/>
              <a:ext cx="869744" cy="637097"/>
            </a:xfrm>
            <a:prstGeom prst="rect">
              <a:avLst/>
            </a:prstGeom>
            <a:noFill/>
            <a:ln>
              <a:noFill/>
            </a:ln>
          </p:spPr>
          <p:txBody>
            <a:bodyPr wrap="square" lIns="0" tIns="36576" rIns="0" bIns="0" rtlCol="0">
              <a:spAutoFit/>
            </a:bodyPr>
            <a:lstStyle/>
            <a:p>
              <a:pPr marL="0" marR="0" lvl="0" indent="0" algn="ctr" defTabSz="914400" eaLnBrk="1" fontAlgn="auto" latinLnBrk="0" hangingPunct="1">
                <a:lnSpc>
                  <a:spcPct val="85000"/>
                </a:lnSpc>
                <a:spcBef>
                  <a:spcPts val="0"/>
                </a:spcBef>
                <a:spcAft>
                  <a:spcPts val="600"/>
                </a:spcAft>
                <a:buClr>
                  <a:srgbClr val="FFD200"/>
                </a:buClr>
                <a:buSzPct val="70000"/>
                <a:buFontTx/>
                <a:buNone/>
                <a:tabLst/>
                <a:defRPr/>
              </a:pPr>
              <a:r>
                <a:rPr kumimoji="0" lang="en-US" sz="1000" b="0" i="0" u="none" strike="noStrike" kern="0" cap="none" spc="0" normalizeH="0" baseline="0" noProof="0" dirty="0">
                  <a:ln>
                    <a:noFill/>
                  </a:ln>
                  <a:solidFill>
                    <a:srgbClr val="2E2E38"/>
                  </a:solidFill>
                  <a:effectLst/>
                  <a:uLnTx/>
                  <a:uFillTx/>
                  <a:latin typeface="Century Gothic" panose="020B0502020202020204" pitchFamily="34" charset="0"/>
                </a:rPr>
                <a:t>Field Teams &amp; Handheld Terminals</a:t>
              </a:r>
            </a:p>
            <a:p>
              <a:pPr marL="0" marR="0" lvl="0" indent="0" algn="ctr" defTabSz="914400" eaLnBrk="1" fontAlgn="auto" latinLnBrk="0" hangingPunct="1">
                <a:lnSpc>
                  <a:spcPct val="85000"/>
                </a:lnSpc>
                <a:spcBef>
                  <a:spcPts val="0"/>
                </a:spcBef>
                <a:spcAft>
                  <a:spcPts val="600"/>
                </a:spcAft>
                <a:buClr>
                  <a:srgbClr val="FFD200"/>
                </a:buClr>
                <a:buSzPct val="70000"/>
                <a:buFontTx/>
                <a:buNone/>
                <a:tabLst/>
                <a:defRPr/>
              </a:pPr>
              <a:endParaRPr kumimoji="0" lang="en-US" sz="1000" b="0" i="0" u="none" strike="noStrike" kern="0" cap="none" spc="0" normalizeH="0" baseline="0" noProof="0" dirty="0">
                <a:ln>
                  <a:noFill/>
                </a:ln>
                <a:solidFill>
                  <a:srgbClr val="2E2E38"/>
                </a:solidFill>
                <a:effectLst/>
                <a:uLnTx/>
                <a:uFillTx/>
                <a:latin typeface="Century Gothic" panose="020B0502020202020204" pitchFamily="34" charset="0"/>
              </a:endParaRPr>
            </a:p>
          </p:txBody>
        </p:sp>
        <p:sp>
          <p:nvSpPr>
            <p:cNvPr id="23" name="TextBox 22">
              <a:extLst>
                <a:ext uri="{FF2B5EF4-FFF2-40B4-BE49-F238E27FC236}">
                  <a16:creationId xmlns:a16="http://schemas.microsoft.com/office/drawing/2014/main" id="{EB294394-CFEC-C04E-8FC8-EABDCA5AB982}"/>
                </a:ext>
              </a:extLst>
            </p:cNvPr>
            <p:cNvSpPr txBox="1"/>
            <p:nvPr/>
          </p:nvSpPr>
          <p:spPr>
            <a:xfrm>
              <a:off x="8098433" y="3592200"/>
              <a:ext cx="935436" cy="429348"/>
            </a:xfrm>
            <a:prstGeom prst="rect">
              <a:avLst/>
            </a:prstGeom>
            <a:noFill/>
            <a:ln>
              <a:noFill/>
            </a:ln>
          </p:spPr>
          <p:txBody>
            <a:bodyPr wrap="square" lIns="0" tIns="36576" rIns="0" bIns="0" rtlCol="0">
              <a:spAutoFit/>
            </a:bodyPr>
            <a:lstStyle/>
            <a:p>
              <a:pPr marL="0" marR="0" lvl="0" indent="0" algn="ctr" defTabSz="914400" eaLnBrk="1" fontAlgn="auto" latinLnBrk="0" hangingPunct="1">
                <a:lnSpc>
                  <a:spcPct val="85000"/>
                </a:lnSpc>
                <a:spcBef>
                  <a:spcPts val="0"/>
                </a:spcBef>
                <a:spcAft>
                  <a:spcPts val="600"/>
                </a:spcAft>
                <a:buClr>
                  <a:srgbClr val="FFD200"/>
                </a:buClr>
                <a:buSzPct val="70000"/>
                <a:buFontTx/>
                <a:buNone/>
                <a:tabLst/>
                <a:defRPr/>
              </a:pPr>
              <a:r>
                <a:rPr kumimoji="0" lang="en-US" sz="1000" b="0" i="0" u="none" strike="noStrike" kern="0" cap="none" spc="0" normalizeH="0" baseline="0" noProof="0" dirty="0">
                  <a:ln>
                    <a:noFill/>
                  </a:ln>
                  <a:solidFill>
                    <a:srgbClr val="2E2E38"/>
                  </a:solidFill>
                  <a:effectLst/>
                  <a:uLnTx/>
                  <a:uFillTx/>
                  <a:latin typeface="Century Gothic" panose="020B0502020202020204" pitchFamily="34" charset="0"/>
                </a:rPr>
                <a:t>Customer Portal and Mobile App</a:t>
              </a:r>
            </a:p>
          </p:txBody>
        </p:sp>
        <p:cxnSp>
          <p:nvCxnSpPr>
            <p:cNvPr id="24" name="Straight Connector 23">
              <a:extLst>
                <a:ext uri="{FF2B5EF4-FFF2-40B4-BE49-F238E27FC236}">
                  <a16:creationId xmlns:a16="http://schemas.microsoft.com/office/drawing/2014/main" id="{28797B30-1D9E-0206-8B51-D9A0B915BC65}"/>
                </a:ext>
              </a:extLst>
            </p:cNvPr>
            <p:cNvCxnSpPr>
              <a:cxnSpLocks/>
            </p:cNvCxnSpPr>
            <p:nvPr/>
          </p:nvCxnSpPr>
          <p:spPr>
            <a:xfrm flipV="1">
              <a:off x="1630981" y="3727777"/>
              <a:ext cx="260476" cy="227844"/>
            </a:xfrm>
            <a:prstGeom prst="line">
              <a:avLst/>
            </a:prstGeom>
            <a:grpFill/>
            <a:ln w="19050" cap="flat" cmpd="sng" algn="ctr">
              <a:solidFill>
                <a:srgbClr val="000000">
                  <a:lumMod val="65000"/>
                  <a:lumOff val="35000"/>
                </a:srgbClr>
              </a:solidFill>
              <a:prstDash val="solid"/>
              <a:tailEnd type="none"/>
            </a:ln>
            <a:effectLst/>
          </p:spPr>
        </p:cxnSp>
        <p:cxnSp>
          <p:nvCxnSpPr>
            <p:cNvPr id="25" name="Straight Connector 24">
              <a:extLst>
                <a:ext uri="{FF2B5EF4-FFF2-40B4-BE49-F238E27FC236}">
                  <a16:creationId xmlns:a16="http://schemas.microsoft.com/office/drawing/2014/main" id="{377B521E-18E3-C616-B3CE-08110AE6BF06}"/>
                </a:ext>
              </a:extLst>
            </p:cNvPr>
            <p:cNvCxnSpPr>
              <a:cxnSpLocks/>
            </p:cNvCxnSpPr>
            <p:nvPr/>
          </p:nvCxnSpPr>
          <p:spPr>
            <a:xfrm>
              <a:off x="2680730" y="3370015"/>
              <a:ext cx="286587" cy="0"/>
            </a:xfrm>
            <a:prstGeom prst="line">
              <a:avLst/>
            </a:prstGeom>
            <a:grpFill/>
            <a:ln w="19050" cap="flat" cmpd="sng" algn="ctr">
              <a:solidFill>
                <a:srgbClr val="000000">
                  <a:lumMod val="65000"/>
                  <a:lumOff val="35000"/>
                </a:srgbClr>
              </a:solidFill>
              <a:prstDash val="solid"/>
              <a:tailEnd type="none"/>
            </a:ln>
            <a:effectLst/>
          </p:spPr>
        </p:cxnSp>
        <p:pic>
          <p:nvPicPr>
            <p:cNvPr id="26" name="Graphic 25" descr="Database">
              <a:extLst>
                <a:ext uri="{FF2B5EF4-FFF2-40B4-BE49-F238E27FC236}">
                  <a16:creationId xmlns:a16="http://schemas.microsoft.com/office/drawing/2014/main" id="{F77DB239-F6DB-920D-418A-58998EC5134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994596" y="2572907"/>
              <a:ext cx="547761" cy="625672"/>
            </a:xfrm>
            <a:prstGeom prst="rect">
              <a:avLst/>
            </a:prstGeom>
          </p:spPr>
        </p:pic>
        <p:sp>
          <p:nvSpPr>
            <p:cNvPr id="27" name="TextBox 26">
              <a:extLst>
                <a:ext uri="{FF2B5EF4-FFF2-40B4-BE49-F238E27FC236}">
                  <a16:creationId xmlns:a16="http://schemas.microsoft.com/office/drawing/2014/main" id="{35E4E4E3-7A0C-CBBD-F3D9-1029E0D428AB}"/>
                </a:ext>
              </a:extLst>
            </p:cNvPr>
            <p:cNvSpPr txBox="1"/>
            <p:nvPr/>
          </p:nvSpPr>
          <p:spPr>
            <a:xfrm>
              <a:off x="4748408" y="2345191"/>
              <a:ext cx="1163958" cy="298543"/>
            </a:xfrm>
            <a:prstGeom prst="rect">
              <a:avLst/>
            </a:prstGeom>
            <a:noFill/>
            <a:ln>
              <a:noFill/>
            </a:ln>
          </p:spPr>
          <p:txBody>
            <a:bodyPr wrap="square" lIns="0" tIns="36576" rIns="0" bIns="0" rtlCol="0">
              <a:spAutoFit/>
            </a:bodyPr>
            <a:lstStyle/>
            <a:p>
              <a:pPr marL="0" marR="0" lvl="0" indent="0" algn="ctr" defTabSz="914400" eaLnBrk="1" fontAlgn="auto" latinLnBrk="0" hangingPunct="1">
                <a:lnSpc>
                  <a:spcPct val="85000"/>
                </a:lnSpc>
                <a:spcBef>
                  <a:spcPts val="0"/>
                </a:spcBef>
                <a:spcAft>
                  <a:spcPts val="600"/>
                </a:spcAft>
                <a:buClr>
                  <a:srgbClr val="FFD200"/>
                </a:buClr>
                <a:buSzPct val="70000"/>
                <a:buFontTx/>
                <a:buNone/>
                <a:tabLst/>
                <a:defRPr/>
              </a:pPr>
              <a:r>
                <a:rPr kumimoji="0" lang="en-US" sz="1000" b="0" i="0" u="none" strike="noStrike" kern="0" cap="none" spc="0" normalizeH="0" baseline="0" noProof="0" dirty="0">
                  <a:ln>
                    <a:noFill/>
                  </a:ln>
                  <a:solidFill>
                    <a:srgbClr val="2E2E38"/>
                  </a:solidFill>
                  <a:effectLst/>
                  <a:uLnTx/>
                  <a:uFillTx/>
                  <a:latin typeface="Century Gothic" panose="020B0502020202020204" pitchFamily="34" charset="0"/>
                </a:rPr>
                <a:t>Digital Operations Centre</a:t>
              </a:r>
            </a:p>
          </p:txBody>
        </p:sp>
        <p:pic>
          <p:nvPicPr>
            <p:cNvPr id="28" name="Graphic 27" descr="Credit card">
              <a:extLst>
                <a:ext uri="{FF2B5EF4-FFF2-40B4-BE49-F238E27FC236}">
                  <a16:creationId xmlns:a16="http://schemas.microsoft.com/office/drawing/2014/main" id="{3E83A2FC-D298-8C67-EDC8-313599801ACC}"/>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480911" y="3050604"/>
              <a:ext cx="381221" cy="435444"/>
            </a:xfrm>
            <a:prstGeom prst="rect">
              <a:avLst/>
            </a:prstGeom>
          </p:spPr>
        </p:pic>
        <p:sp>
          <p:nvSpPr>
            <p:cNvPr id="29" name="TextBox 28">
              <a:extLst>
                <a:ext uri="{FF2B5EF4-FFF2-40B4-BE49-F238E27FC236}">
                  <a16:creationId xmlns:a16="http://schemas.microsoft.com/office/drawing/2014/main" id="{9C18B789-91BA-0BF5-6073-CCBEF751C855}"/>
                </a:ext>
              </a:extLst>
            </p:cNvPr>
            <p:cNvSpPr txBox="1"/>
            <p:nvPr/>
          </p:nvSpPr>
          <p:spPr>
            <a:xfrm>
              <a:off x="9203803" y="3459538"/>
              <a:ext cx="935436" cy="174278"/>
            </a:xfrm>
            <a:prstGeom prst="rect">
              <a:avLst/>
            </a:prstGeom>
            <a:noFill/>
            <a:ln>
              <a:noFill/>
            </a:ln>
          </p:spPr>
          <p:txBody>
            <a:bodyPr wrap="square" lIns="0" tIns="36576" rIns="0" bIns="0" rtlCol="0">
              <a:spAutoFit/>
            </a:bodyPr>
            <a:lstStyle/>
            <a:p>
              <a:pPr marL="0" marR="0" lvl="0" indent="0" algn="ctr" defTabSz="914400" eaLnBrk="1" fontAlgn="auto" latinLnBrk="0" hangingPunct="1">
                <a:lnSpc>
                  <a:spcPct val="85000"/>
                </a:lnSpc>
                <a:spcBef>
                  <a:spcPts val="0"/>
                </a:spcBef>
                <a:spcAft>
                  <a:spcPts val="600"/>
                </a:spcAft>
                <a:buClr>
                  <a:srgbClr val="FFD200"/>
                </a:buClr>
                <a:buSzPct val="70000"/>
                <a:buFontTx/>
                <a:buNone/>
                <a:tabLst/>
                <a:defRPr/>
              </a:pPr>
              <a:r>
                <a:rPr kumimoji="0" lang="en-US" sz="1000" b="0" i="0" u="none" strike="noStrike" kern="0" cap="none" spc="0" normalizeH="0" baseline="0" noProof="0" dirty="0">
                  <a:ln>
                    <a:noFill/>
                  </a:ln>
                  <a:solidFill>
                    <a:srgbClr val="2E2E38"/>
                  </a:solidFill>
                  <a:effectLst/>
                  <a:uLnTx/>
                  <a:uFillTx/>
                  <a:latin typeface="Century Gothic" panose="020B0502020202020204" pitchFamily="34" charset="0"/>
                </a:rPr>
                <a:t>Payments</a:t>
              </a:r>
            </a:p>
          </p:txBody>
        </p:sp>
        <p:cxnSp>
          <p:nvCxnSpPr>
            <p:cNvPr id="30" name="Straight Connector 29">
              <a:extLst>
                <a:ext uri="{FF2B5EF4-FFF2-40B4-BE49-F238E27FC236}">
                  <a16:creationId xmlns:a16="http://schemas.microsoft.com/office/drawing/2014/main" id="{138F4C70-7963-17A7-5D56-3880EE6EF518}"/>
                </a:ext>
              </a:extLst>
            </p:cNvPr>
            <p:cNvCxnSpPr>
              <a:cxnSpLocks/>
            </p:cNvCxnSpPr>
            <p:nvPr/>
          </p:nvCxnSpPr>
          <p:spPr>
            <a:xfrm>
              <a:off x="8883977" y="3319550"/>
              <a:ext cx="394517" cy="0"/>
            </a:xfrm>
            <a:prstGeom prst="line">
              <a:avLst/>
            </a:prstGeom>
            <a:grpFill/>
            <a:ln w="19050" cap="flat" cmpd="sng" algn="ctr">
              <a:solidFill>
                <a:srgbClr val="000000">
                  <a:lumMod val="65000"/>
                  <a:lumOff val="35000"/>
                </a:srgbClr>
              </a:solidFill>
              <a:prstDash val="solid"/>
              <a:tailEnd type="none"/>
            </a:ln>
            <a:effectLst/>
          </p:spPr>
        </p:cxnSp>
        <p:pic>
          <p:nvPicPr>
            <p:cNvPr id="31" name="Graphic 30" descr="Wireless router">
              <a:extLst>
                <a:ext uri="{FF2B5EF4-FFF2-40B4-BE49-F238E27FC236}">
                  <a16:creationId xmlns:a16="http://schemas.microsoft.com/office/drawing/2014/main" id="{665D50AE-451E-A1D5-2920-D715D4765EED}"/>
                </a:ext>
              </a:extLst>
            </p:cNvPr>
            <p:cNvPicPr>
              <a:picLocks noChangeAspect="1"/>
            </p:cNvPicPr>
            <p:nvPr/>
          </p:nvPicPr>
          <p:blipFill>
            <a:blip r:embed="rId14" cstate="print">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935933" y="3642202"/>
              <a:ext cx="386479" cy="300818"/>
            </a:xfrm>
            <a:prstGeom prst="rect">
              <a:avLst/>
            </a:prstGeom>
          </p:spPr>
        </p:pic>
        <p:pic>
          <p:nvPicPr>
            <p:cNvPr id="32" name="Graphic 31" descr="Processor with solid fill">
              <a:extLst>
                <a:ext uri="{FF2B5EF4-FFF2-40B4-BE49-F238E27FC236}">
                  <a16:creationId xmlns:a16="http://schemas.microsoft.com/office/drawing/2014/main" id="{132BB233-5067-02DB-B3AC-BA02334B0F0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28648" y="3905441"/>
              <a:ext cx="382331" cy="402767"/>
            </a:xfrm>
            <a:prstGeom prst="rect">
              <a:avLst/>
            </a:prstGeom>
          </p:spPr>
        </p:pic>
        <p:pic>
          <p:nvPicPr>
            <p:cNvPr id="33" name="Graphic 32" descr="Smart Phone">
              <a:extLst>
                <a:ext uri="{FF2B5EF4-FFF2-40B4-BE49-F238E27FC236}">
                  <a16:creationId xmlns:a16="http://schemas.microsoft.com/office/drawing/2014/main" id="{8E618645-0A74-CC90-C971-BEF5A6460E93}"/>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29327" y="2579049"/>
              <a:ext cx="339720" cy="388041"/>
            </a:xfrm>
            <a:prstGeom prst="rect">
              <a:avLst/>
            </a:prstGeom>
          </p:spPr>
        </p:pic>
        <p:pic>
          <p:nvPicPr>
            <p:cNvPr id="34" name="Graphic 33" descr="Server">
              <a:extLst>
                <a:ext uri="{FF2B5EF4-FFF2-40B4-BE49-F238E27FC236}">
                  <a16:creationId xmlns:a16="http://schemas.microsoft.com/office/drawing/2014/main" id="{8EFB5262-2E0D-5CEF-D5F5-564BCBF2EE7F}"/>
                </a:ext>
              </a:extLst>
            </p:cNvPr>
            <p:cNvPicPr>
              <a:picLocks noChangeAspect="1"/>
            </p:cNvPicPr>
            <p:nvPr/>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3013131" y="3009699"/>
              <a:ext cx="654374" cy="747450"/>
            </a:xfrm>
            <a:prstGeom prst="rect">
              <a:avLst/>
            </a:prstGeom>
          </p:spPr>
        </p:pic>
        <p:cxnSp>
          <p:nvCxnSpPr>
            <p:cNvPr id="35" name="Straight Connector 34">
              <a:extLst>
                <a:ext uri="{FF2B5EF4-FFF2-40B4-BE49-F238E27FC236}">
                  <a16:creationId xmlns:a16="http://schemas.microsoft.com/office/drawing/2014/main" id="{D1AA8C9B-E3C9-B223-F9AA-A44F0ED4A100}"/>
                </a:ext>
              </a:extLst>
            </p:cNvPr>
            <p:cNvCxnSpPr>
              <a:cxnSpLocks/>
            </p:cNvCxnSpPr>
            <p:nvPr/>
          </p:nvCxnSpPr>
          <p:spPr>
            <a:xfrm>
              <a:off x="1624179" y="2829724"/>
              <a:ext cx="313675" cy="225323"/>
            </a:xfrm>
            <a:prstGeom prst="line">
              <a:avLst/>
            </a:prstGeom>
            <a:grpFill/>
            <a:ln w="19050" cap="flat" cmpd="sng" algn="ctr">
              <a:solidFill>
                <a:srgbClr val="000000">
                  <a:lumMod val="65000"/>
                  <a:lumOff val="35000"/>
                </a:srgbClr>
              </a:solidFill>
              <a:prstDash val="solid"/>
              <a:tailEnd type="none"/>
            </a:ln>
            <a:effectLst/>
          </p:spPr>
        </p:cxnSp>
        <p:sp>
          <p:nvSpPr>
            <p:cNvPr id="36" name="TextBox 35">
              <a:extLst>
                <a:ext uri="{FF2B5EF4-FFF2-40B4-BE49-F238E27FC236}">
                  <a16:creationId xmlns:a16="http://schemas.microsoft.com/office/drawing/2014/main" id="{ED623C26-ABD0-B7CB-505A-DEB92CE72704}"/>
                </a:ext>
              </a:extLst>
            </p:cNvPr>
            <p:cNvSpPr txBox="1"/>
            <p:nvPr/>
          </p:nvSpPr>
          <p:spPr>
            <a:xfrm>
              <a:off x="3899645" y="3675708"/>
              <a:ext cx="935436" cy="298543"/>
            </a:xfrm>
            <a:prstGeom prst="rect">
              <a:avLst/>
            </a:prstGeom>
            <a:noFill/>
            <a:ln>
              <a:noFill/>
            </a:ln>
          </p:spPr>
          <p:txBody>
            <a:bodyPr wrap="square" lIns="0" tIns="36576" rIns="0" bIns="0" rtlCol="0">
              <a:spAutoFit/>
            </a:bodyPr>
            <a:lstStyle/>
            <a:p>
              <a:pPr marL="0" marR="0" lvl="0" indent="0" algn="ctr" defTabSz="914400" eaLnBrk="1" fontAlgn="auto" latinLnBrk="0" hangingPunct="1">
                <a:lnSpc>
                  <a:spcPct val="85000"/>
                </a:lnSpc>
                <a:spcBef>
                  <a:spcPts val="0"/>
                </a:spcBef>
                <a:spcAft>
                  <a:spcPts val="600"/>
                </a:spcAft>
                <a:buClr>
                  <a:srgbClr val="FFD200"/>
                </a:buClr>
                <a:buSzPct val="70000"/>
                <a:buFontTx/>
                <a:buNone/>
                <a:tabLst/>
                <a:defRPr/>
              </a:pPr>
              <a:r>
                <a:rPr kumimoji="0" lang="en-US" sz="1000" b="0" i="0" u="none" strike="noStrike" kern="0" cap="none" spc="0" normalizeH="0" baseline="0" noProof="0" dirty="0">
                  <a:ln>
                    <a:noFill/>
                  </a:ln>
                  <a:solidFill>
                    <a:srgbClr val="2E2E38"/>
                  </a:solidFill>
                  <a:effectLst/>
                  <a:uLnTx/>
                  <a:uFillTx/>
                  <a:latin typeface="Century Gothic" panose="020B0502020202020204" pitchFamily="34" charset="0"/>
                </a:rPr>
                <a:t>Integration Layers </a:t>
              </a:r>
            </a:p>
          </p:txBody>
        </p:sp>
        <p:cxnSp>
          <p:nvCxnSpPr>
            <p:cNvPr id="37" name="Straight Connector 36">
              <a:extLst>
                <a:ext uri="{FF2B5EF4-FFF2-40B4-BE49-F238E27FC236}">
                  <a16:creationId xmlns:a16="http://schemas.microsoft.com/office/drawing/2014/main" id="{77851081-51AE-C06E-2A69-BBFEF5CAB672}"/>
                </a:ext>
              </a:extLst>
            </p:cNvPr>
            <p:cNvCxnSpPr>
              <a:cxnSpLocks/>
            </p:cNvCxnSpPr>
            <p:nvPr/>
          </p:nvCxnSpPr>
          <p:spPr>
            <a:xfrm>
              <a:off x="3694676" y="3350909"/>
              <a:ext cx="286587" cy="0"/>
            </a:xfrm>
            <a:prstGeom prst="line">
              <a:avLst/>
            </a:prstGeom>
            <a:grpFill/>
            <a:ln w="19050" cap="flat" cmpd="sng" algn="ctr">
              <a:solidFill>
                <a:srgbClr val="000000">
                  <a:lumMod val="65000"/>
                  <a:lumOff val="35000"/>
                </a:srgbClr>
              </a:solidFill>
              <a:prstDash val="solid"/>
              <a:tailEnd type="none"/>
            </a:ln>
            <a:effectLst/>
          </p:spPr>
        </p:cxnSp>
        <p:sp>
          <p:nvSpPr>
            <p:cNvPr id="38" name="TextBox 37">
              <a:extLst>
                <a:ext uri="{FF2B5EF4-FFF2-40B4-BE49-F238E27FC236}">
                  <a16:creationId xmlns:a16="http://schemas.microsoft.com/office/drawing/2014/main" id="{4096740C-6152-B3BE-68AA-F87CB4F37837}"/>
                </a:ext>
              </a:extLst>
            </p:cNvPr>
            <p:cNvSpPr txBox="1"/>
            <p:nvPr/>
          </p:nvSpPr>
          <p:spPr>
            <a:xfrm>
              <a:off x="2033582" y="2593893"/>
              <a:ext cx="665225" cy="398192"/>
            </a:xfrm>
            <a:prstGeom prst="rect">
              <a:avLst/>
            </a:prstGeom>
            <a:noFill/>
            <a:ln>
              <a:noFill/>
            </a:ln>
          </p:spPr>
          <p:txBody>
            <a:bodyPr wrap="square" lIns="0" tIns="36576" rIns="0" bIns="0" rtlCol="0">
              <a:spAutoFit/>
            </a:bodyPr>
            <a:lstStyle/>
            <a:p>
              <a:pPr marL="0" marR="0" lvl="0" indent="0" algn="ctr" defTabSz="914400" eaLnBrk="1" fontAlgn="auto" latinLnBrk="0" hangingPunct="1">
                <a:lnSpc>
                  <a:spcPct val="100000"/>
                </a:lnSpc>
                <a:spcBef>
                  <a:spcPts val="0"/>
                </a:spcBef>
                <a:spcAft>
                  <a:spcPts val="0"/>
                </a:spcAft>
                <a:buClr>
                  <a:srgbClr val="FFD200"/>
                </a:buClr>
                <a:buSzPct val="70000"/>
                <a:buFontTx/>
                <a:buNone/>
                <a:tabLst/>
                <a:defRPr/>
              </a:pPr>
              <a:r>
                <a:rPr kumimoji="0" lang="en-US" sz="1000" b="0" i="0" u="none" strike="noStrike" kern="0" cap="none" spc="0" normalizeH="0" baseline="0" noProof="0" dirty="0">
                  <a:ln>
                    <a:noFill/>
                  </a:ln>
                  <a:solidFill>
                    <a:srgbClr val="2E2E38"/>
                  </a:solidFill>
                  <a:effectLst/>
                  <a:uLnTx/>
                  <a:uFillTx/>
                  <a:latin typeface="Century Gothic" panose="020B0502020202020204" pitchFamily="34" charset="0"/>
                </a:rPr>
                <a:t>Monitoring System &amp;</a:t>
              </a:r>
            </a:p>
            <a:p>
              <a:pPr marL="0" marR="0" lvl="0" indent="0" algn="ctr" defTabSz="914400" eaLnBrk="1" fontAlgn="auto" latinLnBrk="0" hangingPunct="1">
                <a:lnSpc>
                  <a:spcPct val="100000"/>
                </a:lnSpc>
                <a:spcBef>
                  <a:spcPts val="0"/>
                </a:spcBef>
                <a:spcAft>
                  <a:spcPts val="0"/>
                </a:spcAft>
                <a:buClr>
                  <a:srgbClr val="FFD200"/>
                </a:buClr>
                <a:buSzPct val="70000"/>
                <a:buFontTx/>
                <a:buNone/>
                <a:tabLst/>
                <a:defRPr/>
              </a:pPr>
              <a:r>
                <a:rPr kumimoji="0" lang="en-US" sz="1000" b="0" i="0" u="none" strike="noStrike" kern="0" cap="none" spc="0" normalizeH="0" baseline="0" noProof="0" dirty="0">
                  <a:ln>
                    <a:noFill/>
                  </a:ln>
                  <a:solidFill>
                    <a:srgbClr val="2E2E38"/>
                  </a:solidFill>
                  <a:effectLst/>
                  <a:uLnTx/>
                  <a:uFillTx/>
                  <a:latin typeface="Century Gothic" panose="020B0502020202020204" pitchFamily="34" charset="0"/>
                </a:rPr>
                <a:t>APN</a:t>
              </a:r>
            </a:p>
          </p:txBody>
        </p:sp>
        <p:cxnSp>
          <p:nvCxnSpPr>
            <p:cNvPr id="39" name="Straight Connector 38">
              <a:extLst>
                <a:ext uri="{FF2B5EF4-FFF2-40B4-BE49-F238E27FC236}">
                  <a16:creationId xmlns:a16="http://schemas.microsoft.com/office/drawing/2014/main" id="{C893CC57-AACB-564E-A07A-6E264BE31B46}"/>
                </a:ext>
              </a:extLst>
            </p:cNvPr>
            <p:cNvCxnSpPr>
              <a:cxnSpLocks/>
            </p:cNvCxnSpPr>
            <p:nvPr/>
          </p:nvCxnSpPr>
          <p:spPr>
            <a:xfrm flipV="1">
              <a:off x="4623506" y="2967267"/>
              <a:ext cx="320473" cy="192454"/>
            </a:xfrm>
            <a:prstGeom prst="line">
              <a:avLst/>
            </a:prstGeom>
            <a:grpFill/>
            <a:ln w="19050" cap="flat" cmpd="sng" algn="ctr">
              <a:solidFill>
                <a:srgbClr val="000000">
                  <a:lumMod val="65000"/>
                  <a:lumOff val="35000"/>
                </a:srgbClr>
              </a:solidFill>
              <a:prstDash val="solid"/>
              <a:tailEnd type="none"/>
            </a:ln>
            <a:effectLst/>
          </p:spPr>
        </p:cxnSp>
        <p:cxnSp>
          <p:nvCxnSpPr>
            <p:cNvPr id="40" name="Straight Connector 39">
              <a:extLst>
                <a:ext uri="{FF2B5EF4-FFF2-40B4-BE49-F238E27FC236}">
                  <a16:creationId xmlns:a16="http://schemas.microsoft.com/office/drawing/2014/main" id="{078F3A9B-E32C-75BB-F43C-044D25DCF686}"/>
                </a:ext>
              </a:extLst>
            </p:cNvPr>
            <p:cNvCxnSpPr>
              <a:cxnSpLocks/>
              <a:endCxn id="14" idx="1"/>
            </p:cNvCxnSpPr>
            <p:nvPr/>
          </p:nvCxnSpPr>
          <p:spPr>
            <a:xfrm>
              <a:off x="4655321" y="3599318"/>
              <a:ext cx="356983" cy="190769"/>
            </a:xfrm>
            <a:prstGeom prst="line">
              <a:avLst/>
            </a:prstGeom>
            <a:grpFill/>
            <a:ln w="19050" cap="flat" cmpd="sng" algn="ctr">
              <a:solidFill>
                <a:srgbClr val="000000">
                  <a:lumMod val="65000"/>
                  <a:lumOff val="35000"/>
                </a:srgbClr>
              </a:solidFill>
              <a:prstDash val="solid"/>
              <a:tailEnd type="none"/>
            </a:ln>
            <a:effectLst/>
          </p:spPr>
        </p:cxnSp>
        <p:pic>
          <p:nvPicPr>
            <p:cNvPr id="41" name="Graphic 40" descr="Database">
              <a:extLst>
                <a:ext uri="{FF2B5EF4-FFF2-40B4-BE49-F238E27FC236}">
                  <a16:creationId xmlns:a16="http://schemas.microsoft.com/office/drawing/2014/main" id="{1C381E32-100B-C360-69E8-13580BC1AD0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055344" y="3096458"/>
              <a:ext cx="547761" cy="625672"/>
            </a:xfrm>
            <a:prstGeom prst="rect">
              <a:avLst/>
            </a:prstGeom>
          </p:spPr>
        </p:pic>
        <p:pic>
          <p:nvPicPr>
            <p:cNvPr id="42" name="Graphic 41" descr="Database">
              <a:extLst>
                <a:ext uri="{FF2B5EF4-FFF2-40B4-BE49-F238E27FC236}">
                  <a16:creationId xmlns:a16="http://schemas.microsoft.com/office/drawing/2014/main" id="{682B5957-79E9-9FB1-3F6F-E732C9967BAA}"/>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861113" y="2966528"/>
              <a:ext cx="547761" cy="625672"/>
            </a:xfrm>
            <a:prstGeom prst="rect">
              <a:avLst/>
            </a:prstGeom>
          </p:spPr>
        </p:pic>
        <p:sp>
          <p:nvSpPr>
            <p:cNvPr id="43" name="TextBox 42">
              <a:extLst>
                <a:ext uri="{FF2B5EF4-FFF2-40B4-BE49-F238E27FC236}">
                  <a16:creationId xmlns:a16="http://schemas.microsoft.com/office/drawing/2014/main" id="{E295BCCC-2682-15AB-1FBB-FCCD82D73B61}"/>
                </a:ext>
              </a:extLst>
            </p:cNvPr>
            <p:cNvSpPr txBox="1"/>
            <p:nvPr/>
          </p:nvSpPr>
          <p:spPr>
            <a:xfrm>
              <a:off x="5781622" y="3506154"/>
              <a:ext cx="859513" cy="238423"/>
            </a:xfrm>
            <a:prstGeom prst="rect">
              <a:avLst/>
            </a:prstGeom>
            <a:noFill/>
            <a:ln>
              <a:noFill/>
            </a:ln>
          </p:spPr>
          <p:txBody>
            <a:bodyPr wrap="square" lIns="0" tIns="36576" rIns="0" bIns="0" rtlCol="0">
              <a:spAutoFit/>
            </a:bodyPr>
            <a:lstStyle>
              <a:defPPr>
                <a:defRPr lang="en-US"/>
              </a:defPPr>
              <a:lvl1pPr marR="0" lvl="0" indent="0" algn="ctr" fontAlgn="auto">
                <a:lnSpc>
                  <a:spcPct val="85000"/>
                </a:lnSpc>
                <a:spcBef>
                  <a:spcPts val="0"/>
                </a:spcBef>
                <a:spcAft>
                  <a:spcPts val="600"/>
                </a:spcAft>
                <a:buClr>
                  <a:srgbClr val="FFD200"/>
                </a:buClr>
                <a:buSzPct val="70000"/>
                <a:buFontTx/>
                <a:buNone/>
                <a:tabLst/>
                <a:defRPr kumimoji="0" sz="1100" b="0" i="0" u="none" strike="noStrike" cap="none" spc="0" normalizeH="0" baseline="0">
                  <a:ln>
                    <a:noFill/>
                  </a:ln>
                  <a:solidFill>
                    <a:srgbClr val="2E2E38"/>
                  </a:solidFill>
                  <a:effectLst/>
                  <a:uLnTx/>
                  <a:uFillTx/>
                  <a:latin typeface="Century Gothic" panose="020B0502020202020204" pitchFamily="34" charset="0"/>
                </a:defRPr>
              </a:lvl1pPr>
            </a:lstStyle>
            <a:p>
              <a:pPr marL="0" marR="0" lvl="0" indent="0" algn="ctr" defTabSz="914400" eaLnBrk="1" fontAlgn="auto" latinLnBrk="0" hangingPunct="1">
                <a:lnSpc>
                  <a:spcPct val="85000"/>
                </a:lnSpc>
                <a:spcBef>
                  <a:spcPts val="0"/>
                </a:spcBef>
                <a:spcAft>
                  <a:spcPts val="600"/>
                </a:spcAft>
                <a:buClr>
                  <a:srgbClr val="FFD200"/>
                </a:buClr>
                <a:buSzPct val="70000"/>
                <a:buFontTx/>
                <a:buNone/>
                <a:tabLst/>
                <a:defRPr/>
              </a:pPr>
              <a:r>
                <a:rPr kumimoji="0" lang="en-US" sz="1000" b="0" i="0" u="none" strike="noStrike" kern="0" cap="none" spc="0" normalizeH="0" baseline="0" noProof="0" dirty="0">
                  <a:ln>
                    <a:noFill/>
                  </a:ln>
                  <a:solidFill>
                    <a:srgbClr val="2E2E38"/>
                  </a:solidFill>
                  <a:effectLst/>
                  <a:uLnTx/>
                  <a:uFillTx/>
                  <a:latin typeface="Century Gothic" panose="020B0502020202020204" pitchFamily="34" charset="0"/>
                </a:rPr>
                <a:t>Integration Layers </a:t>
              </a:r>
            </a:p>
          </p:txBody>
        </p:sp>
        <p:cxnSp>
          <p:nvCxnSpPr>
            <p:cNvPr id="45" name="Straight Connector 44">
              <a:extLst>
                <a:ext uri="{FF2B5EF4-FFF2-40B4-BE49-F238E27FC236}">
                  <a16:creationId xmlns:a16="http://schemas.microsoft.com/office/drawing/2014/main" id="{2C6F5FAA-6D79-7C7D-DE02-FD59FAB79D9D}"/>
                </a:ext>
              </a:extLst>
            </p:cNvPr>
            <p:cNvCxnSpPr>
              <a:cxnSpLocks/>
            </p:cNvCxnSpPr>
            <p:nvPr/>
          </p:nvCxnSpPr>
          <p:spPr>
            <a:xfrm flipV="1">
              <a:off x="5519788" y="3691042"/>
              <a:ext cx="260476" cy="227844"/>
            </a:xfrm>
            <a:prstGeom prst="line">
              <a:avLst/>
            </a:prstGeom>
            <a:grpFill/>
            <a:ln w="19050" cap="flat" cmpd="sng" algn="ctr">
              <a:solidFill>
                <a:srgbClr val="000000">
                  <a:lumMod val="65000"/>
                  <a:lumOff val="35000"/>
                </a:srgbClr>
              </a:solidFill>
              <a:prstDash val="solid"/>
              <a:tailEnd type="none"/>
            </a:ln>
            <a:effectLst/>
          </p:spPr>
        </p:cxnSp>
        <p:cxnSp>
          <p:nvCxnSpPr>
            <p:cNvPr id="46" name="Straight Connector 45">
              <a:extLst>
                <a:ext uri="{FF2B5EF4-FFF2-40B4-BE49-F238E27FC236}">
                  <a16:creationId xmlns:a16="http://schemas.microsoft.com/office/drawing/2014/main" id="{251FE0CD-43EC-9106-8FD8-ECD4E87122B9}"/>
                </a:ext>
              </a:extLst>
            </p:cNvPr>
            <p:cNvCxnSpPr>
              <a:cxnSpLocks/>
            </p:cNvCxnSpPr>
            <p:nvPr/>
          </p:nvCxnSpPr>
          <p:spPr>
            <a:xfrm>
              <a:off x="5512986" y="2792989"/>
              <a:ext cx="313675" cy="225323"/>
            </a:xfrm>
            <a:prstGeom prst="line">
              <a:avLst/>
            </a:prstGeom>
            <a:grpFill/>
            <a:ln w="19050" cap="flat" cmpd="sng" algn="ctr">
              <a:solidFill>
                <a:srgbClr val="000000">
                  <a:lumMod val="65000"/>
                  <a:lumOff val="35000"/>
                </a:srgbClr>
              </a:solidFill>
              <a:prstDash val="solid"/>
              <a:tailEnd type="none"/>
            </a:ln>
            <a:effectLst/>
          </p:spPr>
        </p:cxnSp>
        <p:pic>
          <p:nvPicPr>
            <p:cNvPr id="47" name="Graphic 46" descr="Database">
              <a:extLst>
                <a:ext uri="{FF2B5EF4-FFF2-40B4-BE49-F238E27FC236}">
                  <a16:creationId xmlns:a16="http://schemas.microsoft.com/office/drawing/2014/main" id="{7E2D0280-D655-7358-BBA4-D98667485EB1}"/>
                </a:ext>
              </a:extLst>
            </p:cNvPr>
            <p:cNvPicPr>
              <a:picLocks noChangeAspect="1"/>
            </p:cNvPicPr>
            <p:nvPr/>
          </p:nvPicPr>
          <p:blipFill>
            <a:blip r:embed="rId20">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6914333" y="3524763"/>
              <a:ext cx="547761" cy="625672"/>
            </a:xfrm>
            <a:prstGeom prst="rect">
              <a:avLst/>
            </a:prstGeom>
          </p:spPr>
        </p:pic>
        <p:pic>
          <p:nvPicPr>
            <p:cNvPr id="48" name="Graphic 47" descr="Database">
              <a:extLst>
                <a:ext uri="{FF2B5EF4-FFF2-40B4-BE49-F238E27FC236}">
                  <a16:creationId xmlns:a16="http://schemas.microsoft.com/office/drawing/2014/main" id="{4E1D709F-F5EA-0F1D-8464-4EE5DB95CD16}"/>
                </a:ext>
              </a:extLst>
            </p:cNvPr>
            <p:cNvPicPr>
              <a:picLocks noChangeAspect="1"/>
            </p:cNvPicPr>
            <p:nvPr/>
          </p:nvPicPr>
          <p:blipFill>
            <a:blip r:embed="rId20">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6886952" y="2610783"/>
              <a:ext cx="547761" cy="625672"/>
            </a:xfrm>
            <a:prstGeom prst="rect">
              <a:avLst/>
            </a:prstGeom>
          </p:spPr>
        </p:pic>
        <p:cxnSp>
          <p:nvCxnSpPr>
            <p:cNvPr id="49" name="Straight Connector 48">
              <a:extLst>
                <a:ext uri="{FF2B5EF4-FFF2-40B4-BE49-F238E27FC236}">
                  <a16:creationId xmlns:a16="http://schemas.microsoft.com/office/drawing/2014/main" id="{F07C9791-4323-2C2C-2DED-B8428AE0679A}"/>
                </a:ext>
              </a:extLst>
            </p:cNvPr>
            <p:cNvCxnSpPr>
              <a:cxnSpLocks/>
            </p:cNvCxnSpPr>
            <p:nvPr/>
          </p:nvCxnSpPr>
          <p:spPr>
            <a:xfrm flipV="1">
              <a:off x="6609845" y="2843259"/>
              <a:ext cx="260476" cy="227844"/>
            </a:xfrm>
            <a:prstGeom prst="line">
              <a:avLst/>
            </a:prstGeom>
            <a:grpFill/>
            <a:ln w="19050" cap="flat" cmpd="sng" algn="ctr">
              <a:solidFill>
                <a:srgbClr val="000000">
                  <a:lumMod val="65000"/>
                  <a:lumOff val="35000"/>
                </a:srgbClr>
              </a:solidFill>
              <a:prstDash val="solid"/>
              <a:tailEnd type="none"/>
            </a:ln>
            <a:effectLst/>
          </p:spPr>
        </p:cxnSp>
        <p:cxnSp>
          <p:nvCxnSpPr>
            <p:cNvPr id="50" name="Straight Connector 49">
              <a:extLst>
                <a:ext uri="{FF2B5EF4-FFF2-40B4-BE49-F238E27FC236}">
                  <a16:creationId xmlns:a16="http://schemas.microsoft.com/office/drawing/2014/main" id="{FBEB26FB-A8F1-CC8B-FF19-6A1C27746FBC}"/>
                </a:ext>
              </a:extLst>
            </p:cNvPr>
            <p:cNvCxnSpPr>
              <a:cxnSpLocks/>
            </p:cNvCxnSpPr>
            <p:nvPr/>
          </p:nvCxnSpPr>
          <p:spPr>
            <a:xfrm>
              <a:off x="6548807" y="3730170"/>
              <a:ext cx="313675" cy="225323"/>
            </a:xfrm>
            <a:prstGeom prst="line">
              <a:avLst/>
            </a:prstGeom>
            <a:grpFill/>
            <a:ln w="19050" cap="flat" cmpd="sng" algn="ctr">
              <a:solidFill>
                <a:srgbClr val="000000">
                  <a:lumMod val="65000"/>
                  <a:lumOff val="35000"/>
                </a:srgbClr>
              </a:solidFill>
              <a:prstDash val="solid"/>
              <a:tailEnd type="none"/>
            </a:ln>
            <a:effectLst/>
          </p:spPr>
        </p:cxnSp>
        <p:cxnSp>
          <p:nvCxnSpPr>
            <p:cNvPr id="51" name="Straight Connector 50">
              <a:extLst>
                <a:ext uri="{FF2B5EF4-FFF2-40B4-BE49-F238E27FC236}">
                  <a16:creationId xmlns:a16="http://schemas.microsoft.com/office/drawing/2014/main" id="{7E3D9891-6E73-E29A-D6BF-52BD939758FD}"/>
                </a:ext>
              </a:extLst>
            </p:cNvPr>
            <p:cNvCxnSpPr>
              <a:cxnSpLocks/>
            </p:cNvCxnSpPr>
            <p:nvPr/>
          </p:nvCxnSpPr>
          <p:spPr>
            <a:xfrm flipV="1">
              <a:off x="7576938" y="3753323"/>
              <a:ext cx="260476" cy="227844"/>
            </a:xfrm>
            <a:prstGeom prst="line">
              <a:avLst/>
            </a:prstGeom>
            <a:grpFill/>
            <a:ln w="19050" cap="flat" cmpd="sng" algn="ctr">
              <a:solidFill>
                <a:srgbClr val="000000">
                  <a:lumMod val="65000"/>
                  <a:lumOff val="35000"/>
                </a:srgbClr>
              </a:solidFill>
              <a:prstDash val="solid"/>
              <a:tailEnd type="none"/>
            </a:ln>
            <a:effectLst/>
          </p:spPr>
        </p:cxnSp>
        <p:cxnSp>
          <p:nvCxnSpPr>
            <p:cNvPr id="52" name="Straight Connector 51">
              <a:extLst>
                <a:ext uri="{FF2B5EF4-FFF2-40B4-BE49-F238E27FC236}">
                  <a16:creationId xmlns:a16="http://schemas.microsoft.com/office/drawing/2014/main" id="{BCF7695A-1548-E84F-9D06-BA7BCC0D9009}"/>
                </a:ext>
              </a:extLst>
            </p:cNvPr>
            <p:cNvCxnSpPr>
              <a:cxnSpLocks/>
            </p:cNvCxnSpPr>
            <p:nvPr/>
          </p:nvCxnSpPr>
          <p:spPr>
            <a:xfrm>
              <a:off x="7570136" y="2855270"/>
              <a:ext cx="313675" cy="225323"/>
            </a:xfrm>
            <a:prstGeom prst="line">
              <a:avLst/>
            </a:prstGeom>
            <a:grpFill/>
            <a:ln w="19050" cap="flat" cmpd="sng" algn="ctr">
              <a:solidFill>
                <a:srgbClr val="000000">
                  <a:lumMod val="65000"/>
                  <a:lumOff val="35000"/>
                </a:srgbClr>
              </a:solidFill>
              <a:prstDash val="solid"/>
              <a:tailEnd type="none"/>
            </a:ln>
            <a:effectLst/>
          </p:spPr>
        </p:cxnSp>
      </p:grpSp>
      <p:pic>
        <p:nvPicPr>
          <p:cNvPr id="55" name="Graphic 54" descr="Lightning">
            <a:extLst>
              <a:ext uri="{FF2B5EF4-FFF2-40B4-BE49-F238E27FC236}">
                <a16:creationId xmlns:a16="http://schemas.microsoft.com/office/drawing/2014/main" id="{8BF3B6BA-785B-095A-A92F-D4D44A7941D4}"/>
              </a:ext>
            </a:extLst>
          </p:cNvPr>
          <p:cNvPicPr>
            <a:picLocks noChangeAspect="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4726239" y="1975019"/>
            <a:ext cx="589954" cy="537612"/>
          </a:xfrm>
          <a:prstGeom prst="rect">
            <a:avLst/>
          </a:prstGeom>
        </p:spPr>
      </p:pic>
      <p:sp>
        <p:nvSpPr>
          <p:cNvPr id="56" name="TextBox 55">
            <a:extLst>
              <a:ext uri="{FF2B5EF4-FFF2-40B4-BE49-F238E27FC236}">
                <a16:creationId xmlns:a16="http://schemas.microsoft.com/office/drawing/2014/main" id="{06DC0B4A-ED89-4EA2-B9A9-F3761E2D7EAD}"/>
              </a:ext>
            </a:extLst>
          </p:cNvPr>
          <p:cNvSpPr txBox="1"/>
          <p:nvPr/>
        </p:nvSpPr>
        <p:spPr>
          <a:xfrm>
            <a:off x="4320991" y="1718405"/>
            <a:ext cx="1477154" cy="298543"/>
          </a:xfrm>
          <a:prstGeom prst="rect">
            <a:avLst/>
          </a:prstGeom>
          <a:noFill/>
        </p:spPr>
        <p:txBody>
          <a:bodyPr wrap="square" lIns="0" tIns="36576" rIns="0" bIns="0" rtlCol="0">
            <a:spAutoFit/>
          </a:bodyPr>
          <a:lstStyle/>
          <a:p>
            <a:pPr algn="ctr">
              <a:lnSpc>
                <a:spcPct val="85000"/>
              </a:lnSpc>
              <a:spcAft>
                <a:spcPts val="600"/>
              </a:spcAft>
              <a:buClr>
                <a:srgbClr val="FFD200"/>
              </a:buClr>
              <a:buSzPct val="70000"/>
              <a:defRPr/>
            </a:pPr>
            <a:r>
              <a:rPr lang="en-US" sz="1000" dirty="0">
                <a:solidFill>
                  <a:srgbClr val="2E2E38"/>
                </a:solidFill>
                <a:latin typeface="Century Gothic" panose="020B0502020202020204" pitchFamily="34" charset="0"/>
              </a:rPr>
              <a:t>Other external data sources</a:t>
            </a:r>
          </a:p>
        </p:txBody>
      </p:sp>
      <p:cxnSp>
        <p:nvCxnSpPr>
          <p:cNvPr id="57" name="Straight Connector 56">
            <a:extLst>
              <a:ext uri="{FF2B5EF4-FFF2-40B4-BE49-F238E27FC236}">
                <a16:creationId xmlns:a16="http://schemas.microsoft.com/office/drawing/2014/main" id="{E7E3E593-B724-932E-3035-62254700C257}"/>
              </a:ext>
            </a:extLst>
          </p:cNvPr>
          <p:cNvCxnSpPr>
            <a:cxnSpLocks/>
          </p:cNvCxnSpPr>
          <p:nvPr/>
        </p:nvCxnSpPr>
        <p:spPr>
          <a:xfrm flipV="1">
            <a:off x="5046226" y="2494672"/>
            <a:ext cx="0" cy="340023"/>
          </a:xfrm>
          <a:prstGeom prst="line">
            <a:avLst/>
          </a:prstGeom>
          <a:noFill/>
          <a:ln w="19050" cap="flat" cmpd="sng" algn="ctr">
            <a:solidFill>
              <a:srgbClr val="2E2E38"/>
            </a:solidFill>
            <a:prstDash val="solid"/>
            <a:tailEnd type="none"/>
          </a:ln>
          <a:effectLst/>
        </p:spPr>
      </p:cxnSp>
      <p:cxnSp>
        <p:nvCxnSpPr>
          <p:cNvPr id="58" name="Straight Connector 57">
            <a:extLst>
              <a:ext uri="{FF2B5EF4-FFF2-40B4-BE49-F238E27FC236}">
                <a16:creationId xmlns:a16="http://schemas.microsoft.com/office/drawing/2014/main" id="{E04D5FD0-C0A6-F93A-AEBE-BF8D0647009F}"/>
              </a:ext>
            </a:extLst>
          </p:cNvPr>
          <p:cNvCxnSpPr>
            <a:cxnSpLocks/>
          </p:cNvCxnSpPr>
          <p:nvPr/>
        </p:nvCxnSpPr>
        <p:spPr>
          <a:xfrm>
            <a:off x="7562242" y="3185056"/>
            <a:ext cx="1657443" cy="23924"/>
          </a:xfrm>
          <a:prstGeom prst="line">
            <a:avLst/>
          </a:prstGeom>
          <a:solidFill>
            <a:srgbClr val="000000">
              <a:lumMod val="50000"/>
              <a:lumOff val="50000"/>
            </a:srgbClr>
          </a:solidFill>
          <a:ln w="19050" cap="flat" cmpd="sng" algn="ctr">
            <a:solidFill>
              <a:srgbClr val="000000">
                <a:lumMod val="65000"/>
                <a:lumOff val="35000"/>
              </a:srgbClr>
            </a:solidFill>
            <a:prstDash val="solid"/>
            <a:tailEnd type="none"/>
          </a:ln>
          <a:effectLst/>
        </p:spPr>
      </p:cxnSp>
      <p:sp>
        <p:nvSpPr>
          <p:cNvPr id="59" name="Rectangle: Rounded Corners 58">
            <a:extLst>
              <a:ext uri="{FF2B5EF4-FFF2-40B4-BE49-F238E27FC236}">
                <a16:creationId xmlns:a16="http://schemas.microsoft.com/office/drawing/2014/main" id="{73B66689-A748-6C2C-ABFC-072023AF11A9}"/>
              </a:ext>
            </a:extLst>
          </p:cNvPr>
          <p:cNvSpPr/>
          <p:nvPr/>
        </p:nvSpPr>
        <p:spPr>
          <a:xfrm>
            <a:off x="5613846" y="4818745"/>
            <a:ext cx="1728000" cy="756000"/>
          </a:xfrm>
          <a:prstGeom prst="roundRect">
            <a:avLst/>
          </a:prstGeom>
          <a:solidFill>
            <a:srgbClr val="0C4672"/>
          </a:solidFill>
          <a:ln w="9525" cap="flat" cmpd="sng" algn="ctr">
            <a:noFill/>
            <a:prstDash val="solid"/>
          </a:ln>
          <a:effectLst>
            <a:outerShdw blurRad="40000" dist="23000" dir="5400000" rotWithShape="0">
              <a:srgbClr val="000000">
                <a:alpha val="35000"/>
              </a:srgbClr>
            </a:outerShdw>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Century Gothic"/>
                <a:ea typeface="+mn-ea"/>
                <a:cs typeface="+mn-cs"/>
              </a:rPr>
              <a:t>Consolidated, secure and single master data historian</a:t>
            </a:r>
          </a:p>
        </p:txBody>
      </p:sp>
      <p:sp>
        <p:nvSpPr>
          <p:cNvPr id="60" name="Rectangle: Rounded Corners 59">
            <a:extLst>
              <a:ext uri="{FF2B5EF4-FFF2-40B4-BE49-F238E27FC236}">
                <a16:creationId xmlns:a16="http://schemas.microsoft.com/office/drawing/2014/main" id="{0B28BBE9-0302-D9E9-CD2D-46DCA1B78D9F}"/>
              </a:ext>
            </a:extLst>
          </p:cNvPr>
          <p:cNvSpPr/>
          <p:nvPr/>
        </p:nvSpPr>
        <p:spPr>
          <a:xfrm>
            <a:off x="5558033" y="798713"/>
            <a:ext cx="1728000" cy="756000"/>
          </a:xfrm>
          <a:prstGeom prst="roundRect">
            <a:avLst/>
          </a:prstGeom>
          <a:solidFill>
            <a:srgbClr val="CDD603"/>
          </a:solidFill>
          <a:ln w="9525" cap="flat" cmpd="sng" algn="ctr">
            <a:noFill/>
            <a:prstDash val="solid"/>
          </a:ln>
          <a:effectLst>
            <a:outerShdw blurRad="40000" dist="23000" dir="5400000" rotWithShape="0">
              <a:srgbClr val="000000">
                <a:alpha val="35000"/>
              </a:srgbClr>
            </a:outerShdw>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0000"/>
                </a:solidFill>
                <a:effectLst/>
                <a:uLnTx/>
                <a:uFillTx/>
                <a:latin typeface="Century Gothic"/>
                <a:ea typeface="+mn-ea"/>
                <a:cs typeface="+mn-cs"/>
              </a:rPr>
              <a:t>Effective demand management </a:t>
            </a:r>
          </a:p>
        </p:txBody>
      </p:sp>
      <p:sp>
        <p:nvSpPr>
          <p:cNvPr id="61" name="Rectangle: Rounded Corners 60">
            <a:extLst>
              <a:ext uri="{FF2B5EF4-FFF2-40B4-BE49-F238E27FC236}">
                <a16:creationId xmlns:a16="http://schemas.microsoft.com/office/drawing/2014/main" id="{B9A3C8B3-1B84-4D75-24D4-5386A5CA24B6}"/>
              </a:ext>
            </a:extLst>
          </p:cNvPr>
          <p:cNvSpPr/>
          <p:nvPr/>
        </p:nvSpPr>
        <p:spPr>
          <a:xfrm>
            <a:off x="9702401" y="1907590"/>
            <a:ext cx="1728000" cy="756000"/>
          </a:xfrm>
          <a:prstGeom prst="roundRect">
            <a:avLst/>
          </a:prstGeom>
          <a:solidFill>
            <a:srgbClr val="6DDEDC"/>
          </a:solidFill>
          <a:ln w="9525" cap="flat" cmpd="sng" algn="ctr">
            <a:noFill/>
            <a:prstDash val="solid"/>
          </a:ln>
          <a:effectLst>
            <a:outerShdw blurRad="50800" dist="38100" dir="2700000" algn="tl" rotWithShape="0">
              <a:prstClr val="black">
                <a:alpha val="40000"/>
              </a:prstClr>
            </a:outerShdw>
          </a:effectLst>
        </p:spPr>
        <p:txBody>
          <a:bodyPr rtlCol="0" anchor="ctr" anchorCtr="0"/>
          <a:lstStyle/>
          <a:p>
            <a:pPr marL="0" marR="0" lvl="0" indent="0" algn="ctr" defTabSz="826252" eaLnBrk="0" fontAlgn="base" latinLnBrk="0" hangingPunct="0">
              <a:lnSpc>
                <a:spcPct val="100000"/>
              </a:lnSpc>
              <a:spcBef>
                <a:spcPct val="0"/>
              </a:spcBef>
              <a:spcAft>
                <a:spcPct val="0"/>
              </a:spcAft>
              <a:buClrTx/>
              <a:buSzTx/>
              <a:buFontTx/>
              <a:buNone/>
              <a:tabLst/>
              <a:defRPr/>
            </a:pPr>
            <a:r>
              <a:rPr kumimoji="0" lang="en-GB" sz="1200" b="1" i="0" u="none" strike="noStrike" kern="0" cap="none" spc="0" normalizeH="0" baseline="0" noProof="0" dirty="0">
                <a:ln>
                  <a:noFill/>
                </a:ln>
                <a:solidFill>
                  <a:srgbClr val="2E2E38">
                    <a:lumMod val="75000"/>
                  </a:srgbClr>
                </a:solidFill>
                <a:effectLst/>
                <a:uLnTx/>
                <a:uFillTx/>
                <a:latin typeface="Century Gothic" panose="020B0502020202020204" pitchFamily="34" charset="0"/>
                <a:ea typeface="+mn-ea"/>
                <a:cs typeface="Arial" panose="020B0604020202020204" pitchFamily="34" charset="0"/>
              </a:rPr>
              <a:t>Online customer query management and communications</a:t>
            </a:r>
          </a:p>
        </p:txBody>
      </p:sp>
    </p:spTree>
    <p:extLst>
      <p:ext uri="{BB962C8B-B14F-4D97-AF65-F5344CB8AC3E}">
        <p14:creationId xmlns:p14="http://schemas.microsoft.com/office/powerpoint/2010/main" val="8456967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1" name="Straight Arrow Connector 90">
            <a:extLst>
              <a:ext uri="{FF2B5EF4-FFF2-40B4-BE49-F238E27FC236}">
                <a16:creationId xmlns:a16="http://schemas.microsoft.com/office/drawing/2014/main" id="{11399886-9B17-4B60-8249-D300594E6D1F}"/>
              </a:ext>
            </a:extLst>
          </p:cNvPr>
          <p:cNvCxnSpPr>
            <a:cxnSpLocks/>
          </p:cNvCxnSpPr>
          <p:nvPr/>
        </p:nvCxnSpPr>
        <p:spPr>
          <a:xfrm>
            <a:off x="1633251" y="4493918"/>
            <a:ext cx="9357624" cy="40941"/>
          </a:xfrm>
          <a:prstGeom prst="straightConnector1">
            <a:avLst/>
          </a:prstGeom>
          <a:ln w="38100">
            <a:solidFill>
              <a:srgbClr val="31859C"/>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0955EDCD-8799-4E62-8395-7B49D4388B58}"/>
              </a:ext>
            </a:extLst>
          </p:cNvPr>
          <p:cNvCxnSpPr>
            <a:cxnSpLocks/>
          </p:cNvCxnSpPr>
          <p:nvPr/>
        </p:nvCxnSpPr>
        <p:spPr>
          <a:xfrm>
            <a:off x="7837554" y="1108059"/>
            <a:ext cx="3243360" cy="832173"/>
          </a:xfrm>
          <a:prstGeom prst="straightConnector1">
            <a:avLst/>
          </a:prstGeom>
          <a:ln w="38100">
            <a:solidFill>
              <a:srgbClr val="31859C"/>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5A21EF85-1EA8-4AFA-A5B5-7B8637EDA1B3}"/>
              </a:ext>
            </a:extLst>
          </p:cNvPr>
          <p:cNvCxnSpPr>
            <a:cxnSpLocks/>
          </p:cNvCxnSpPr>
          <p:nvPr/>
        </p:nvCxnSpPr>
        <p:spPr>
          <a:xfrm flipH="1" flipV="1">
            <a:off x="1954455" y="4297495"/>
            <a:ext cx="8537544" cy="57483"/>
          </a:xfrm>
          <a:prstGeom prst="straightConnector1">
            <a:avLst/>
          </a:prstGeom>
          <a:ln w="381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84" name="Picture 30" descr="Logo, company name&#10;&#10;Description automatically generated">
            <a:extLst>
              <a:ext uri="{FF2B5EF4-FFF2-40B4-BE49-F238E27FC236}">
                <a16:creationId xmlns:a16="http://schemas.microsoft.com/office/drawing/2014/main" id="{7B0B867C-EDD7-4A55-8247-9E6CFA14AB2A}"/>
              </a:ext>
            </a:extLst>
          </p:cNvPr>
          <p:cNvPicPr>
            <a:picLocks noChangeAspect="1"/>
          </p:cNvPicPr>
          <p:nvPr/>
        </p:nvPicPr>
        <p:blipFill>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3921230" y="1049780"/>
            <a:ext cx="1697716" cy="921807"/>
          </a:xfrm>
          <a:prstGeom prst="rect">
            <a:avLst/>
          </a:prstGeom>
        </p:spPr>
      </p:pic>
      <p:cxnSp>
        <p:nvCxnSpPr>
          <p:cNvPr id="137" name="Straight Arrow Connector 136">
            <a:extLst>
              <a:ext uri="{FF2B5EF4-FFF2-40B4-BE49-F238E27FC236}">
                <a16:creationId xmlns:a16="http://schemas.microsoft.com/office/drawing/2014/main" id="{622C791B-23A1-4695-B6AC-2B4D7F18B8D4}"/>
              </a:ext>
            </a:extLst>
          </p:cNvPr>
          <p:cNvCxnSpPr>
            <a:cxnSpLocks/>
          </p:cNvCxnSpPr>
          <p:nvPr/>
        </p:nvCxnSpPr>
        <p:spPr>
          <a:xfrm flipH="1">
            <a:off x="4986171" y="981079"/>
            <a:ext cx="2219658" cy="0"/>
          </a:xfrm>
          <a:prstGeom prst="straightConnector1">
            <a:avLst/>
          </a:prstGeom>
          <a:ln w="381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AD623601-0742-4325-A476-A9D3E14EC3F8}"/>
              </a:ext>
            </a:extLst>
          </p:cNvPr>
          <p:cNvCxnSpPr>
            <a:cxnSpLocks/>
          </p:cNvCxnSpPr>
          <p:nvPr/>
        </p:nvCxnSpPr>
        <p:spPr>
          <a:xfrm flipH="1" flipV="1">
            <a:off x="7701101" y="1805453"/>
            <a:ext cx="2891990" cy="739489"/>
          </a:xfrm>
          <a:prstGeom prst="straightConnector1">
            <a:avLst/>
          </a:prstGeom>
          <a:ln w="381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DE510909-8B59-4FEF-A4A1-3CDCB7816B1A}"/>
              </a:ext>
            </a:extLst>
          </p:cNvPr>
          <p:cNvGrpSpPr>
            <a:grpSpLocks noChangeAspect="1"/>
          </p:cNvGrpSpPr>
          <p:nvPr/>
        </p:nvGrpSpPr>
        <p:grpSpPr bwMode="auto">
          <a:xfrm>
            <a:off x="446056" y="2407273"/>
            <a:ext cx="1376117" cy="1171450"/>
            <a:chOff x="4328" y="809"/>
            <a:chExt cx="1022" cy="870"/>
          </a:xfrm>
          <a:solidFill>
            <a:srgbClr val="2E2E38"/>
          </a:solidFill>
        </p:grpSpPr>
        <p:sp>
          <p:nvSpPr>
            <p:cNvPr id="9" name="Freeform 38">
              <a:extLst>
                <a:ext uri="{FF2B5EF4-FFF2-40B4-BE49-F238E27FC236}">
                  <a16:creationId xmlns:a16="http://schemas.microsoft.com/office/drawing/2014/main" id="{FD7A7B81-FD48-4562-8FD3-82E441CB88AF}"/>
                </a:ext>
              </a:extLst>
            </p:cNvPr>
            <p:cNvSpPr>
              <a:spLocks noEditPoints="1"/>
            </p:cNvSpPr>
            <p:nvPr/>
          </p:nvSpPr>
          <p:spPr bwMode="auto">
            <a:xfrm>
              <a:off x="4530" y="1341"/>
              <a:ext cx="202" cy="264"/>
            </a:xfrm>
            <a:custGeom>
              <a:avLst/>
              <a:gdLst>
                <a:gd name="T0" fmla="*/ 202 w 202"/>
                <a:gd name="T1" fmla="*/ 264 h 264"/>
                <a:gd name="T2" fmla="*/ 0 w 202"/>
                <a:gd name="T3" fmla="*/ 264 h 264"/>
                <a:gd name="T4" fmla="*/ 36 w 202"/>
                <a:gd name="T5" fmla="*/ 0 h 264"/>
                <a:gd name="T6" fmla="*/ 168 w 202"/>
                <a:gd name="T7" fmla="*/ 0 h 264"/>
                <a:gd name="T8" fmla="*/ 202 w 202"/>
                <a:gd name="T9" fmla="*/ 264 h 264"/>
                <a:gd name="T10" fmla="*/ 22 w 202"/>
                <a:gd name="T11" fmla="*/ 246 h 264"/>
                <a:gd name="T12" fmla="*/ 182 w 202"/>
                <a:gd name="T13" fmla="*/ 246 h 264"/>
                <a:gd name="T14" fmla="*/ 152 w 202"/>
                <a:gd name="T15" fmla="*/ 18 h 264"/>
                <a:gd name="T16" fmla="*/ 52 w 202"/>
                <a:gd name="T17" fmla="*/ 18 h 264"/>
                <a:gd name="T18" fmla="*/ 22 w 202"/>
                <a:gd name="T19" fmla="*/ 24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264">
                  <a:moveTo>
                    <a:pt x="202" y="264"/>
                  </a:moveTo>
                  <a:lnTo>
                    <a:pt x="0" y="264"/>
                  </a:lnTo>
                  <a:lnTo>
                    <a:pt x="36" y="0"/>
                  </a:lnTo>
                  <a:lnTo>
                    <a:pt x="168" y="0"/>
                  </a:lnTo>
                  <a:lnTo>
                    <a:pt x="202" y="264"/>
                  </a:lnTo>
                  <a:close/>
                  <a:moveTo>
                    <a:pt x="22" y="246"/>
                  </a:moveTo>
                  <a:lnTo>
                    <a:pt x="182" y="246"/>
                  </a:lnTo>
                  <a:lnTo>
                    <a:pt x="152" y="18"/>
                  </a:lnTo>
                  <a:lnTo>
                    <a:pt x="52" y="18"/>
                  </a:lnTo>
                  <a:lnTo>
                    <a:pt x="22"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0" name="Freeform 39">
              <a:extLst>
                <a:ext uri="{FF2B5EF4-FFF2-40B4-BE49-F238E27FC236}">
                  <a16:creationId xmlns:a16="http://schemas.microsoft.com/office/drawing/2014/main" id="{FAD20266-48F7-4AAC-BE5B-D94BF9330860}"/>
                </a:ext>
              </a:extLst>
            </p:cNvPr>
            <p:cNvSpPr>
              <a:spLocks noEditPoints="1"/>
            </p:cNvSpPr>
            <p:nvPr/>
          </p:nvSpPr>
          <p:spPr bwMode="auto">
            <a:xfrm>
              <a:off x="4732" y="1341"/>
              <a:ext cx="202" cy="264"/>
            </a:xfrm>
            <a:custGeom>
              <a:avLst/>
              <a:gdLst>
                <a:gd name="T0" fmla="*/ 202 w 202"/>
                <a:gd name="T1" fmla="*/ 264 h 264"/>
                <a:gd name="T2" fmla="*/ 36 w 202"/>
                <a:gd name="T3" fmla="*/ 264 h 264"/>
                <a:gd name="T4" fmla="*/ 0 w 202"/>
                <a:gd name="T5" fmla="*/ 0 h 264"/>
                <a:gd name="T6" fmla="*/ 134 w 202"/>
                <a:gd name="T7" fmla="*/ 0 h 264"/>
                <a:gd name="T8" fmla="*/ 202 w 202"/>
                <a:gd name="T9" fmla="*/ 264 h 264"/>
                <a:gd name="T10" fmla="*/ 50 w 202"/>
                <a:gd name="T11" fmla="*/ 246 h 264"/>
                <a:gd name="T12" fmla="*/ 180 w 202"/>
                <a:gd name="T13" fmla="*/ 246 h 264"/>
                <a:gd name="T14" fmla="*/ 120 w 202"/>
                <a:gd name="T15" fmla="*/ 18 h 264"/>
                <a:gd name="T16" fmla="*/ 20 w 202"/>
                <a:gd name="T17" fmla="*/ 18 h 264"/>
                <a:gd name="T18" fmla="*/ 50 w 202"/>
                <a:gd name="T19" fmla="*/ 24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264">
                  <a:moveTo>
                    <a:pt x="202" y="264"/>
                  </a:moveTo>
                  <a:lnTo>
                    <a:pt x="36" y="264"/>
                  </a:lnTo>
                  <a:lnTo>
                    <a:pt x="0" y="0"/>
                  </a:lnTo>
                  <a:lnTo>
                    <a:pt x="134" y="0"/>
                  </a:lnTo>
                  <a:lnTo>
                    <a:pt x="202" y="264"/>
                  </a:lnTo>
                  <a:close/>
                  <a:moveTo>
                    <a:pt x="50" y="246"/>
                  </a:moveTo>
                  <a:lnTo>
                    <a:pt x="180" y="246"/>
                  </a:lnTo>
                  <a:lnTo>
                    <a:pt x="120" y="18"/>
                  </a:lnTo>
                  <a:lnTo>
                    <a:pt x="20" y="18"/>
                  </a:lnTo>
                  <a:lnTo>
                    <a:pt x="50"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1" name="Freeform 40">
              <a:extLst>
                <a:ext uri="{FF2B5EF4-FFF2-40B4-BE49-F238E27FC236}">
                  <a16:creationId xmlns:a16="http://schemas.microsoft.com/office/drawing/2014/main" id="{9132C7E1-8294-4F83-8A20-8BB495B7495C}"/>
                </a:ext>
              </a:extLst>
            </p:cNvPr>
            <p:cNvSpPr>
              <a:spLocks noEditPoints="1"/>
            </p:cNvSpPr>
            <p:nvPr/>
          </p:nvSpPr>
          <p:spPr bwMode="auto">
            <a:xfrm>
              <a:off x="4328" y="1341"/>
              <a:ext cx="202" cy="264"/>
            </a:xfrm>
            <a:custGeom>
              <a:avLst/>
              <a:gdLst>
                <a:gd name="T0" fmla="*/ 168 w 202"/>
                <a:gd name="T1" fmla="*/ 264 h 264"/>
                <a:gd name="T2" fmla="*/ 0 w 202"/>
                <a:gd name="T3" fmla="*/ 264 h 264"/>
                <a:gd name="T4" fmla="*/ 70 w 202"/>
                <a:gd name="T5" fmla="*/ 0 h 264"/>
                <a:gd name="T6" fmla="*/ 202 w 202"/>
                <a:gd name="T7" fmla="*/ 0 h 264"/>
                <a:gd name="T8" fmla="*/ 168 w 202"/>
                <a:gd name="T9" fmla="*/ 264 h 264"/>
                <a:gd name="T10" fmla="*/ 24 w 202"/>
                <a:gd name="T11" fmla="*/ 246 h 264"/>
                <a:gd name="T12" fmla="*/ 152 w 202"/>
                <a:gd name="T13" fmla="*/ 246 h 264"/>
                <a:gd name="T14" fmla="*/ 182 w 202"/>
                <a:gd name="T15" fmla="*/ 18 h 264"/>
                <a:gd name="T16" fmla="*/ 84 w 202"/>
                <a:gd name="T17" fmla="*/ 18 h 264"/>
                <a:gd name="T18" fmla="*/ 24 w 202"/>
                <a:gd name="T19" fmla="*/ 24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264">
                  <a:moveTo>
                    <a:pt x="168" y="264"/>
                  </a:moveTo>
                  <a:lnTo>
                    <a:pt x="0" y="264"/>
                  </a:lnTo>
                  <a:lnTo>
                    <a:pt x="70" y="0"/>
                  </a:lnTo>
                  <a:lnTo>
                    <a:pt x="202" y="0"/>
                  </a:lnTo>
                  <a:lnTo>
                    <a:pt x="168" y="264"/>
                  </a:lnTo>
                  <a:close/>
                  <a:moveTo>
                    <a:pt x="24" y="246"/>
                  </a:moveTo>
                  <a:lnTo>
                    <a:pt x="152" y="246"/>
                  </a:lnTo>
                  <a:lnTo>
                    <a:pt x="182" y="18"/>
                  </a:lnTo>
                  <a:lnTo>
                    <a:pt x="84" y="18"/>
                  </a:lnTo>
                  <a:lnTo>
                    <a:pt x="24"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2" name="Rectangle 11">
              <a:extLst>
                <a:ext uri="{FF2B5EF4-FFF2-40B4-BE49-F238E27FC236}">
                  <a16:creationId xmlns:a16="http://schemas.microsoft.com/office/drawing/2014/main" id="{2E02BA7B-EA07-4625-B7A6-0B828BF5E194}"/>
                </a:ext>
              </a:extLst>
            </p:cNvPr>
            <p:cNvSpPr>
              <a:spLocks noChangeArrowheads="1"/>
            </p:cNvSpPr>
            <p:nvPr/>
          </p:nvSpPr>
          <p:spPr bwMode="auto">
            <a:xfrm>
              <a:off x="4408" y="1587"/>
              <a:ext cx="18" cy="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3" name="Rectangle 12">
              <a:extLst>
                <a:ext uri="{FF2B5EF4-FFF2-40B4-BE49-F238E27FC236}">
                  <a16:creationId xmlns:a16="http://schemas.microsoft.com/office/drawing/2014/main" id="{64C3B553-253C-4C13-A2E7-95873347D056}"/>
                </a:ext>
              </a:extLst>
            </p:cNvPr>
            <p:cNvSpPr>
              <a:spLocks noChangeArrowheads="1"/>
            </p:cNvSpPr>
            <p:nvPr/>
          </p:nvSpPr>
          <p:spPr bwMode="auto">
            <a:xfrm>
              <a:off x="4622" y="1587"/>
              <a:ext cx="18" cy="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4" name="Rectangle 13">
              <a:extLst>
                <a:ext uri="{FF2B5EF4-FFF2-40B4-BE49-F238E27FC236}">
                  <a16:creationId xmlns:a16="http://schemas.microsoft.com/office/drawing/2014/main" id="{19A27FC5-C808-4F73-A1DD-F72DBDB270D7}"/>
                </a:ext>
              </a:extLst>
            </p:cNvPr>
            <p:cNvSpPr>
              <a:spLocks noChangeArrowheads="1"/>
            </p:cNvSpPr>
            <p:nvPr/>
          </p:nvSpPr>
          <p:spPr bwMode="auto">
            <a:xfrm>
              <a:off x="4842" y="1587"/>
              <a:ext cx="18" cy="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5" name="Rectangle 14">
              <a:extLst>
                <a:ext uri="{FF2B5EF4-FFF2-40B4-BE49-F238E27FC236}">
                  <a16:creationId xmlns:a16="http://schemas.microsoft.com/office/drawing/2014/main" id="{5BC6F36E-5D51-4ED9-8FA6-EE88B894AACC}"/>
                </a:ext>
              </a:extLst>
            </p:cNvPr>
            <p:cNvSpPr>
              <a:spLocks noChangeArrowheads="1"/>
            </p:cNvSpPr>
            <p:nvPr/>
          </p:nvSpPr>
          <p:spPr bwMode="auto">
            <a:xfrm>
              <a:off x="4382" y="1413"/>
              <a:ext cx="132"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6" name="Rectangle 15">
              <a:extLst>
                <a:ext uri="{FF2B5EF4-FFF2-40B4-BE49-F238E27FC236}">
                  <a16:creationId xmlns:a16="http://schemas.microsoft.com/office/drawing/2014/main" id="{4C0ACD06-6F8D-4521-B531-BF367B8B6E7E}"/>
                </a:ext>
              </a:extLst>
            </p:cNvPr>
            <p:cNvSpPr>
              <a:spLocks noChangeArrowheads="1"/>
            </p:cNvSpPr>
            <p:nvPr/>
          </p:nvSpPr>
          <p:spPr bwMode="auto">
            <a:xfrm>
              <a:off x="4368" y="1467"/>
              <a:ext cx="132"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7" name="Rectangle 16">
              <a:extLst>
                <a:ext uri="{FF2B5EF4-FFF2-40B4-BE49-F238E27FC236}">
                  <a16:creationId xmlns:a16="http://schemas.microsoft.com/office/drawing/2014/main" id="{C21C18BF-7453-4047-ACF8-60413FB186CB}"/>
                </a:ext>
              </a:extLst>
            </p:cNvPr>
            <p:cNvSpPr>
              <a:spLocks noChangeArrowheads="1"/>
            </p:cNvSpPr>
            <p:nvPr/>
          </p:nvSpPr>
          <p:spPr bwMode="auto">
            <a:xfrm>
              <a:off x="4356" y="1521"/>
              <a:ext cx="144"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8" name="Rectangle 17">
              <a:extLst>
                <a:ext uri="{FF2B5EF4-FFF2-40B4-BE49-F238E27FC236}">
                  <a16:creationId xmlns:a16="http://schemas.microsoft.com/office/drawing/2014/main" id="{03B89CA3-9E29-45E0-A2C0-7799D6FA4DD2}"/>
                </a:ext>
              </a:extLst>
            </p:cNvPr>
            <p:cNvSpPr>
              <a:spLocks noChangeArrowheads="1"/>
            </p:cNvSpPr>
            <p:nvPr/>
          </p:nvSpPr>
          <p:spPr bwMode="auto">
            <a:xfrm>
              <a:off x="4566" y="1413"/>
              <a:ext cx="132"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19" name="Rectangle 18">
              <a:extLst>
                <a:ext uri="{FF2B5EF4-FFF2-40B4-BE49-F238E27FC236}">
                  <a16:creationId xmlns:a16="http://schemas.microsoft.com/office/drawing/2014/main" id="{4E0BEFCD-A238-40A6-94D0-70103422FE28}"/>
                </a:ext>
              </a:extLst>
            </p:cNvPr>
            <p:cNvSpPr>
              <a:spLocks noChangeArrowheads="1"/>
            </p:cNvSpPr>
            <p:nvPr/>
          </p:nvSpPr>
          <p:spPr bwMode="auto">
            <a:xfrm>
              <a:off x="4554" y="1467"/>
              <a:ext cx="156"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0" name="Rectangle 19">
              <a:extLst>
                <a:ext uri="{FF2B5EF4-FFF2-40B4-BE49-F238E27FC236}">
                  <a16:creationId xmlns:a16="http://schemas.microsoft.com/office/drawing/2014/main" id="{F08CE38A-DE2E-4AAB-91FE-5EFC54838F8F}"/>
                </a:ext>
              </a:extLst>
            </p:cNvPr>
            <p:cNvSpPr>
              <a:spLocks noChangeArrowheads="1"/>
            </p:cNvSpPr>
            <p:nvPr/>
          </p:nvSpPr>
          <p:spPr bwMode="auto">
            <a:xfrm>
              <a:off x="4548" y="1521"/>
              <a:ext cx="168"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1" name="Rectangle 20">
              <a:extLst>
                <a:ext uri="{FF2B5EF4-FFF2-40B4-BE49-F238E27FC236}">
                  <a16:creationId xmlns:a16="http://schemas.microsoft.com/office/drawing/2014/main" id="{E387BF96-C186-4B91-9AC5-7A7FD85B29E1}"/>
                </a:ext>
              </a:extLst>
            </p:cNvPr>
            <p:cNvSpPr>
              <a:spLocks noChangeArrowheads="1"/>
            </p:cNvSpPr>
            <p:nvPr/>
          </p:nvSpPr>
          <p:spPr bwMode="auto">
            <a:xfrm>
              <a:off x="4748" y="1413"/>
              <a:ext cx="134"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2" name="Rectangle 21">
              <a:extLst>
                <a:ext uri="{FF2B5EF4-FFF2-40B4-BE49-F238E27FC236}">
                  <a16:creationId xmlns:a16="http://schemas.microsoft.com/office/drawing/2014/main" id="{DDB7B735-01AC-443E-BDD5-6686FBCC2A3B}"/>
                </a:ext>
              </a:extLst>
            </p:cNvPr>
            <p:cNvSpPr>
              <a:spLocks noChangeArrowheads="1"/>
            </p:cNvSpPr>
            <p:nvPr/>
          </p:nvSpPr>
          <p:spPr bwMode="auto">
            <a:xfrm>
              <a:off x="4756" y="1467"/>
              <a:ext cx="134"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3" name="Rectangle 22">
              <a:extLst>
                <a:ext uri="{FF2B5EF4-FFF2-40B4-BE49-F238E27FC236}">
                  <a16:creationId xmlns:a16="http://schemas.microsoft.com/office/drawing/2014/main" id="{18F204A2-182E-49F4-86A7-89FEAAFAD8CF}"/>
                </a:ext>
              </a:extLst>
            </p:cNvPr>
            <p:cNvSpPr>
              <a:spLocks noChangeArrowheads="1"/>
            </p:cNvSpPr>
            <p:nvPr/>
          </p:nvSpPr>
          <p:spPr bwMode="auto">
            <a:xfrm>
              <a:off x="4764" y="1521"/>
              <a:ext cx="144"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4" name="Rectangle 23">
              <a:extLst>
                <a:ext uri="{FF2B5EF4-FFF2-40B4-BE49-F238E27FC236}">
                  <a16:creationId xmlns:a16="http://schemas.microsoft.com/office/drawing/2014/main" id="{20308CAB-F1DF-4785-9C8D-78A45443AF9D}"/>
                </a:ext>
              </a:extLst>
            </p:cNvPr>
            <p:cNvSpPr>
              <a:spLocks noChangeArrowheads="1"/>
            </p:cNvSpPr>
            <p:nvPr/>
          </p:nvSpPr>
          <p:spPr bwMode="auto">
            <a:xfrm>
              <a:off x="4330" y="1661"/>
              <a:ext cx="854"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5" name="Freeform 54">
              <a:extLst>
                <a:ext uri="{FF2B5EF4-FFF2-40B4-BE49-F238E27FC236}">
                  <a16:creationId xmlns:a16="http://schemas.microsoft.com/office/drawing/2014/main" id="{947FF810-AD29-4611-A289-59C241FFFBE6}"/>
                </a:ext>
              </a:extLst>
            </p:cNvPr>
            <p:cNvSpPr>
              <a:spLocks noEditPoints="1"/>
            </p:cNvSpPr>
            <p:nvPr/>
          </p:nvSpPr>
          <p:spPr bwMode="auto">
            <a:xfrm>
              <a:off x="4486" y="1085"/>
              <a:ext cx="110" cy="108"/>
            </a:xfrm>
            <a:custGeom>
              <a:avLst/>
              <a:gdLst>
                <a:gd name="T0" fmla="*/ 56 w 110"/>
                <a:gd name="T1" fmla="*/ 108 h 108"/>
                <a:gd name="T2" fmla="*/ 34 w 110"/>
                <a:gd name="T3" fmla="*/ 104 h 108"/>
                <a:gd name="T4" fmla="*/ 16 w 110"/>
                <a:gd name="T5" fmla="*/ 92 h 108"/>
                <a:gd name="T6" fmla="*/ 6 w 110"/>
                <a:gd name="T7" fmla="*/ 76 h 108"/>
                <a:gd name="T8" fmla="*/ 0 w 110"/>
                <a:gd name="T9" fmla="*/ 54 h 108"/>
                <a:gd name="T10" fmla="*/ 2 w 110"/>
                <a:gd name="T11" fmla="*/ 44 h 108"/>
                <a:gd name="T12" fmla="*/ 10 w 110"/>
                <a:gd name="T13" fmla="*/ 24 h 108"/>
                <a:gd name="T14" fmla="*/ 24 w 110"/>
                <a:gd name="T15" fmla="*/ 10 h 108"/>
                <a:gd name="T16" fmla="*/ 44 w 110"/>
                <a:gd name="T17" fmla="*/ 2 h 108"/>
                <a:gd name="T18" fmla="*/ 56 w 110"/>
                <a:gd name="T19" fmla="*/ 0 h 108"/>
                <a:gd name="T20" fmla="*/ 76 w 110"/>
                <a:gd name="T21" fmla="*/ 4 h 108"/>
                <a:gd name="T22" fmla="*/ 94 w 110"/>
                <a:gd name="T23" fmla="*/ 16 h 108"/>
                <a:gd name="T24" fmla="*/ 104 w 110"/>
                <a:gd name="T25" fmla="*/ 34 h 108"/>
                <a:gd name="T26" fmla="*/ 110 w 110"/>
                <a:gd name="T27" fmla="*/ 54 h 108"/>
                <a:gd name="T28" fmla="*/ 108 w 110"/>
                <a:gd name="T29" fmla="*/ 66 h 108"/>
                <a:gd name="T30" fmla="*/ 100 w 110"/>
                <a:gd name="T31" fmla="*/ 84 h 108"/>
                <a:gd name="T32" fmla="*/ 86 w 110"/>
                <a:gd name="T33" fmla="*/ 100 h 108"/>
                <a:gd name="T34" fmla="*/ 66 w 110"/>
                <a:gd name="T35" fmla="*/ 108 h 108"/>
                <a:gd name="T36" fmla="*/ 56 w 110"/>
                <a:gd name="T37" fmla="*/ 108 h 108"/>
                <a:gd name="T38" fmla="*/ 56 w 110"/>
                <a:gd name="T39" fmla="*/ 18 h 108"/>
                <a:gd name="T40" fmla="*/ 42 w 110"/>
                <a:gd name="T41" fmla="*/ 22 h 108"/>
                <a:gd name="T42" fmla="*/ 30 w 110"/>
                <a:gd name="T43" fmla="*/ 28 h 108"/>
                <a:gd name="T44" fmla="*/ 22 w 110"/>
                <a:gd name="T45" fmla="*/ 40 h 108"/>
                <a:gd name="T46" fmla="*/ 18 w 110"/>
                <a:gd name="T47" fmla="*/ 54 h 108"/>
                <a:gd name="T48" fmla="*/ 20 w 110"/>
                <a:gd name="T49" fmla="*/ 62 h 108"/>
                <a:gd name="T50" fmla="*/ 26 w 110"/>
                <a:gd name="T51" fmla="*/ 74 h 108"/>
                <a:gd name="T52" fmla="*/ 34 w 110"/>
                <a:gd name="T53" fmla="*/ 84 h 108"/>
                <a:gd name="T54" fmla="*/ 48 w 110"/>
                <a:gd name="T55" fmla="*/ 90 h 108"/>
                <a:gd name="T56" fmla="*/ 56 w 110"/>
                <a:gd name="T57" fmla="*/ 90 h 108"/>
                <a:gd name="T58" fmla="*/ 70 w 110"/>
                <a:gd name="T59" fmla="*/ 88 h 108"/>
                <a:gd name="T60" fmla="*/ 80 w 110"/>
                <a:gd name="T61" fmla="*/ 80 h 108"/>
                <a:gd name="T62" fmla="*/ 88 w 110"/>
                <a:gd name="T63" fmla="*/ 68 h 108"/>
                <a:gd name="T64" fmla="*/ 92 w 110"/>
                <a:gd name="T65" fmla="*/ 54 h 108"/>
                <a:gd name="T66" fmla="*/ 90 w 110"/>
                <a:gd name="T67" fmla="*/ 48 h 108"/>
                <a:gd name="T68" fmla="*/ 84 w 110"/>
                <a:gd name="T69" fmla="*/ 34 h 108"/>
                <a:gd name="T70" fmla="*/ 76 w 110"/>
                <a:gd name="T71" fmla="*/ 24 h 108"/>
                <a:gd name="T72" fmla="*/ 62 w 110"/>
                <a:gd name="T73" fmla="*/ 20 h 108"/>
                <a:gd name="T74" fmla="*/ 56 w 110"/>
                <a:gd name="T75" fmla="*/ 1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 h="108">
                  <a:moveTo>
                    <a:pt x="56" y="108"/>
                  </a:moveTo>
                  <a:lnTo>
                    <a:pt x="56" y="108"/>
                  </a:lnTo>
                  <a:lnTo>
                    <a:pt x="44" y="108"/>
                  </a:lnTo>
                  <a:lnTo>
                    <a:pt x="34" y="104"/>
                  </a:lnTo>
                  <a:lnTo>
                    <a:pt x="24" y="100"/>
                  </a:lnTo>
                  <a:lnTo>
                    <a:pt x="16" y="92"/>
                  </a:lnTo>
                  <a:lnTo>
                    <a:pt x="10" y="84"/>
                  </a:lnTo>
                  <a:lnTo>
                    <a:pt x="6" y="76"/>
                  </a:lnTo>
                  <a:lnTo>
                    <a:pt x="2" y="66"/>
                  </a:lnTo>
                  <a:lnTo>
                    <a:pt x="0" y="54"/>
                  </a:lnTo>
                  <a:lnTo>
                    <a:pt x="0" y="54"/>
                  </a:lnTo>
                  <a:lnTo>
                    <a:pt x="2" y="44"/>
                  </a:lnTo>
                  <a:lnTo>
                    <a:pt x="6" y="34"/>
                  </a:lnTo>
                  <a:lnTo>
                    <a:pt x="10" y="24"/>
                  </a:lnTo>
                  <a:lnTo>
                    <a:pt x="16" y="16"/>
                  </a:lnTo>
                  <a:lnTo>
                    <a:pt x="24" y="10"/>
                  </a:lnTo>
                  <a:lnTo>
                    <a:pt x="34" y="4"/>
                  </a:lnTo>
                  <a:lnTo>
                    <a:pt x="44" y="2"/>
                  </a:lnTo>
                  <a:lnTo>
                    <a:pt x="56" y="0"/>
                  </a:lnTo>
                  <a:lnTo>
                    <a:pt x="56" y="0"/>
                  </a:lnTo>
                  <a:lnTo>
                    <a:pt x="66" y="2"/>
                  </a:lnTo>
                  <a:lnTo>
                    <a:pt x="76" y="4"/>
                  </a:lnTo>
                  <a:lnTo>
                    <a:pt x="86" y="10"/>
                  </a:lnTo>
                  <a:lnTo>
                    <a:pt x="94" y="16"/>
                  </a:lnTo>
                  <a:lnTo>
                    <a:pt x="100" y="24"/>
                  </a:lnTo>
                  <a:lnTo>
                    <a:pt x="104" y="34"/>
                  </a:lnTo>
                  <a:lnTo>
                    <a:pt x="108" y="44"/>
                  </a:lnTo>
                  <a:lnTo>
                    <a:pt x="110" y="54"/>
                  </a:lnTo>
                  <a:lnTo>
                    <a:pt x="110" y="54"/>
                  </a:lnTo>
                  <a:lnTo>
                    <a:pt x="108" y="66"/>
                  </a:lnTo>
                  <a:lnTo>
                    <a:pt x="104" y="76"/>
                  </a:lnTo>
                  <a:lnTo>
                    <a:pt x="100" y="84"/>
                  </a:lnTo>
                  <a:lnTo>
                    <a:pt x="94" y="92"/>
                  </a:lnTo>
                  <a:lnTo>
                    <a:pt x="86" y="100"/>
                  </a:lnTo>
                  <a:lnTo>
                    <a:pt x="76" y="104"/>
                  </a:lnTo>
                  <a:lnTo>
                    <a:pt x="66" y="108"/>
                  </a:lnTo>
                  <a:lnTo>
                    <a:pt x="56" y="108"/>
                  </a:lnTo>
                  <a:lnTo>
                    <a:pt x="56" y="108"/>
                  </a:lnTo>
                  <a:close/>
                  <a:moveTo>
                    <a:pt x="56" y="18"/>
                  </a:moveTo>
                  <a:lnTo>
                    <a:pt x="56" y="18"/>
                  </a:lnTo>
                  <a:lnTo>
                    <a:pt x="48" y="20"/>
                  </a:lnTo>
                  <a:lnTo>
                    <a:pt x="42" y="22"/>
                  </a:lnTo>
                  <a:lnTo>
                    <a:pt x="34" y="24"/>
                  </a:lnTo>
                  <a:lnTo>
                    <a:pt x="30" y="28"/>
                  </a:lnTo>
                  <a:lnTo>
                    <a:pt x="26" y="34"/>
                  </a:lnTo>
                  <a:lnTo>
                    <a:pt x="22" y="40"/>
                  </a:lnTo>
                  <a:lnTo>
                    <a:pt x="20" y="48"/>
                  </a:lnTo>
                  <a:lnTo>
                    <a:pt x="18" y="54"/>
                  </a:lnTo>
                  <a:lnTo>
                    <a:pt x="18" y="54"/>
                  </a:lnTo>
                  <a:lnTo>
                    <a:pt x="20" y="62"/>
                  </a:lnTo>
                  <a:lnTo>
                    <a:pt x="22" y="68"/>
                  </a:lnTo>
                  <a:lnTo>
                    <a:pt x="26" y="74"/>
                  </a:lnTo>
                  <a:lnTo>
                    <a:pt x="30" y="80"/>
                  </a:lnTo>
                  <a:lnTo>
                    <a:pt x="34" y="84"/>
                  </a:lnTo>
                  <a:lnTo>
                    <a:pt x="42" y="88"/>
                  </a:lnTo>
                  <a:lnTo>
                    <a:pt x="48" y="90"/>
                  </a:lnTo>
                  <a:lnTo>
                    <a:pt x="56" y="90"/>
                  </a:lnTo>
                  <a:lnTo>
                    <a:pt x="56" y="90"/>
                  </a:lnTo>
                  <a:lnTo>
                    <a:pt x="62" y="90"/>
                  </a:lnTo>
                  <a:lnTo>
                    <a:pt x="70" y="88"/>
                  </a:lnTo>
                  <a:lnTo>
                    <a:pt x="76" y="84"/>
                  </a:lnTo>
                  <a:lnTo>
                    <a:pt x="80" y="80"/>
                  </a:lnTo>
                  <a:lnTo>
                    <a:pt x="84" y="74"/>
                  </a:lnTo>
                  <a:lnTo>
                    <a:pt x="88" y="68"/>
                  </a:lnTo>
                  <a:lnTo>
                    <a:pt x="90" y="62"/>
                  </a:lnTo>
                  <a:lnTo>
                    <a:pt x="92" y="54"/>
                  </a:lnTo>
                  <a:lnTo>
                    <a:pt x="92" y="54"/>
                  </a:lnTo>
                  <a:lnTo>
                    <a:pt x="90" y="48"/>
                  </a:lnTo>
                  <a:lnTo>
                    <a:pt x="88" y="40"/>
                  </a:lnTo>
                  <a:lnTo>
                    <a:pt x="84" y="34"/>
                  </a:lnTo>
                  <a:lnTo>
                    <a:pt x="80" y="28"/>
                  </a:lnTo>
                  <a:lnTo>
                    <a:pt x="76" y="24"/>
                  </a:lnTo>
                  <a:lnTo>
                    <a:pt x="70" y="22"/>
                  </a:lnTo>
                  <a:lnTo>
                    <a:pt x="62" y="20"/>
                  </a:lnTo>
                  <a:lnTo>
                    <a:pt x="56" y="18"/>
                  </a:lnTo>
                  <a:lnTo>
                    <a:pt x="56"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6" name="Freeform 55">
              <a:extLst>
                <a:ext uri="{FF2B5EF4-FFF2-40B4-BE49-F238E27FC236}">
                  <a16:creationId xmlns:a16="http://schemas.microsoft.com/office/drawing/2014/main" id="{93C3BDDB-8623-4CDC-A9D6-7B54F98C724C}"/>
                </a:ext>
              </a:extLst>
            </p:cNvPr>
            <p:cNvSpPr>
              <a:spLocks/>
            </p:cNvSpPr>
            <p:nvPr/>
          </p:nvSpPr>
          <p:spPr bwMode="auto">
            <a:xfrm>
              <a:off x="4534" y="1033"/>
              <a:ext cx="18" cy="38"/>
            </a:xfrm>
            <a:custGeom>
              <a:avLst/>
              <a:gdLst>
                <a:gd name="T0" fmla="*/ 10 w 18"/>
                <a:gd name="T1" fmla="*/ 38 h 38"/>
                <a:gd name="T2" fmla="*/ 10 w 18"/>
                <a:gd name="T3" fmla="*/ 38 h 38"/>
                <a:gd name="T4" fmla="*/ 6 w 18"/>
                <a:gd name="T5" fmla="*/ 38 h 38"/>
                <a:gd name="T6" fmla="*/ 4 w 18"/>
                <a:gd name="T7" fmla="*/ 36 h 38"/>
                <a:gd name="T8" fmla="*/ 2 w 18"/>
                <a:gd name="T9" fmla="*/ 32 h 38"/>
                <a:gd name="T10" fmla="*/ 0 w 18"/>
                <a:gd name="T11" fmla="*/ 28 h 38"/>
                <a:gd name="T12" fmla="*/ 0 w 18"/>
                <a:gd name="T13" fmla="*/ 10 h 38"/>
                <a:gd name="T14" fmla="*/ 0 w 18"/>
                <a:gd name="T15" fmla="*/ 10 h 38"/>
                <a:gd name="T16" fmla="*/ 2 w 18"/>
                <a:gd name="T17" fmla="*/ 6 h 38"/>
                <a:gd name="T18" fmla="*/ 4 w 18"/>
                <a:gd name="T19" fmla="*/ 4 h 38"/>
                <a:gd name="T20" fmla="*/ 6 w 18"/>
                <a:gd name="T21" fmla="*/ 2 h 38"/>
                <a:gd name="T22" fmla="*/ 10 w 18"/>
                <a:gd name="T23" fmla="*/ 0 h 38"/>
                <a:gd name="T24" fmla="*/ 10 w 18"/>
                <a:gd name="T25" fmla="*/ 0 h 38"/>
                <a:gd name="T26" fmla="*/ 14 w 18"/>
                <a:gd name="T27" fmla="*/ 2 h 38"/>
                <a:gd name="T28" fmla="*/ 16 w 18"/>
                <a:gd name="T29" fmla="*/ 4 h 38"/>
                <a:gd name="T30" fmla="*/ 18 w 18"/>
                <a:gd name="T31" fmla="*/ 6 h 38"/>
                <a:gd name="T32" fmla="*/ 18 w 18"/>
                <a:gd name="T33" fmla="*/ 10 h 38"/>
                <a:gd name="T34" fmla="*/ 18 w 18"/>
                <a:gd name="T35" fmla="*/ 28 h 38"/>
                <a:gd name="T36" fmla="*/ 18 w 18"/>
                <a:gd name="T37" fmla="*/ 28 h 38"/>
                <a:gd name="T38" fmla="*/ 18 w 18"/>
                <a:gd name="T39" fmla="*/ 32 h 38"/>
                <a:gd name="T40" fmla="*/ 16 w 18"/>
                <a:gd name="T41" fmla="*/ 36 h 38"/>
                <a:gd name="T42" fmla="*/ 14 w 18"/>
                <a:gd name="T43" fmla="*/ 38 h 38"/>
                <a:gd name="T44" fmla="*/ 10 w 18"/>
                <a:gd name="T45" fmla="*/ 38 h 38"/>
                <a:gd name="T46" fmla="*/ 10 w 18"/>
                <a:gd name="T4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38">
                  <a:moveTo>
                    <a:pt x="10" y="38"/>
                  </a:moveTo>
                  <a:lnTo>
                    <a:pt x="10" y="38"/>
                  </a:lnTo>
                  <a:lnTo>
                    <a:pt x="6" y="38"/>
                  </a:lnTo>
                  <a:lnTo>
                    <a:pt x="4" y="36"/>
                  </a:lnTo>
                  <a:lnTo>
                    <a:pt x="2" y="32"/>
                  </a:lnTo>
                  <a:lnTo>
                    <a:pt x="0" y="28"/>
                  </a:lnTo>
                  <a:lnTo>
                    <a:pt x="0" y="10"/>
                  </a:lnTo>
                  <a:lnTo>
                    <a:pt x="0" y="10"/>
                  </a:lnTo>
                  <a:lnTo>
                    <a:pt x="2" y="6"/>
                  </a:lnTo>
                  <a:lnTo>
                    <a:pt x="4" y="4"/>
                  </a:lnTo>
                  <a:lnTo>
                    <a:pt x="6" y="2"/>
                  </a:lnTo>
                  <a:lnTo>
                    <a:pt x="10" y="0"/>
                  </a:lnTo>
                  <a:lnTo>
                    <a:pt x="10" y="0"/>
                  </a:lnTo>
                  <a:lnTo>
                    <a:pt x="14" y="2"/>
                  </a:lnTo>
                  <a:lnTo>
                    <a:pt x="16" y="4"/>
                  </a:lnTo>
                  <a:lnTo>
                    <a:pt x="18" y="6"/>
                  </a:lnTo>
                  <a:lnTo>
                    <a:pt x="18" y="10"/>
                  </a:lnTo>
                  <a:lnTo>
                    <a:pt x="18" y="28"/>
                  </a:lnTo>
                  <a:lnTo>
                    <a:pt x="18" y="28"/>
                  </a:lnTo>
                  <a:lnTo>
                    <a:pt x="18" y="32"/>
                  </a:lnTo>
                  <a:lnTo>
                    <a:pt x="16" y="36"/>
                  </a:lnTo>
                  <a:lnTo>
                    <a:pt x="14" y="38"/>
                  </a:lnTo>
                  <a:lnTo>
                    <a:pt x="10" y="38"/>
                  </a:lnTo>
                  <a:lnTo>
                    <a:pt x="1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7" name="Freeform 56">
              <a:extLst>
                <a:ext uri="{FF2B5EF4-FFF2-40B4-BE49-F238E27FC236}">
                  <a16:creationId xmlns:a16="http://schemas.microsoft.com/office/drawing/2014/main" id="{DF5FCD0B-578B-4A8E-A65B-0769EB35586A}"/>
                </a:ext>
              </a:extLst>
            </p:cNvPr>
            <p:cNvSpPr>
              <a:spLocks/>
            </p:cNvSpPr>
            <p:nvPr/>
          </p:nvSpPr>
          <p:spPr bwMode="auto">
            <a:xfrm>
              <a:off x="4534" y="1207"/>
              <a:ext cx="18" cy="38"/>
            </a:xfrm>
            <a:custGeom>
              <a:avLst/>
              <a:gdLst>
                <a:gd name="T0" fmla="*/ 10 w 18"/>
                <a:gd name="T1" fmla="*/ 38 h 38"/>
                <a:gd name="T2" fmla="*/ 10 w 18"/>
                <a:gd name="T3" fmla="*/ 38 h 38"/>
                <a:gd name="T4" fmla="*/ 6 w 18"/>
                <a:gd name="T5" fmla="*/ 38 h 38"/>
                <a:gd name="T6" fmla="*/ 4 w 18"/>
                <a:gd name="T7" fmla="*/ 36 h 38"/>
                <a:gd name="T8" fmla="*/ 2 w 18"/>
                <a:gd name="T9" fmla="*/ 32 h 38"/>
                <a:gd name="T10" fmla="*/ 0 w 18"/>
                <a:gd name="T11" fmla="*/ 30 h 38"/>
                <a:gd name="T12" fmla="*/ 0 w 18"/>
                <a:gd name="T13" fmla="*/ 10 h 38"/>
                <a:gd name="T14" fmla="*/ 0 w 18"/>
                <a:gd name="T15" fmla="*/ 10 h 38"/>
                <a:gd name="T16" fmla="*/ 2 w 18"/>
                <a:gd name="T17" fmla="*/ 6 h 38"/>
                <a:gd name="T18" fmla="*/ 4 w 18"/>
                <a:gd name="T19" fmla="*/ 4 h 38"/>
                <a:gd name="T20" fmla="*/ 6 w 18"/>
                <a:gd name="T21" fmla="*/ 2 h 38"/>
                <a:gd name="T22" fmla="*/ 10 w 18"/>
                <a:gd name="T23" fmla="*/ 0 h 38"/>
                <a:gd name="T24" fmla="*/ 10 w 18"/>
                <a:gd name="T25" fmla="*/ 0 h 38"/>
                <a:gd name="T26" fmla="*/ 14 w 18"/>
                <a:gd name="T27" fmla="*/ 2 h 38"/>
                <a:gd name="T28" fmla="*/ 16 w 18"/>
                <a:gd name="T29" fmla="*/ 4 h 38"/>
                <a:gd name="T30" fmla="*/ 18 w 18"/>
                <a:gd name="T31" fmla="*/ 6 h 38"/>
                <a:gd name="T32" fmla="*/ 18 w 18"/>
                <a:gd name="T33" fmla="*/ 10 h 38"/>
                <a:gd name="T34" fmla="*/ 18 w 18"/>
                <a:gd name="T35" fmla="*/ 30 h 38"/>
                <a:gd name="T36" fmla="*/ 18 w 18"/>
                <a:gd name="T37" fmla="*/ 30 h 38"/>
                <a:gd name="T38" fmla="*/ 18 w 18"/>
                <a:gd name="T39" fmla="*/ 32 h 38"/>
                <a:gd name="T40" fmla="*/ 16 w 18"/>
                <a:gd name="T41" fmla="*/ 36 h 38"/>
                <a:gd name="T42" fmla="*/ 14 w 18"/>
                <a:gd name="T43" fmla="*/ 38 h 38"/>
                <a:gd name="T44" fmla="*/ 10 w 18"/>
                <a:gd name="T45" fmla="*/ 38 h 38"/>
                <a:gd name="T46" fmla="*/ 10 w 18"/>
                <a:gd name="T4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38">
                  <a:moveTo>
                    <a:pt x="10" y="38"/>
                  </a:moveTo>
                  <a:lnTo>
                    <a:pt x="10" y="38"/>
                  </a:lnTo>
                  <a:lnTo>
                    <a:pt x="6" y="38"/>
                  </a:lnTo>
                  <a:lnTo>
                    <a:pt x="4" y="36"/>
                  </a:lnTo>
                  <a:lnTo>
                    <a:pt x="2" y="32"/>
                  </a:lnTo>
                  <a:lnTo>
                    <a:pt x="0" y="30"/>
                  </a:lnTo>
                  <a:lnTo>
                    <a:pt x="0" y="10"/>
                  </a:lnTo>
                  <a:lnTo>
                    <a:pt x="0" y="10"/>
                  </a:lnTo>
                  <a:lnTo>
                    <a:pt x="2" y="6"/>
                  </a:lnTo>
                  <a:lnTo>
                    <a:pt x="4" y="4"/>
                  </a:lnTo>
                  <a:lnTo>
                    <a:pt x="6" y="2"/>
                  </a:lnTo>
                  <a:lnTo>
                    <a:pt x="10" y="0"/>
                  </a:lnTo>
                  <a:lnTo>
                    <a:pt x="10" y="0"/>
                  </a:lnTo>
                  <a:lnTo>
                    <a:pt x="14" y="2"/>
                  </a:lnTo>
                  <a:lnTo>
                    <a:pt x="16" y="4"/>
                  </a:lnTo>
                  <a:lnTo>
                    <a:pt x="18" y="6"/>
                  </a:lnTo>
                  <a:lnTo>
                    <a:pt x="18" y="10"/>
                  </a:lnTo>
                  <a:lnTo>
                    <a:pt x="18" y="30"/>
                  </a:lnTo>
                  <a:lnTo>
                    <a:pt x="18" y="30"/>
                  </a:lnTo>
                  <a:lnTo>
                    <a:pt x="18" y="32"/>
                  </a:lnTo>
                  <a:lnTo>
                    <a:pt x="16" y="36"/>
                  </a:lnTo>
                  <a:lnTo>
                    <a:pt x="14" y="38"/>
                  </a:lnTo>
                  <a:lnTo>
                    <a:pt x="10" y="38"/>
                  </a:lnTo>
                  <a:lnTo>
                    <a:pt x="1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8" name="Freeform 57">
              <a:extLst>
                <a:ext uri="{FF2B5EF4-FFF2-40B4-BE49-F238E27FC236}">
                  <a16:creationId xmlns:a16="http://schemas.microsoft.com/office/drawing/2014/main" id="{2295BF86-CD3B-4325-AF0F-B5078BF61018}"/>
                </a:ext>
              </a:extLst>
            </p:cNvPr>
            <p:cNvSpPr>
              <a:spLocks/>
            </p:cNvSpPr>
            <p:nvPr/>
          </p:nvSpPr>
          <p:spPr bwMode="auto">
            <a:xfrm>
              <a:off x="4612" y="1131"/>
              <a:ext cx="38" cy="18"/>
            </a:xfrm>
            <a:custGeom>
              <a:avLst/>
              <a:gdLst>
                <a:gd name="T0" fmla="*/ 28 w 38"/>
                <a:gd name="T1" fmla="*/ 18 h 18"/>
                <a:gd name="T2" fmla="*/ 10 w 38"/>
                <a:gd name="T3" fmla="*/ 18 h 18"/>
                <a:gd name="T4" fmla="*/ 10 w 38"/>
                <a:gd name="T5" fmla="*/ 18 h 18"/>
                <a:gd name="T6" fmla="*/ 6 w 38"/>
                <a:gd name="T7" fmla="*/ 16 h 18"/>
                <a:gd name="T8" fmla="*/ 2 w 38"/>
                <a:gd name="T9" fmla="*/ 14 h 18"/>
                <a:gd name="T10" fmla="*/ 0 w 38"/>
                <a:gd name="T11" fmla="*/ 12 h 18"/>
                <a:gd name="T12" fmla="*/ 0 w 38"/>
                <a:gd name="T13" fmla="*/ 8 h 18"/>
                <a:gd name="T14" fmla="*/ 0 w 38"/>
                <a:gd name="T15" fmla="*/ 8 h 18"/>
                <a:gd name="T16" fmla="*/ 0 w 38"/>
                <a:gd name="T17" fmla="*/ 4 h 18"/>
                <a:gd name="T18" fmla="*/ 2 w 38"/>
                <a:gd name="T19" fmla="*/ 2 h 18"/>
                <a:gd name="T20" fmla="*/ 6 w 38"/>
                <a:gd name="T21" fmla="*/ 0 h 18"/>
                <a:gd name="T22" fmla="*/ 10 w 38"/>
                <a:gd name="T23" fmla="*/ 0 h 18"/>
                <a:gd name="T24" fmla="*/ 28 w 38"/>
                <a:gd name="T25" fmla="*/ 0 h 18"/>
                <a:gd name="T26" fmla="*/ 28 w 38"/>
                <a:gd name="T27" fmla="*/ 0 h 18"/>
                <a:gd name="T28" fmla="*/ 32 w 38"/>
                <a:gd name="T29" fmla="*/ 0 h 18"/>
                <a:gd name="T30" fmla="*/ 36 w 38"/>
                <a:gd name="T31" fmla="*/ 2 h 18"/>
                <a:gd name="T32" fmla="*/ 36 w 38"/>
                <a:gd name="T33" fmla="*/ 4 h 18"/>
                <a:gd name="T34" fmla="*/ 38 w 38"/>
                <a:gd name="T35" fmla="*/ 8 h 18"/>
                <a:gd name="T36" fmla="*/ 38 w 38"/>
                <a:gd name="T37" fmla="*/ 8 h 18"/>
                <a:gd name="T38" fmla="*/ 36 w 38"/>
                <a:gd name="T39" fmla="*/ 12 h 18"/>
                <a:gd name="T40" fmla="*/ 36 w 38"/>
                <a:gd name="T41" fmla="*/ 14 h 18"/>
                <a:gd name="T42" fmla="*/ 32 w 38"/>
                <a:gd name="T43" fmla="*/ 16 h 18"/>
                <a:gd name="T44" fmla="*/ 28 w 38"/>
                <a:gd name="T45" fmla="*/ 18 h 18"/>
                <a:gd name="T46" fmla="*/ 28 w 38"/>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 h="18">
                  <a:moveTo>
                    <a:pt x="28" y="18"/>
                  </a:moveTo>
                  <a:lnTo>
                    <a:pt x="10" y="18"/>
                  </a:lnTo>
                  <a:lnTo>
                    <a:pt x="10" y="18"/>
                  </a:lnTo>
                  <a:lnTo>
                    <a:pt x="6" y="16"/>
                  </a:lnTo>
                  <a:lnTo>
                    <a:pt x="2" y="14"/>
                  </a:lnTo>
                  <a:lnTo>
                    <a:pt x="0" y="12"/>
                  </a:lnTo>
                  <a:lnTo>
                    <a:pt x="0" y="8"/>
                  </a:lnTo>
                  <a:lnTo>
                    <a:pt x="0" y="8"/>
                  </a:lnTo>
                  <a:lnTo>
                    <a:pt x="0" y="4"/>
                  </a:lnTo>
                  <a:lnTo>
                    <a:pt x="2" y="2"/>
                  </a:lnTo>
                  <a:lnTo>
                    <a:pt x="6" y="0"/>
                  </a:lnTo>
                  <a:lnTo>
                    <a:pt x="10" y="0"/>
                  </a:lnTo>
                  <a:lnTo>
                    <a:pt x="28" y="0"/>
                  </a:lnTo>
                  <a:lnTo>
                    <a:pt x="28" y="0"/>
                  </a:lnTo>
                  <a:lnTo>
                    <a:pt x="32" y="0"/>
                  </a:lnTo>
                  <a:lnTo>
                    <a:pt x="36" y="2"/>
                  </a:lnTo>
                  <a:lnTo>
                    <a:pt x="36" y="4"/>
                  </a:lnTo>
                  <a:lnTo>
                    <a:pt x="38" y="8"/>
                  </a:lnTo>
                  <a:lnTo>
                    <a:pt x="38" y="8"/>
                  </a:lnTo>
                  <a:lnTo>
                    <a:pt x="36" y="12"/>
                  </a:lnTo>
                  <a:lnTo>
                    <a:pt x="36" y="14"/>
                  </a:lnTo>
                  <a:lnTo>
                    <a:pt x="32" y="16"/>
                  </a:lnTo>
                  <a:lnTo>
                    <a:pt x="28" y="18"/>
                  </a:lnTo>
                  <a:lnTo>
                    <a:pt x="2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29" name="Freeform 58">
              <a:extLst>
                <a:ext uri="{FF2B5EF4-FFF2-40B4-BE49-F238E27FC236}">
                  <a16:creationId xmlns:a16="http://schemas.microsoft.com/office/drawing/2014/main" id="{FC4C8826-DF09-4138-BB12-F2918381C26D}"/>
                </a:ext>
              </a:extLst>
            </p:cNvPr>
            <p:cNvSpPr>
              <a:spLocks/>
            </p:cNvSpPr>
            <p:nvPr/>
          </p:nvSpPr>
          <p:spPr bwMode="auto">
            <a:xfrm>
              <a:off x="4438" y="1131"/>
              <a:ext cx="38" cy="18"/>
            </a:xfrm>
            <a:custGeom>
              <a:avLst/>
              <a:gdLst>
                <a:gd name="T0" fmla="*/ 28 w 38"/>
                <a:gd name="T1" fmla="*/ 18 h 18"/>
                <a:gd name="T2" fmla="*/ 8 w 38"/>
                <a:gd name="T3" fmla="*/ 18 h 18"/>
                <a:gd name="T4" fmla="*/ 8 w 38"/>
                <a:gd name="T5" fmla="*/ 18 h 18"/>
                <a:gd name="T6" fmla="*/ 6 w 38"/>
                <a:gd name="T7" fmla="*/ 16 h 18"/>
                <a:gd name="T8" fmla="*/ 2 w 38"/>
                <a:gd name="T9" fmla="*/ 14 h 18"/>
                <a:gd name="T10" fmla="*/ 0 w 38"/>
                <a:gd name="T11" fmla="*/ 12 h 18"/>
                <a:gd name="T12" fmla="*/ 0 w 38"/>
                <a:gd name="T13" fmla="*/ 8 h 18"/>
                <a:gd name="T14" fmla="*/ 0 w 38"/>
                <a:gd name="T15" fmla="*/ 8 h 18"/>
                <a:gd name="T16" fmla="*/ 0 w 38"/>
                <a:gd name="T17" fmla="*/ 4 h 18"/>
                <a:gd name="T18" fmla="*/ 2 w 38"/>
                <a:gd name="T19" fmla="*/ 2 h 18"/>
                <a:gd name="T20" fmla="*/ 6 w 38"/>
                <a:gd name="T21" fmla="*/ 0 h 18"/>
                <a:gd name="T22" fmla="*/ 8 w 38"/>
                <a:gd name="T23" fmla="*/ 0 h 18"/>
                <a:gd name="T24" fmla="*/ 28 w 38"/>
                <a:gd name="T25" fmla="*/ 0 h 18"/>
                <a:gd name="T26" fmla="*/ 28 w 38"/>
                <a:gd name="T27" fmla="*/ 0 h 18"/>
                <a:gd name="T28" fmla="*/ 32 w 38"/>
                <a:gd name="T29" fmla="*/ 0 h 18"/>
                <a:gd name="T30" fmla="*/ 34 w 38"/>
                <a:gd name="T31" fmla="*/ 2 h 18"/>
                <a:gd name="T32" fmla="*/ 36 w 38"/>
                <a:gd name="T33" fmla="*/ 4 h 18"/>
                <a:gd name="T34" fmla="*/ 38 w 38"/>
                <a:gd name="T35" fmla="*/ 8 h 18"/>
                <a:gd name="T36" fmla="*/ 38 w 38"/>
                <a:gd name="T37" fmla="*/ 8 h 18"/>
                <a:gd name="T38" fmla="*/ 36 w 38"/>
                <a:gd name="T39" fmla="*/ 12 h 18"/>
                <a:gd name="T40" fmla="*/ 34 w 38"/>
                <a:gd name="T41" fmla="*/ 14 h 18"/>
                <a:gd name="T42" fmla="*/ 32 w 38"/>
                <a:gd name="T43" fmla="*/ 16 h 18"/>
                <a:gd name="T44" fmla="*/ 28 w 38"/>
                <a:gd name="T45" fmla="*/ 18 h 18"/>
                <a:gd name="T46" fmla="*/ 28 w 38"/>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 h="18">
                  <a:moveTo>
                    <a:pt x="28" y="18"/>
                  </a:moveTo>
                  <a:lnTo>
                    <a:pt x="8" y="18"/>
                  </a:lnTo>
                  <a:lnTo>
                    <a:pt x="8" y="18"/>
                  </a:lnTo>
                  <a:lnTo>
                    <a:pt x="6" y="16"/>
                  </a:lnTo>
                  <a:lnTo>
                    <a:pt x="2" y="14"/>
                  </a:lnTo>
                  <a:lnTo>
                    <a:pt x="0" y="12"/>
                  </a:lnTo>
                  <a:lnTo>
                    <a:pt x="0" y="8"/>
                  </a:lnTo>
                  <a:lnTo>
                    <a:pt x="0" y="8"/>
                  </a:lnTo>
                  <a:lnTo>
                    <a:pt x="0" y="4"/>
                  </a:lnTo>
                  <a:lnTo>
                    <a:pt x="2" y="2"/>
                  </a:lnTo>
                  <a:lnTo>
                    <a:pt x="6" y="0"/>
                  </a:lnTo>
                  <a:lnTo>
                    <a:pt x="8" y="0"/>
                  </a:lnTo>
                  <a:lnTo>
                    <a:pt x="28" y="0"/>
                  </a:lnTo>
                  <a:lnTo>
                    <a:pt x="28" y="0"/>
                  </a:lnTo>
                  <a:lnTo>
                    <a:pt x="32" y="0"/>
                  </a:lnTo>
                  <a:lnTo>
                    <a:pt x="34" y="2"/>
                  </a:lnTo>
                  <a:lnTo>
                    <a:pt x="36" y="4"/>
                  </a:lnTo>
                  <a:lnTo>
                    <a:pt x="38" y="8"/>
                  </a:lnTo>
                  <a:lnTo>
                    <a:pt x="38" y="8"/>
                  </a:lnTo>
                  <a:lnTo>
                    <a:pt x="36" y="12"/>
                  </a:lnTo>
                  <a:lnTo>
                    <a:pt x="34" y="14"/>
                  </a:lnTo>
                  <a:lnTo>
                    <a:pt x="32" y="16"/>
                  </a:lnTo>
                  <a:lnTo>
                    <a:pt x="28" y="18"/>
                  </a:lnTo>
                  <a:lnTo>
                    <a:pt x="2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30" name="Freeform 59">
              <a:extLst>
                <a:ext uri="{FF2B5EF4-FFF2-40B4-BE49-F238E27FC236}">
                  <a16:creationId xmlns:a16="http://schemas.microsoft.com/office/drawing/2014/main" id="{5D670847-2E31-4A48-A151-71D2882B6639}"/>
                </a:ext>
              </a:extLst>
            </p:cNvPr>
            <p:cNvSpPr>
              <a:spLocks/>
            </p:cNvSpPr>
            <p:nvPr/>
          </p:nvSpPr>
          <p:spPr bwMode="auto">
            <a:xfrm>
              <a:off x="4590" y="1185"/>
              <a:ext cx="32" cy="32"/>
            </a:xfrm>
            <a:custGeom>
              <a:avLst/>
              <a:gdLst>
                <a:gd name="T0" fmla="*/ 22 w 32"/>
                <a:gd name="T1" fmla="*/ 32 h 32"/>
                <a:gd name="T2" fmla="*/ 22 w 32"/>
                <a:gd name="T3" fmla="*/ 32 h 32"/>
                <a:gd name="T4" fmla="*/ 18 w 32"/>
                <a:gd name="T5" fmla="*/ 32 h 32"/>
                <a:gd name="T6" fmla="*/ 16 w 32"/>
                <a:gd name="T7" fmla="*/ 30 h 32"/>
                <a:gd name="T8" fmla="*/ 2 w 32"/>
                <a:gd name="T9" fmla="*/ 16 h 32"/>
                <a:gd name="T10" fmla="*/ 2 w 32"/>
                <a:gd name="T11" fmla="*/ 16 h 32"/>
                <a:gd name="T12" fmla="*/ 0 w 32"/>
                <a:gd name="T13" fmla="*/ 12 h 32"/>
                <a:gd name="T14" fmla="*/ 0 w 32"/>
                <a:gd name="T15" fmla="*/ 10 h 32"/>
                <a:gd name="T16" fmla="*/ 0 w 32"/>
                <a:gd name="T17" fmla="*/ 6 h 32"/>
                <a:gd name="T18" fmla="*/ 2 w 32"/>
                <a:gd name="T19" fmla="*/ 2 h 32"/>
                <a:gd name="T20" fmla="*/ 2 w 32"/>
                <a:gd name="T21" fmla="*/ 2 h 32"/>
                <a:gd name="T22" fmla="*/ 6 w 32"/>
                <a:gd name="T23" fmla="*/ 0 h 32"/>
                <a:gd name="T24" fmla="*/ 8 w 32"/>
                <a:gd name="T25" fmla="*/ 0 h 32"/>
                <a:gd name="T26" fmla="*/ 12 w 32"/>
                <a:gd name="T27" fmla="*/ 0 h 32"/>
                <a:gd name="T28" fmla="*/ 14 w 32"/>
                <a:gd name="T29" fmla="*/ 2 h 32"/>
                <a:gd name="T30" fmla="*/ 28 w 32"/>
                <a:gd name="T31" fmla="*/ 16 h 32"/>
                <a:gd name="T32" fmla="*/ 28 w 32"/>
                <a:gd name="T33" fmla="*/ 16 h 32"/>
                <a:gd name="T34" fmla="*/ 30 w 32"/>
                <a:gd name="T35" fmla="*/ 20 h 32"/>
                <a:gd name="T36" fmla="*/ 32 w 32"/>
                <a:gd name="T37" fmla="*/ 22 h 32"/>
                <a:gd name="T38" fmla="*/ 30 w 32"/>
                <a:gd name="T39" fmla="*/ 26 h 32"/>
                <a:gd name="T40" fmla="*/ 28 w 32"/>
                <a:gd name="T41" fmla="*/ 30 h 32"/>
                <a:gd name="T42" fmla="*/ 28 w 32"/>
                <a:gd name="T43" fmla="*/ 30 h 32"/>
                <a:gd name="T44" fmla="*/ 26 w 32"/>
                <a:gd name="T45" fmla="*/ 32 h 32"/>
                <a:gd name="T46" fmla="*/ 22 w 32"/>
                <a:gd name="T47" fmla="*/ 32 h 32"/>
                <a:gd name="T48" fmla="*/ 22 w 32"/>
                <a:gd name="T4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32">
                  <a:moveTo>
                    <a:pt x="22" y="32"/>
                  </a:moveTo>
                  <a:lnTo>
                    <a:pt x="22" y="32"/>
                  </a:lnTo>
                  <a:lnTo>
                    <a:pt x="18" y="32"/>
                  </a:lnTo>
                  <a:lnTo>
                    <a:pt x="16" y="30"/>
                  </a:lnTo>
                  <a:lnTo>
                    <a:pt x="2" y="16"/>
                  </a:lnTo>
                  <a:lnTo>
                    <a:pt x="2" y="16"/>
                  </a:lnTo>
                  <a:lnTo>
                    <a:pt x="0" y="12"/>
                  </a:lnTo>
                  <a:lnTo>
                    <a:pt x="0" y="10"/>
                  </a:lnTo>
                  <a:lnTo>
                    <a:pt x="0" y="6"/>
                  </a:lnTo>
                  <a:lnTo>
                    <a:pt x="2" y="2"/>
                  </a:lnTo>
                  <a:lnTo>
                    <a:pt x="2" y="2"/>
                  </a:lnTo>
                  <a:lnTo>
                    <a:pt x="6" y="0"/>
                  </a:lnTo>
                  <a:lnTo>
                    <a:pt x="8" y="0"/>
                  </a:lnTo>
                  <a:lnTo>
                    <a:pt x="12" y="0"/>
                  </a:lnTo>
                  <a:lnTo>
                    <a:pt x="14" y="2"/>
                  </a:lnTo>
                  <a:lnTo>
                    <a:pt x="28" y="16"/>
                  </a:lnTo>
                  <a:lnTo>
                    <a:pt x="28" y="16"/>
                  </a:lnTo>
                  <a:lnTo>
                    <a:pt x="30" y="20"/>
                  </a:lnTo>
                  <a:lnTo>
                    <a:pt x="32" y="22"/>
                  </a:lnTo>
                  <a:lnTo>
                    <a:pt x="30" y="26"/>
                  </a:lnTo>
                  <a:lnTo>
                    <a:pt x="28" y="30"/>
                  </a:lnTo>
                  <a:lnTo>
                    <a:pt x="28" y="30"/>
                  </a:lnTo>
                  <a:lnTo>
                    <a:pt x="26" y="32"/>
                  </a:lnTo>
                  <a:lnTo>
                    <a:pt x="22" y="32"/>
                  </a:lnTo>
                  <a:lnTo>
                    <a:pt x="2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31" name="Freeform 60">
              <a:extLst>
                <a:ext uri="{FF2B5EF4-FFF2-40B4-BE49-F238E27FC236}">
                  <a16:creationId xmlns:a16="http://schemas.microsoft.com/office/drawing/2014/main" id="{BFE659CF-BAC9-4DB3-8247-F71AF4EF9D44}"/>
                </a:ext>
              </a:extLst>
            </p:cNvPr>
            <p:cNvSpPr>
              <a:spLocks/>
            </p:cNvSpPr>
            <p:nvPr/>
          </p:nvSpPr>
          <p:spPr bwMode="auto">
            <a:xfrm>
              <a:off x="4466" y="1061"/>
              <a:ext cx="32" cy="32"/>
            </a:xfrm>
            <a:custGeom>
              <a:avLst/>
              <a:gdLst>
                <a:gd name="T0" fmla="*/ 22 w 32"/>
                <a:gd name="T1" fmla="*/ 32 h 32"/>
                <a:gd name="T2" fmla="*/ 22 w 32"/>
                <a:gd name="T3" fmla="*/ 32 h 32"/>
                <a:gd name="T4" fmla="*/ 20 w 32"/>
                <a:gd name="T5" fmla="*/ 32 h 32"/>
                <a:gd name="T6" fmla="*/ 16 w 32"/>
                <a:gd name="T7" fmla="*/ 30 h 32"/>
                <a:gd name="T8" fmla="*/ 2 w 32"/>
                <a:gd name="T9" fmla="*/ 16 h 32"/>
                <a:gd name="T10" fmla="*/ 2 w 32"/>
                <a:gd name="T11" fmla="*/ 16 h 32"/>
                <a:gd name="T12" fmla="*/ 0 w 32"/>
                <a:gd name="T13" fmla="*/ 14 h 32"/>
                <a:gd name="T14" fmla="*/ 0 w 32"/>
                <a:gd name="T15" fmla="*/ 10 h 32"/>
                <a:gd name="T16" fmla="*/ 0 w 32"/>
                <a:gd name="T17" fmla="*/ 6 h 32"/>
                <a:gd name="T18" fmla="*/ 2 w 32"/>
                <a:gd name="T19" fmla="*/ 4 h 32"/>
                <a:gd name="T20" fmla="*/ 2 w 32"/>
                <a:gd name="T21" fmla="*/ 4 h 32"/>
                <a:gd name="T22" fmla="*/ 6 w 32"/>
                <a:gd name="T23" fmla="*/ 2 h 32"/>
                <a:gd name="T24" fmla="*/ 10 w 32"/>
                <a:gd name="T25" fmla="*/ 0 h 32"/>
                <a:gd name="T26" fmla="*/ 12 w 32"/>
                <a:gd name="T27" fmla="*/ 2 h 32"/>
                <a:gd name="T28" fmla="*/ 16 w 32"/>
                <a:gd name="T29" fmla="*/ 4 h 32"/>
                <a:gd name="T30" fmla="*/ 30 w 32"/>
                <a:gd name="T31" fmla="*/ 18 h 32"/>
                <a:gd name="T32" fmla="*/ 30 w 32"/>
                <a:gd name="T33" fmla="*/ 18 h 32"/>
                <a:gd name="T34" fmla="*/ 32 w 32"/>
                <a:gd name="T35" fmla="*/ 20 h 32"/>
                <a:gd name="T36" fmla="*/ 32 w 32"/>
                <a:gd name="T37" fmla="*/ 24 h 32"/>
                <a:gd name="T38" fmla="*/ 32 w 32"/>
                <a:gd name="T39" fmla="*/ 26 h 32"/>
                <a:gd name="T40" fmla="*/ 30 w 32"/>
                <a:gd name="T41" fmla="*/ 30 h 32"/>
                <a:gd name="T42" fmla="*/ 30 w 32"/>
                <a:gd name="T43" fmla="*/ 30 h 32"/>
                <a:gd name="T44" fmla="*/ 26 w 32"/>
                <a:gd name="T45" fmla="*/ 32 h 32"/>
                <a:gd name="T46" fmla="*/ 22 w 32"/>
                <a:gd name="T47" fmla="*/ 32 h 32"/>
                <a:gd name="T48" fmla="*/ 22 w 32"/>
                <a:gd name="T4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32">
                  <a:moveTo>
                    <a:pt x="22" y="32"/>
                  </a:moveTo>
                  <a:lnTo>
                    <a:pt x="22" y="32"/>
                  </a:lnTo>
                  <a:lnTo>
                    <a:pt x="20" y="32"/>
                  </a:lnTo>
                  <a:lnTo>
                    <a:pt x="16" y="30"/>
                  </a:lnTo>
                  <a:lnTo>
                    <a:pt x="2" y="16"/>
                  </a:lnTo>
                  <a:lnTo>
                    <a:pt x="2" y="16"/>
                  </a:lnTo>
                  <a:lnTo>
                    <a:pt x="0" y="14"/>
                  </a:lnTo>
                  <a:lnTo>
                    <a:pt x="0" y="10"/>
                  </a:lnTo>
                  <a:lnTo>
                    <a:pt x="0" y="6"/>
                  </a:lnTo>
                  <a:lnTo>
                    <a:pt x="2" y="4"/>
                  </a:lnTo>
                  <a:lnTo>
                    <a:pt x="2" y="4"/>
                  </a:lnTo>
                  <a:lnTo>
                    <a:pt x="6" y="2"/>
                  </a:lnTo>
                  <a:lnTo>
                    <a:pt x="10" y="0"/>
                  </a:lnTo>
                  <a:lnTo>
                    <a:pt x="12" y="2"/>
                  </a:lnTo>
                  <a:lnTo>
                    <a:pt x="16" y="4"/>
                  </a:lnTo>
                  <a:lnTo>
                    <a:pt x="30" y="18"/>
                  </a:lnTo>
                  <a:lnTo>
                    <a:pt x="30" y="18"/>
                  </a:lnTo>
                  <a:lnTo>
                    <a:pt x="32" y="20"/>
                  </a:lnTo>
                  <a:lnTo>
                    <a:pt x="32" y="24"/>
                  </a:lnTo>
                  <a:lnTo>
                    <a:pt x="32" y="26"/>
                  </a:lnTo>
                  <a:lnTo>
                    <a:pt x="30" y="30"/>
                  </a:lnTo>
                  <a:lnTo>
                    <a:pt x="30" y="30"/>
                  </a:lnTo>
                  <a:lnTo>
                    <a:pt x="26" y="32"/>
                  </a:lnTo>
                  <a:lnTo>
                    <a:pt x="22" y="32"/>
                  </a:lnTo>
                  <a:lnTo>
                    <a:pt x="2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32" name="Freeform 61">
              <a:extLst>
                <a:ext uri="{FF2B5EF4-FFF2-40B4-BE49-F238E27FC236}">
                  <a16:creationId xmlns:a16="http://schemas.microsoft.com/office/drawing/2014/main" id="{29C83F4A-A6F9-4FCD-BB17-AF8B5954E8FE}"/>
                </a:ext>
              </a:extLst>
            </p:cNvPr>
            <p:cNvSpPr>
              <a:spLocks/>
            </p:cNvSpPr>
            <p:nvPr/>
          </p:nvSpPr>
          <p:spPr bwMode="auto">
            <a:xfrm>
              <a:off x="4590" y="1061"/>
              <a:ext cx="32" cy="32"/>
            </a:xfrm>
            <a:custGeom>
              <a:avLst/>
              <a:gdLst>
                <a:gd name="T0" fmla="*/ 8 w 32"/>
                <a:gd name="T1" fmla="*/ 32 h 32"/>
                <a:gd name="T2" fmla="*/ 8 w 32"/>
                <a:gd name="T3" fmla="*/ 32 h 32"/>
                <a:gd name="T4" fmla="*/ 6 w 32"/>
                <a:gd name="T5" fmla="*/ 32 h 32"/>
                <a:gd name="T6" fmla="*/ 2 w 32"/>
                <a:gd name="T7" fmla="*/ 30 h 32"/>
                <a:gd name="T8" fmla="*/ 2 w 32"/>
                <a:gd name="T9" fmla="*/ 30 h 32"/>
                <a:gd name="T10" fmla="*/ 0 w 32"/>
                <a:gd name="T11" fmla="*/ 26 h 32"/>
                <a:gd name="T12" fmla="*/ 0 w 32"/>
                <a:gd name="T13" fmla="*/ 24 h 32"/>
                <a:gd name="T14" fmla="*/ 0 w 32"/>
                <a:gd name="T15" fmla="*/ 20 h 32"/>
                <a:gd name="T16" fmla="*/ 2 w 32"/>
                <a:gd name="T17" fmla="*/ 18 h 32"/>
                <a:gd name="T18" fmla="*/ 16 w 32"/>
                <a:gd name="T19" fmla="*/ 4 h 32"/>
                <a:gd name="T20" fmla="*/ 16 w 32"/>
                <a:gd name="T21" fmla="*/ 4 h 32"/>
                <a:gd name="T22" fmla="*/ 18 w 32"/>
                <a:gd name="T23" fmla="*/ 2 h 32"/>
                <a:gd name="T24" fmla="*/ 22 w 32"/>
                <a:gd name="T25" fmla="*/ 0 h 32"/>
                <a:gd name="T26" fmla="*/ 26 w 32"/>
                <a:gd name="T27" fmla="*/ 2 h 32"/>
                <a:gd name="T28" fmla="*/ 28 w 32"/>
                <a:gd name="T29" fmla="*/ 4 h 32"/>
                <a:gd name="T30" fmla="*/ 28 w 32"/>
                <a:gd name="T31" fmla="*/ 4 h 32"/>
                <a:gd name="T32" fmla="*/ 30 w 32"/>
                <a:gd name="T33" fmla="*/ 6 h 32"/>
                <a:gd name="T34" fmla="*/ 32 w 32"/>
                <a:gd name="T35" fmla="*/ 10 h 32"/>
                <a:gd name="T36" fmla="*/ 30 w 32"/>
                <a:gd name="T37" fmla="*/ 14 h 32"/>
                <a:gd name="T38" fmla="*/ 28 w 32"/>
                <a:gd name="T39" fmla="*/ 16 h 32"/>
                <a:gd name="T40" fmla="*/ 14 w 32"/>
                <a:gd name="T41" fmla="*/ 30 h 32"/>
                <a:gd name="T42" fmla="*/ 14 w 32"/>
                <a:gd name="T43" fmla="*/ 30 h 32"/>
                <a:gd name="T44" fmla="*/ 12 w 32"/>
                <a:gd name="T45" fmla="*/ 32 h 32"/>
                <a:gd name="T46" fmla="*/ 8 w 32"/>
                <a:gd name="T47" fmla="*/ 32 h 32"/>
                <a:gd name="T48" fmla="*/ 8 w 32"/>
                <a:gd name="T4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32">
                  <a:moveTo>
                    <a:pt x="8" y="32"/>
                  </a:moveTo>
                  <a:lnTo>
                    <a:pt x="8" y="32"/>
                  </a:lnTo>
                  <a:lnTo>
                    <a:pt x="6" y="32"/>
                  </a:lnTo>
                  <a:lnTo>
                    <a:pt x="2" y="30"/>
                  </a:lnTo>
                  <a:lnTo>
                    <a:pt x="2" y="30"/>
                  </a:lnTo>
                  <a:lnTo>
                    <a:pt x="0" y="26"/>
                  </a:lnTo>
                  <a:lnTo>
                    <a:pt x="0" y="24"/>
                  </a:lnTo>
                  <a:lnTo>
                    <a:pt x="0" y="20"/>
                  </a:lnTo>
                  <a:lnTo>
                    <a:pt x="2" y="18"/>
                  </a:lnTo>
                  <a:lnTo>
                    <a:pt x="16" y="4"/>
                  </a:lnTo>
                  <a:lnTo>
                    <a:pt x="16" y="4"/>
                  </a:lnTo>
                  <a:lnTo>
                    <a:pt x="18" y="2"/>
                  </a:lnTo>
                  <a:lnTo>
                    <a:pt x="22" y="0"/>
                  </a:lnTo>
                  <a:lnTo>
                    <a:pt x="26" y="2"/>
                  </a:lnTo>
                  <a:lnTo>
                    <a:pt x="28" y="4"/>
                  </a:lnTo>
                  <a:lnTo>
                    <a:pt x="28" y="4"/>
                  </a:lnTo>
                  <a:lnTo>
                    <a:pt x="30" y="6"/>
                  </a:lnTo>
                  <a:lnTo>
                    <a:pt x="32" y="10"/>
                  </a:lnTo>
                  <a:lnTo>
                    <a:pt x="30" y="14"/>
                  </a:lnTo>
                  <a:lnTo>
                    <a:pt x="28" y="16"/>
                  </a:lnTo>
                  <a:lnTo>
                    <a:pt x="14" y="30"/>
                  </a:lnTo>
                  <a:lnTo>
                    <a:pt x="14" y="30"/>
                  </a:lnTo>
                  <a:lnTo>
                    <a:pt x="12" y="32"/>
                  </a:lnTo>
                  <a:lnTo>
                    <a:pt x="8" y="32"/>
                  </a:lnTo>
                  <a:lnTo>
                    <a:pt x="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33" name="Freeform 62">
              <a:extLst>
                <a:ext uri="{FF2B5EF4-FFF2-40B4-BE49-F238E27FC236}">
                  <a16:creationId xmlns:a16="http://schemas.microsoft.com/office/drawing/2014/main" id="{B53CBF15-65C0-427A-A535-8CEFF405E2B8}"/>
                </a:ext>
              </a:extLst>
            </p:cNvPr>
            <p:cNvSpPr>
              <a:spLocks/>
            </p:cNvSpPr>
            <p:nvPr/>
          </p:nvSpPr>
          <p:spPr bwMode="auto">
            <a:xfrm>
              <a:off x="4466" y="1185"/>
              <a:ext cx="32" cy="32"/>
            </a:xfrm>
            <a:custGeom>
              <a:avLst/>
              <a:gdLst>
                <a:gd name="T0" fmla="*/ 10 w 32"/>
                <a:gd name="T1" fmla="*/ 32 h 32"/>
                <a:gd name="T2" fmla="*/ 10 w 32"/>
                <a:gd name="T3" fmla="*/ 32 h 32"/>
                <a:gd name="T4" fmla="*/ 6 w 32"/>
                <a:gd name="T5" fmla="*/ 32 h 32"/>
                <a:gd name="T6" fmla="*/ 2 w 32"/>
                <a:gd name="T7" fmla="*/ 30 h 32"/>
                <a:gd name="T8" fmla="*/ 2 w 32"/>
                <a:gd name="T9" fmla="*/ 30 h 32"/>
                <a:gd name="T10" fmla="*/ 0 w 32"/>
                <a:gd name="T11" fmla="*/ 26 h 32"/>
                <a:gd name="T12" fmla="*/ 0 w 32"/>
                <a:gd name="T13" fmla="*/ 22 h 32"/>
                <a:gd name="T14" fmla="*/ 0 w 32"/>
                <a:gd name="T15" fmla="*/ 20 h 32"/>
                <a:gd name="T16" fmla="*/ 2 w 32"/>
                <a:gd name="T17" fmla="*/ 16 h 32"/>
                <a:gd name="T18" fmla="*/ 16 w 32"/>
                <a:gd name="T19" fmla="*/ 2 h 32"/>
                <a:gd name="T20" fmla="*/ 16 w 32"/>
                <a:gd name="T21" fmla="*/ 2 h 32"/>
                <a:gd name="T22" fmla="*/ 20 w 32"/>
                <a:gd name="T23" fmla="*/ 0 h 32"/>
                <a:gd name="T24" fmla="*/ 22 w 32"/>
                <a:gd name="T25" fmla="*/ 0 h 32"/>
                <a:gd name="T26" fmla="*/ 26 w 32"/>
                <a:gd name="T27" fmla="*/ 0 h 32"/>
                <a:gd name="T28" fmla="*/ 30 w 32"/>
                <a:gd name="T29" fmla="*/ 2 h 32"/>
                <a:gd name="T30" fmla="*/ 30 w 32"/>
                <a:gd name="T31" fmla="*/ 2 h 32"/>
                <a:gd name="T32" fmla="*/ 32 w 32"/>
                <a:gd name="T33" fmla="*/ 6 h 32"/>
                <a:gd name="T34" fmla="*/ 32 w 32"/>
                <a:gd name="T35" fmla="*/ 10 h 32"/>
                <a:gd name="T36" fmla="*/ 32 w 32"/>
                <a:gd name="T37" fmla="*/ 12 h 32"/>
                <a:gd name="T38" fmla="*/ 30 w 32"/>
                <a:gd name="T39" fmla="*/ 16 h 32"/>
                <a:gd name="T40" fmla="*/ 16 w 32"/>
                <a:gd name="T41" fmla="*/ 30 h 32"/>
                <a:gd name="T42" fmla="*/ 16 w 32"/>
                <a:gd name="T43" fmla="*/ 30 h 32"/>
                <a:gd name="T44" fmla="*/ 12 w 32"/>
                <a:gd name="T45" fmla="*/ 32 h 32"/>
                <a:gd name="T46" fmla="*/ 10 w 32"/>
                <a:gd name="T47" fmla="*/ 32 h 32"/>
                <a:gd name="T48" fmla="*/ 10 w 32"/>
                <a:gd name="T4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32">
                  <a:moveTo>
                    <a:pt x="10" y="32"/>
                  </a:moveTo>
                  <a:lnTo>
                    <a:pt x="10" y="32"/>
                  </a:lnTo>
                  <a:lnTo>
                    <a:pt x="6" y="32"/>
                  </a:lnTo>
                  <a:lnTo>
                    <a:pt x="2" y="30"/>
                  </a:lnTo>
                  <a:lnTo>
                    <a:pt x="2" y="30"/>
                  </a:lnTo>
                  <a:lnTo>
                    <a:pt x="0" y="26"/>
                  </a:lnTo>
                  <a:lnTo>
                    <a:pt x="0" y="22"/>
                  </a:lnTo>
                  <a:lnTo>
                    <a:pt x="0" y="20"/>
                  </a:lnTo>
                  <a:lnTo>
                    <a:pt x="2" y="16"/>
                  </a:lnTo>
                  <a:lnTo>
                    <a:pt x="16" y="2"/>
                  </a:lnTo>
                  <a:lnTo>
                    <a:pt x="16" y="2"/>
                  </a:lnTo>
                  <a:lnTo>
                    <a:pt x="20" y="0"/>
                  </a:lnTo>
                  <a:lnTo>
                    <a:pt x="22" y="0"/>
                  </a:lnTo>
                  <a:lnTo>
                    <a:pt x="26" y="0"/>
                  </a:lnTo>
                  <a:lnTo>
                    <a:pt x="30" y="2"/>
                  </a:lnTo>
                  <a:lnTo>
                    <a:pt x="30" y="2"/>
                  </a:lnTo>
                  <a:lnTo>
                    <a:pt x="32" y="6"/>
                  </a:lnTo>
                  <a:lnTo>
                    <a:pt x="32" y="10"/>
                  </a:lnTo>
                  <a:lnTo>
                    <a:pt x="32" y="12"/>
                  </a:lnTo>
                  <a:lnTo>
                    <a:pt x="30" y="16"/>
                  </a:lnTo>
                  <a:lnTo>
                    <a:pt x="16" y="30"/>
                  </a:lnTo>
                  <a:lnTo>
                    <a:pt x="16" y="30"/>
                  </a:lnTo>
                  <a:lnTo>
                    <a:pt x="12" y="32"/>
                  </a:lnTo>
                  <a:lnTo>
                    <a:pt x="10" y="32"/>
                  </a:lnTo>
                  <a:lnTo>
                    <a:pt x="1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34" name="Freeform 63">
              <a:extLst>
                <a:ext uri="{FF2B5EF4-FFF2-40B4-BE49-F238E27FC236}">
                  <a16:creationId xmlns:a16="http://schemas.microsoft.com/office/drawing/2014/main" id="{00D26B92-E6C8-4361-89FA-A6ACA7BE3409}"/>
                </a:ext>
              </a:extLst>
            </p:cNvPr>
            <p:cNvSpPr>
              <a:spLocks/>
            </p:cNvSpPr>
            <p:nvPr/>
          </p:nvSpPr>
          <p:spPr bwMode="auto">
            <a:xfrm>
              <a:off x="5018" y="1101"/>
              <a:ext cx="88" cy="578"/>
            </a:xfrm>
            <a:custGeom>
              <a:avLst/>
              <a:gdLst>
                <a:gd name="T0" fmla="*/ 88 w 88"/>
                <a:gd name="T1" fmla="*/ 578 h 578"/>
                <a:gd name="T2" fmla="*/ 0 w 88"/>
                <a:gd name="T3" fmla="*/ 578 h 578"/>
                <a:gd name="T4" fmla="*/ 16 w 88"/>
                <a:gd name="T5" fmla="*/ 8 h 578"/>
                <a:gd name="T6" fmla="*/ 16 w 88"/>
                <a:gd name="T7" fmla="*/ 8 h 578"/>
                <a:gd name="T8" fmla="*/ 16 w 88"/>
                <a:gd name="T9" fmla="*/ 6 h 578"/>
                <a:gd name="T10" fmla="*/ 18 w 88"/>
                <a:gd name="T11" fmla="*/ 2 h 578"/>
                <a:gd name="T12" fmla="*/ 22 w 88"/>
                <a:gd name="T13" fmla="*/ 0 h 578"/>
                <a:gd name="T14" fmla="*/ 26 w 88"/>
                <a:gd name="T15" fmla="*/ 0 h 578"/>
                <a:gd name="T16" fmla="*/ 26 w 88"/>
                <a:gd name="T17" fmla="*/ 0 h 578"/>
                <a:gd name="T18" fmla="*/ 28 w 88"/>
                <a:gd name="T19" fmla="*/ 0 h 578"/>
                <a:gd name="T20" fmla="*/ 32 w 88"/>
                <a:gd name="T21" fmla="*/ 2 h 578"/>
                <a:gd name="T22" fmla="*/ 34 w 88"/>
                <a:gd name="T23" fmla="*/ 6 h 578"/>
                <a:gd name="T24" fmla="*/ 34 w 88"/>
                <a:gd name="T25" fmla="*/ 10 h 578"/>
                <a:gd name="T26" fmla="*/ 18 w 88"/>
                <a:gd name="T27" fmla="*/ 560 h 578"/>
                <a:gd name="T28" fmla="*/ 70 w 88"/>
                <a:gd name="T29" fmla="*/ 560 h 578"/>
                <a:gd name="T30" fmla="*/ 54 w 88"/>
                <a:gd name="T31" fmla="*/ 10 h 578"/>
                <a:gd name="T32" fmla="*/ 54 w 88"/>
                <a:gd name="T33" fmla="*/ 10 h 578"/>
                <a:gd name="T34" fmla="*/ 54 w 88"/>
                <a:gd name="T35" fmla="*/ 6 h 578"/>
                <a:gd name="T36" fmla="*/ 56 w 88"/>
                <a:gd name="T37" fmla="*/ 4 h 578"/>
                <a:gd name="T38" fmla="*/ 60 w 88"/>
                <a:gd name="T39" fmla="*/ 2 h 578"/>
                <a:gd name="T40" fmla="*/ 62 w 88"/>
                <a:gd name="T41" fmla="*/ 0 h 578"/>
                <a:gd name="T42" fmla="*/ 62 w 88"/>
                <a:gd name="T43" fmla="*/ 0 h 578"/>
                <a:gd name="T44" fmla="*/ 66 w 88"/>
                <a:gd name="T45" fmla="*/ 2 h 578"/>
                <a:gd name="T46" fmla="*/ 70 w 88"/>
                <a:gd name="T47" fmla="*/ 4 h 578"/>
                <a:gd name="T48" fmla="*/ 72 w 88"/>
                <a:gd name="T49" fmla="*/ 6 h 578"/>
                <a:gd name="T50" fmla="*/ 72 w 88"/>
                <a:gd name="T51" fmla="*/ 10 h 578"/>
                <a:gd name="T52" fmla="*/ 88 w 88"/>
                <a:gd name="T53" fmla="*/ 578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578">
                  <a:moveTo>
                    <a:pt x="88" y="578"/>
                  </a:moveTo>
                  <a:lnTo>
                    <a:pt x="0" y="578"/>
                  </a:lnTo>
                  <a:lnTo>
                    <a:pt x="16" y="8"/>
                  </a:lnTo>
                  <a:lnTo>
                    <a:pt x="16" y="8"/>
                  </a:lnTo>
                  <a:lnTo>
                    <a:pt x="16" y="6"/>
                  </a:lnTo>
                  <a:lnTo>
                    <a:pt x="18" y="2"/>
                  </a:lnTo>
                  <a:lnTo>
                    <a:pt x="22" y="0"/>
                  </a:lnTo>
                  <a:lnTo>
                    <a:pt x="26" y="0"/>
                  </a:lnTo>
                  <a:lnTo>
                    <a:pt x="26" y="0"/>
                  </a:lnTo>
                  <a:lnTo>
                    <a:pt x="28" y="0"/>
                  </a:lnTo>
                  <a:lnTo>
                    <a:pt x="32" y="2"/>
                  </a:lnTo>
                  <a:lnTo>
                    <a:pt x="34" y="6"/>
                  </a:lnTo>
                  <a:lnTo>
                    <a:pt x="34" y="10"/>
                  </a:lnTo>
                  <a:lnTo>
                    <a:pt x="18" y="560"/>
                  </a:lnTo>
                  <a:lnTo>
                    <a:pt x="70" y="560"/>
                  </a:lnTo>
                  <a:lnTo>
                    <a:pt x="54" y="10"/>
                  </a:lnTo>
                  <a:lnTo>
                    <a:pt x="54" y="10"/>
                  </a:lnTo>
                  <a:lnTo>
                    <a:pt x="54" y="6"/>
                  </a:lnTo>
                  <a:lnTo>
                    <a:pt x="56" y="4"/>
                  </a:lnTo>
                  <a:lnTo>
                    <a:pt x="60" y="2"/>
                  </a:lnTo>
                  <a:lnTo>
                    <a:pt x="62" y="0"/>
                  </a:lnTo>
                  <a:lnTo>
                    <a:pt x="62" y="0"/>
                  </a:lnTo>
                  <a:lnTo>
                    <a:pt x="66" y="2"/>
                  </a:lnTo>
                  <a:lnTo>
                    <a:pt x="70" y="4"/>
                  </a:lnTo>
                  <a:lnTo>
                    <a:pt x="72" y="6"/>
                  </a:lnTo>
                  <a:lnTo>
                    <a:pt x="72" y="10"/>
                  </a:lnTo>
                  <a:lnTo>
                    <a:pt x="88" y="5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35" name="Freeform 64">
              <a:extLst>
                <a:ext uri="{FF2B5EF4-FFF2-40B4-BE49-F238E27FC236}">
                  <a16:creationId xmlns:a16="http://schemas.microsoft.com/office/drawing/2014/main" id="{CF501CA5-39E6-4ABD-B7AD-6DB86B70EBFC}"/>
                </a:ext>
              </a:extLst>
            </p:cNvPr>
            <p:cNvSpPr>
              <a:spLocks/>
            </p:cNvSpPr>
            <p:nvPr/>
          </p:nvSpPr>
          <p:spPr bwMode="auto">
            <a:xfrm>
              <a:off x="5072" y="1039"/>
              <a:ext cx="278" cy="58"/>
            </a:xfrm>
            <a:custGeom>
              <a:avLst/>
              <a:gdLst>
                <a:gd name="T0" fmla="*/ 26 w 278"/>
                <a:gd name="T1" fmla="*/ 58 h 58"/>
                <a:gd name="T2" fmla="*/ 26 w 278"/>
                <a:gd name="T3" fmla="*/ 58 h 58"/>
                <a:gd name="T4" fmla="*/ 20 w 278"/>
                <a:gd name="T5" fmla="*/ 56 h 58"/>
                <a:gd name="T6" fmla="*/ 16 w 278"/>
                <a:gd name="T7" fmla="*/ 50 h 58"/>
                <a:gd name="T8" fmla="*/ 16 w 278"/>
                <a:gd name="T9" fmla="*/ 50 h 58"/>
                <a:gd name="T10" fmla="*/ 16 w 278"/>
                <a:gd name="T11" fmla="*/ 46 h 58"/>
                <a:gd name="T12" fmla="*/ 18 w 278"/>
                <a:gd name="T13" fmla="*/ 44 h 58"/>
                <a:gd name="T14" fmla="*/ 20 w 278"/>
                <a:gd name="T15" fmla="*/ 42 h 58"/>
                <a:gd name="T16" fmla="*/ 24 w 278"/>
                <a:gd name="T17" fmla="*/ 40 h 58"/>
                <a:gd name="T18" fmla="*/ 156 w 278"/>
                <a:gd name="T19" fmla="*/ 20 h 58"/>
                <a:gd name="T20" fmla="*/ 8 w 278"/>
                <a:gd name="T21" fmla="*/ 18 h 58"/>
                <a:gd name="T22" fmla="*/ 8 w 278"/>
                <a:gd name="T23" fmla="*/ 18 h 58"/>
                <a:gd name="T24" fmla="*/ 4 w 278"/>
                <a:gd name="T25" fmla="*/ 18 h 58"/>
                <a:gd name="T26" fmla="*/ 2 w 278"/>
                <a:gd name="T27" fmla="*/ 16 h 58"/>
                <a:gd name="T28" fmla="*/ 0 w 278"/>
                <a:gd name="T29" fmla="*/ 14 h 58"/>
                <a:gd name="T30" fmla="*/ 0 w 278"/>
                <a:gd name="T31" fmla="*/ 10 h 58"/>
                <a:gd name="T32" fmla="*/ 0 w 278"/>
                <a:gd name="T33" fmla="*/ 10 h 58"/>
                <a:gd name="T34" fmla="*/ 0 w 278"/>
                <a:gd name="T35" fmla="*/ 6 h 58"/>
                <a:gd name="T36" fmla="*/ 2 w 278"/>
                <a:gd name="T37" fmla="*/ 4 h 58"/>
                <a:gd name="T38" fmla="*/ 4 w 278"/>
                <a:gd name="T39" fmla="*/ 2 h 58"/>
                <a:gd name="T40" fmla="*/ 8 w 278"/>
                <a:gd name="T41" fmla="*/ 0 h 58"/>
                <a:gd name="T42" fmla="*/ 8 w 278"/>
                <a:gd name="T43" fmla="*/ 0 h 58"/>
                <a:gd name="T44" fmla="*/ 8 w 278"/>
                <a:gd name="T45" fmla="*/ 0 h 58"/>
                <a:gd name="T46" fmla="*/ 270 w 278"/>
                <a:gd name="T47" fmla="*/ 2 h 58"/>
                <a:gd name="T48" fmla="*/ 270 w 278"/>
                <a:gd name="T49" fmla="*/ 2 h 58"/>
                <a:gd name="T50" fmla="*/ 274 w 278"/>
                <a:gd name="T51" fmla="*/ 4 h 58"/>
                <a:gd name="T52" fmla="*/ 276 w 278"/>
                <a:gd name="T53" fmla="*/ 6 h 58"/>
                <a:gd name="T54" fmla="*/ 278 w 278"/>
                <a:gd name="T55" fmla="*/ 8 h 58"/>
                <a:gd name="T56" fmla="*/ 278 w 278"/>
                <a:gd name="T57" fmla="*/ 12 h 58"/>
                <a:gd name="T58" fmla="*/ 278 w 278"/>
                <a:gd name="T59" fmla="*/ 12 h 58"/>
                <a:gd name="T60" fmla="*/ 278 w 278"/>
                <a:gd name="T61" fmla="*/ 14 h 58"/>
                <a:gd name="T62" fmla="*/ 276 w 278"/>
                <a:gd name="T63" fmla="*/ 18 h 58"/>
                <a:gd name="T64" fmla="*/ 274 w 278"/>
                <a:gd name="T65" fmla="*/ 20 h 58"/>
                <a:gd name="T66" fmla="*/ 270 w 278"/>
                <a:gd name="T67" fmla="*/ 20 h 58"/>
                <a:gd name="T68" fmla="*/ 26 w 278"/>
                <a:gd name="T69" fmla="*/ 58 h 58"/>
                <a:gd name="T70" fmla="*/ 26 w 278"/>
                <a:gd name="T71" fmla="*/ 58 h 58"/>
                <a:gd name="T72" fmla="*/ 26 w 278"/>
                <a:gd name="T73" fmla="*/ 58 h 58"/>
                <a:gd name="T74" fmla="*/ 26 w 278"/>
                <a:gd name="T7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8" h="58">
                  <a:moveTo>
                    <a:pt x="26" y="58"/>
                  </a:moveTo>
                  <a:lnTo>
                    <a:pt x="26" y="58"/>
                  </a:lnTo>
                  <a:lnTo>
                    <a:pt x="20" y="56"/>
                  </a:lnTo>
                  <a:lnTo>
                    <a:pt x="16" y="50"/>
                  </a:lnTo>
                  <a:lnTo>
                    <a:pt x="16" y="50"/>
                  </a:lnTo>
                  <a:lnTo>
                    <a:pt x="16" y="46"/>
                  </a:lnTo>
                  <a:lnTo>
                    <a:pt x="18" y="44"/>
                  </a:lnTo>
                  <a:lnTo>
                    <a:pt x="20" y="42"/>
                  </a:lnTo>
                  <a:lnTo>
                    <a:pt x="24" y="40"/>
                  </a:lnTo>
                  <a:lnTo>
                    <a:pt x="156" y="20"/>
                  </a:lnTo>
                  <a:lnTo>
                    <a:pt x="8" y="18"/>
                  </a:lnTo>
                  <a:lnTo>
                    <a:pt x="8" y="18"/>
                  </a:lnTo>
                  <a:lnTo>
                    <a:pt x="4" y="18"/>
                  </a:lnTo>
                  <a:lnTo>
                    <a:pt x="2" y="16"/>
                  </a:lnTo>
                  <a:lnTo>
                    <a:pt x="0" y="14"/>
                  </a:lnTo>
                  <a:lnTo>
                    <a:pt x="0" y="10"/>
                  </a:lnTo>
                  <a:lnTo>
                    <a:pt x="0" y="10"/>
                  </a:lnTo>
                  <a:lnTo>
                    <a:pt x="0" y="6"/>
                  </a:lnTo>
                  <a:lnTo>
                    <a:pt x="2" y="4"/>
                  </a:lnTo>
                  <a:lnTo>
                    <a:pt x="4" y="2"/>
                  </a:lnTo>
                  <a:lnTo>
                    <a:pt x="8" y="0"/>
                  </a:lnTo>
                  <a:lnTo>
                    <a:pt x="8" y="0"/>
                  </a:lnTo>
                  <a:lnTo>
                    <a:pt x="8" y="0"/>
                  </a:lnTo>
                  <a:lnTo>
                    <a:pt x="270" y="2"/>
                  </a:lnTo>
                  <a:lnTo>
                    <a:pt x="270" y="2"/>
                  </a:lnTo>
                  <a:lnTo>
                    <a:pt x="274" y="4"/>
                  </a:lnTo>
                  <a:lnTo>
                    <a:pt x="276" y="6"/>
                  </a:lnTo>
                  <a:lnTo>
                    <a:pt x="278" y="8"/>
                  </a:lnTo>
                  <a:lnTo>
                    <a:pt x="278" y="12"/>
                  </a:lnTo>
                  <a:lnTo>
                    <a:pt x="278" y="12"/>
                  </a:lnTo>
                  <a:lnTo>
                    <a:pt x="278" y="14"/>
                  </a:lnTo>
                  <a:lnTo>
                    <a:pt x="276" y="18"/>
                  </a:lnTo>
                  <a:lnTo>
                    <a:pt x="274" y="20"/>
                  </a:lnTo>
                  <a:lnTo>
                    <a:pt x="270" y="20"/>
                  </a:lnTo>
                  <a:lnTo>
                    <a:pt x="26" y="58"/>
                  </a:lnTo>
                  <a:lnTo>
                    <a:pt x="26" y="58"/>
                  </a:lnTo>
                  <a:lnTo>
                    <a:pt x="26" y="58"/>
                  </a:lnTo>
                  <a:lnTo>
                    <a:pt x="26"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36" name="Freeform 65">
              <a:extLst>
                <a:ext uri="{FF2B5EF4-FFF2-40B4-BE49-F238E27FC236}">
                  <a16:creationId xmlns:a16="http://schemas.microsoft.com/office/drawing/2014/main" id="{AAC118CC-92EC-4A51-8636-A523C8433003}"/>
                </a:ext>
              </a:extLst>
            </p:cNvPr>
            <p:cNvSpPr>
              <a:spLocks/>
            </p:cNvSpPr>
            <p:nvPr/>
          </p:nvSpPr>
          <p:spPr bwMode="auto">
            <a:xfrm>
              <a:off x="4850" y="1067"/>
              <a:ext cx="200" cy="224"/>
            </a:xfrm>
            <a:custGeom>
              <a:avLst/>
              <a:gdLst>
                <a:gd name="T0" fmla="*/ 8 w 200"/>
                <a:gd name="T1" fmla="*/ 224 h 224"/>
                <a:gd name="T2" fmla="*/ 8 w 200"/>
                <a:gd name="T3" fmla="*/ 224 h 224"/>
                <a:gd name="T4" fmla="*/ 6 w 200"/>
                <a:gd name="T5" fmla="*/ 224 h 224"/>
                <a:gd name="T6" fmla="*/ 2 w 200"/>
                <a:gd name="T7" fmla="*/ 222 h 224"/>
                <a:gd name="T8" fmla="*/ 2 w 200"/>
                <a:gd name="T9" fmla="*/ 222 h 224"/>
                <a:gd name="T10" fmla="*/ 0 w 200"/>
                <a:gd name="T11" fmla="*/ 218 h 224"/>
                <a:gd name="T12" fmla="*/ 0 w 200"/>
                <a:gd name="T13" fmla="*/ 216 h 224"/>
                <a:gd name="T14" fmla="*/ 0 w 200"/>
                <a:gd name="T15" fmla="*/ 212 h 224"/>
                <a:gd name="T16" fmla="*/ 2 w 200"/>
                <a:gd name="T17" fmla="*/ 208 h 224"/>
                <a:gd name="T18" fmla="*/ 170 w 200"/>
                <a:gd name="T19" fmla="*/ 2 h 224"/>
                <a:gd name="T20" fmla="*/ 170 w 200"/>
                <a:gd name="T21" fmla="*/ 2 h 224"/>
                <a:gd name="T22" fmla="*/ 172 w 200"/>
                <a:gd name="T23" fmla="*/ 0 h 224"/>
                <a:gd name="T24" fmla="*/ 176 w 200"/>
                <a:gd name="T25" fmla="*/ 0 h 224"/>
                <a:gd name="T26" fmla="*/ 180 w 200"/>
                <a:gd name="T27" fmla="*/ 0 h 224"/>
                <a:gd name="T28" fmla="*/ 182 w 200"/>
                <a:gd name="T29" fmla="*/ 2 h 224"/>
                <a:gd name="T30" fmla="*/ 182 w 200"/>
                <a:gd name="T31" fmla="*/ 2 h 224"/>
                <a:gd name="T32" fmla="*/ 184 w 200"/>
                <a:gd name="T33" fmla="*/ 4 h 224"/>
                <a:gd name="T34" fmla="*/ 186 w 200"/>
                <a:gd name="T35" fmla="*/ 8 h 224"/>
                <a:gd name="T36" fmla="*/ 186 w 200"/>
                <a:gd name="T37" fmla="*/ 12 h 224"/>
                <a:gd name="T38" fmla="*/ 184 w 200"/>
                <a:gd name="T39" fmla="*/ 14 h 224"/>
                <a:gd name="T40" fmla="*/ 88 w 200"/>
                <a:gd name="T41" fmla="*/ 132 h 224"/>
                <a:gd name="T42" fmla="*/ 184 w 200"/>
                <a:gd name="T43" fmla="*/ 46 h 224"/>
                <a:gd name="T44" fmla="*/ 184 w 200"/>
                <a:gd name="T45" fmla="*/ 46 h 224"/>
                <a:gd name="T46" fmla="*/ 188 w 200"/>
                <a:gd name="T47" fmla="*/ 44 h 224"/>
                <a:gd name="T48" fmla="*/ 190 w 200"/>
                <a:gd name="T49" fmla="*/ 44 h 224"/>
                <a:gd name="T50" fmla="*/ 194 w 200"/>
                <a:gd name="T51" fmla="*/ 44 h 224"/>
                <a:gd name="T52" fmla="*/ 196 w 200"/>
                <a:gd name="T53" fmla="*/ 48 h 224"/>
                <a:gd name="T54" fmla="*/ 196 w 200"/>
                <a:gd name="T55" fmla="*/ 48 h 224"/>
                <a:gd name="T56" fmla="*/ 198 w 200"/>
                <a:gd name="T57" fmla="*/ 50 h 224"/>
                <a:gd name="T58" fmla="*/ 200 w 200"/>
                <a:gd name="T59" fmla="*/ 54 h 224"/>
                <a:gd name="T60" fmla="*/ 198 w 200"/>
                <a:gd name="T61" fmla="*/ 56 h 224"/>
                <a:gd name="T62" fmla="*/ 196 w 200"/>
                <a:gd name="T63" fmla="*/ 60 h 224"/>
                <a:gd name="T64" fmla="*/ 14 w 200"/>
                <a:gd name="T65" fmla="*/ 222 h 224"/>
                <a:gd name="T66" fmla="*/ 14 w 200"/>
                <a:gd name="T67" fmla="*/ 222 h 224"/>
                <a:gd name="T68" fmla="*/ 12 w 200"/>
                <a:gd name="T69" fmla="*/ 224 h 224"/>
                <a:gd name="T70" fmla="*/ 8 w 200"/>
                <a:gd name="T71" fmla="*/ 224 h 224"/>
                <a:gd name="T72" fmla="*/ 8 w 200"/>
                <a:gd name="T73"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 h="224">
                  <a:moveTo>
                    <a:pt x="8" y="224"/>
                  </a:moveTo>
                  <a:lnTo>
                    <a:pt x="8" y="224"/>
                  </a:lnTo>
                  <a:lnTo>
                    <a:pt x="6" y="224"/>
                  </a:lnTo>
                  <a:lnTo>
                    <a:pt x="2" y="222"/>
                  </a:lnTo>
                  <a:lnTo>
                    <a:pt x="2" y="222"/>
                  </a:lnTo>
                  <a:lnTo>
                    <a:pt x="0" y="218"/>
                  </a:lnTo>
                  <a:lnTo>
                    <a:pt x="0" y="216"/>
                  </a:lnTo>
                  <a:lnTo>
                    <a:pt x="0" y="212"/>
                  </a:lnTo>
                  <a:lnTo>
                    <a:pt x="2" y="208"/>
                  </a:lnTo>
                  <a:lnTo>
                    <a:pt x="170" y="2"/>
                  </a:lnTo>
                  <a:lnTo>
                    <a:pt x="170" y="2"/>
                  </a:lnTo>
                  <a:lnTo>
                    <a:pt x="172" y="0"/>
                  </a:lnTo>
                  <a:lnTo>
                    <a:pt x="176" y="0"/>
                  </a:lnTo>
                  <a:lnTo>
                    <a:pt x="180" y="0"/>
                  </a:lnTo>
                  <a:lnTo>
                    <a:pt x="182" y="2"/>
                  </a:lnTo>
                  <a:lnTo>
                    <a:pt x="182" y="2"/>
                  </a:lnTo>
                  <a:lnTo>
                    <a:pt x="184" y="4"/>
                  </a:lnTo>
                  <a:lnTo>
                    <a:pt x="186" y="8"/>
                  </a:lnTo>
                  <a:lnTo>
                    <a:pt x="186" y="12"/>
                  </a:lnTo>
                  <a:lnTo>
                    <a:pt x="184" y="14"/>
                  </a:lnTo>
                  <a:lnTo>
                    <a:pt x="88" y="132"/>
                  </a:lnTo>
                  <a:lnTo>
                    <a:pt x="184" y="46"/>
                  </a:lnTo>
                  <a:lnTo>
                    <a:pt x="184" y="46"/>
                  </a:lnTo>
                  <a:lnTo>
                    <a:pt x="188" y="44"/>
                  </a:lnTo>
                  <a:lnTo>
                    <a:pt x="190" y="44"/>
                  </a:lnTo>
                  <a:lnTo>
                    <a:pt x="194" y="44"/>
                  </a:lnTo>
                  <a:lnTo>
                    <a:pt x="196" y="48"/>
                  </a:lnTo>
                  <a:lnTo>
                    <a:pt x="196" y="48"/>
                  </a:lnTo>
                  <a:lnTo>
                    <a:pt x="198" y="50"/>
                  </a:lnTo>
                  <a:lnTo>
                    <a:pt x="200" y="54"/>
                  </a:lnTo>
                  <a:lnTo>
                    <a:pt x="198" y="56"/>
                  </a:lnTo>
                  <a:lnTo>
                    <a:pt x="196" y="60"/>
                  </a:lnTo>
                  <a:lnTo>
                    <a:pt x="14" y="222"/>
                  </a:lnTo>
                  <a:lnTo>
                    <a:pt x="14" y="222"/>
                  </a:lnTo>
                  <a:lnTo>
                    <a:pt x="12" y="224"/>
                  </a:lnTo>
                  <a:lnTo>
                    <a:pt x="8" y="224"/>
                  </a:lnTo>
                  <a:lnTo>
                    <a:pt x="8"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37" name="Freeform 66">
              <a:extLst>
                <a:ext uri="{FF2B5EF4-FFF2-40B4-BE49-F238E27FC236}">
                  <a16:creationId xmlns:a16="http://schemas.microsoft.com/office/drawing/2014/main" id="{C2892D3F-F5DC-4BCB-BA08-359670D3991F}"/>
                </a:ext>
              </a:extLst>
            </p:cNvPr>
            <p:cNvSpPr>
              <a:spLocks/>
            </p:cNvSpPr>
            <p:nvPr/>
          </p:nvSpPr>
          <p:spPr bwMode="auto">
            <a:xfrm>
              <a:off x="4918" y="809"/>
              <a:ext cx="158" cy="264"/>
            </a:xfrm>
            <a:custGeom>
              <a:avLst/>
              <a:gdLst>
                <a:gd name="T0" fmla="*/ 112 w 158"/>
                <a:gd name="T1" fmla="*/ 264 h 264"/>
                <a:gd name="T2" fmla="*/ 112 w 158"/>
                <a:gd name="T3" fmla="*/ 264 h 264"/>
                <a:gd name="T4" fmla="*/ 106 w 158"/>
                <a:gd name="T5" fmla="*/ 262 h 264"/>
                <a:gd name="T6" fmla="*/ 104 w 158"/>
                <a:gd name="T7" fmla="*/ 258 h 264"/>
                <a:gd name="T8" fmla="*/ 2 w 158"/>
                <a:gd name="T9" fmla="*/ 14 h 264"/>
                <a:gd name="T10" fmla="*/ 2 w 158"/>
                <a:gd name="T11" fmla="*/ 14 h 264"/>
                <a:gd name="T12" fmla="*/ 0 w 158"/>
                <a:gd name="T13" fmla="*/ 10 h 264"/>
                <a:gd name="T14" fmla="*/ 2 w 158"/>
                <a:gd name="T15" fmla="*/ 6 h 264"/>
                <a:gd name="T16" fmla="*/ 2 w 158"/>
                <a:gd name="T17" fmla="*/ 4 h 264"/>
                <a:gd name="T18" fmla="*/ 6 w 158"/>
                <a:gd name="T19" fmla="*/ 2 h 264"/>
                <a:gd name="T20" fmla="*/ 6 w 158"/>
                <a:gd name="T21" fmla="*/ 2 h 264"/>
                <a:gd name="T22" fmla="*/ 8 w 158"/>
                <a:gd name="T23" fmla="*/ 0 h 264"/>
                <a:gd name="T24" fmla="*/ 12 w 158"/>
                <a:gd name="T25" fmla="*/ 0 h 264"/>
                <a:gd name="T26" fmla="*/ 16 w 158"/>
                <a:gd name="T27" fmla="*/ 2 h 264"/>
                <a:gd name="T28" fmla="*/ 18 w 158"/>
                <a:gd name="T29" fmla="*/ 4 h 264"/>
                <a:gd name="T30" fmla="*/ 156 w 158"/>
                <a:gd name="T31" fmla="*/ 232 h 264"/>
                <a:gd name="T32" fmla="*/ 156 w 158"/>
                <a:gd name="T33" fmla="*/ 232 h 264"/>
                <a:gd name="T34" fmla="*/ 158 w 158"/>
                <a:gd name="T35" fmla="*/ 234 h 264"/>
                <a:gd name="T36" fmla="*/ 158 w 158"/>
                <a:gd name="T37" fmla="*/ 238 h 264"/>
                <a:gd name="T38" fmla="*/ 156 w 158"/>
                <a:gd name="T39" fmla="*/ 242 h 264"/>
                <a:gd name="T40" fmla="*/ 154 w 158"/>
                <a:gd name="T41" fmla="*/ 244 h 264"/>
                <a:gd name="T42" fmla="*/ 154 w 158"/>
                <a:gd name="T43" fmla="*/ 244 h 264"/>
                <a:gd name="T44" fmla="*/ 150 w 158"/>
                <a:gd name="T45" fmla="*/ 246 h 264"/>
                <a:gd name="T46" fmla="*/ 146 w 158"/>
                <a:gd name="T47" fmla="*/ 244 h 264"/>
                <a:gd name="T48" fmla="*/ 144 w 158"/>
                <a:gd name="T49" fmla="*/ 244 h 264"/>
                <a:gd name="T50" fmla="*/ 142 w 158"/>
                <a:gd name="T51" fmla="*/ 240 h 264"/>
                <a:gd name="T52" fmla="*/ 62 w 158"/>
                <a:gd name="T53" fmla="*/ 110 h 264"/>
                <a:gd name="T54" fmla="*/ 120 w 158"/>
                <a:gd name="T55" fmla="*/ 252 h 264"/>
                <a:gd name="T56" fmla="*/ 120 w 158"/>
                <a:gd name="T57" fmla="*/ 252 h 264"/>
                <a:gd name="T58" fmla="*/ 120 w 158"/>
                <a:gd name="T59" fmla="*/ 256 h 264"/>
                <a:gd name="T60" fmla="*/ 120 w 158"/>
                <a:gd name="T61" fmla="*/ 258 h 264"/>
                <a:gd name="T62" fmla="*/ 118 w 158"/>
                <a:gd name="T63" fmla="*/ 262 h 264"/>
                <a:gd name="T64" fmla="*/ 114 w 158"/>
                <a:gd name="T65" fmla="*/ 264 h 264"/>
                <a:gd name="T66" fmla="*/ 114 w 158"/>
                <a:gd name="T67" fmla="*/ 264 h 264"/>
                <a:gd name="T68" fmla="*/ 112 w 158"/>
                <a:gd name="T69" fmla="*/ 264 h 264"/>
                <a:gd name="T70" fmla="*/ 112 w 158"/>
                <a:gd name="T71"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8" h="264">
                  <a:moveTo>
                    <a:pt x="112" y="264"/>
                  </a:moveTo>
                  <a:lnTo>
                    <a:pt x="112" y="264"/>
                  </a:lnTo>
                  <a:lnTo>
                    <a:pt x="106" y="262"/>
                  </a:lnTo>
                  <a:lnTo>
                    <a:pt x="104" y="258"/>
                  </a:lnTo>
                  <a:lnTo>
                    <a:pt x="2" y="14"/>
                  </a:lnTo>
                  <a:lnTo>
                    <a:pt x="2" y="14"/>
                  </a:lnTo>
                  <a:lnTo>
                    <a:pt x="0" y="10"/>
                  </a:lnTo>
                  <a:lnTo>
                    <a:pt x="2" y="6"/>
                  </a:lnTo>
                  <a:lnTo>
                    <a:pt x="2" y="4"/>
                  </a:lnTo>
                  <a:lnTo>
                    <a:pt x="6" y="2"/>
                  </a:lnTo>
                  <a:lnTo>
                    <a:pt x="6" y="2"/>
                  </a:lnTo>
                  <a:lnTo>
                    <a:pt x="8" y="0"/>
                  </a:lnTo>
                  <a:lnTo>
                    <a:pt x="12" y="0"/>
                  </a:lnTo>
                  <a:lnTo>
                    <a:pt x="16" y="2"/>
                  </a:lnTo>
                  <a:lnTo>
                    <a:pt x="18" y="4"/>
                  </a:lnTo>
                  <a:lnTo>
                    <a:pt x="156" y="232"/>
                  </a:lnTo>
                  <a:lnTo>
                    <a:pt x="156" y="232"/>
                  </a:lnTo>
                  <a:lnTo>
                    <a:pt x="158" y="234"/>
                  </a:lnTo>
                  <a:lnTo>
                    <a:pt x="158" y="238"/>
                  </a:lnTo>
                  <a:lnTo>
                    <a:pt x="156" y="242"/>
                  </a:lnTo>
                  <a:lnTo>
                    <a:pt x="154" y="244"/>
                  </a:lnTo>
                  <a:lnTo>
                    <a:pt x="154" y="244"/>
                  </a:lnTo>
                  <a:lnTo>
                    <a:pt x="150" y="246"/>
                  </a:lnTo>
                  <a:lnTo>
                    <a:pt x="146" y="244"/>
                  </a:lnTo>
                  <a:lnTo>
                    <a:pt x="144" y="244"/>
                  </a:lnTo>
                  <a:lnTo>
                    <a:pt x="142" y="240"/>
                  </a:lnTo>
                  <a:lnTo>
                    <a:pt x="62" y="110"/>
                  </a:lnTo>
                  <a:lnTo>
                    <a:pt x="120" y="252"/>
                  </a:lnTo>
                  <a:lnTo>
                    <a:pt x="120" y="252"/>
                  </a:lnTo>
                  <a:lnTo>
                    <a:pt x="120" y="256"/>
                  </a:lnTo>
                  <a:lnTo>
                    <a:pt x="120" y="258"/>
                  </a:lnTo>
                  <a:lnTo>
                    <a:pt x="118" y="262"/>
                  </a:lnTo>
                  <a:lnTo>
                    <a:pt x="114" y="264"/>
                  </a:lnTo>
                  <a:lnTo>
                    <a:pt x="114" y="264"/>
                  </a:lnTo>
                  <a:lnTo>
                    <a:pt x="112" y="264"/>
                  </a:lnTo>
                  <a:lnTo>
                    <a:pt x="112"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sp>
          <p:nvSpPr>
            <p:cNvPr id="38" name="Freeform 67">
              <a:extLst>
                <a:ext uri="{FF2B5EF4-FFF2-40B4-BE49-F238E27FC236}">
                  <a16:creationId xmlns:a16="http://schemas.microsoft.com/office/drawing/2014/main" id="{A0DE834A-E8F5-4EBB-B6F6-8B129F6AA1FC}"/>
                </a:ext>
              </a:extLst>
            </p:cNvPr>
            <p:cNvSpPr>
              <a:spLocks noEditPoints="1"/>
            </p:cNvSpPr>
            <p:nvPr/>
          </p:nvSpPr>
          <p:spPr bwMode="auto">
            <a:xfrm>
              <a:off x="5020" y="1035"/>
              <a:ext cx="84" cy="84"/>
            </a:xfrm>
            <a:custGeom>
              <a:avLst/>
              <a:gdLst>
                <a:gd name="T0" fmla="*/ 42 w 84"/>
                <a:gd name="T1" fmla="*/ 84 h 84"/>
                <a:gd name="T2" fmla="*/ 42 w 84"/>
                <a:gd name="T3" fmla="*/ 84 h 84"/>
                <a:gd name="T4" fmla="*/ 34 w 84"/>
                <a:gd name="T5" fmla="*/ 84 h 84"/>
                <a:gd name="T6" fmla="*/ 26 w 84"/>
                <a:gd name="T7" fmla="*/ 82 h 84"/>
                <a:gd name="T8" fmla="*/ 18 w 84"/>
                <a:gd name="T9" fmla="*/ 78 h 84"/>
                <a:gd name="T10" fmla="*/ 12 w 84"/>
                <a:gd name="T11" fmla="*/ 72 h 84"/>
                <a:gd name="T12" fmla="*/ 8 w 84"/>
                <a:gd name="T13" fmla="*/ 66 h 84"/>
                <a:gd name="T14" fmla="*/ 4 w 84"/>
                <a:gd name="T15" fmla="*/ 60 h 84"/>
                <a:gd name="T16" fmla="*/ 0 w 84"/>
                <a:gd name="T17" fmla="*/ 52 h 84"/>
                <a:gd name="T18" fmla="*/ 0 w 84"/>
                <a:gd name="T19" fmla="*/ 42 h 84"/>
                <a:gd name="T20" fmla="*/ 0 w 84"/>
                <a:gd name="T21" fmla="*/ 42 h 84"/>
                <a:gd name="T22" fmla="*/ 0 w 84"/>
                <a:gd name="T23" fmla="*/ 34 h 84"/>
                <a:gd name="T24" fmla="*/ 4 w 84"/>
                <a:gd name="T25" fmla="*/ 26 h 84"/>
                <a:gd name="T26" fmla="*/ 8 w 84"/>
                <a:gd name="T27" fmla="*/ 20 h 84"/>
                <a:gd name="T28" fmla="*/ 12 w 84"/>
                <a:gd name="T29" fmla="*/ 14 h 84"/>
                <a:gd name="T30" fmla="*/ 18 w 84"/>
                <a:gd name="T31" fmla="*/ 8 h 84"/>
                <a:gd name="T32" fmla="*/ 26 w 84"/>
                <a:gd name="T33" fmla="*/ 4 h 84"/>
                <a:gd name="T34" fmla="*/ 34 w 84"/>
                <a:gd name="T35" fmla="*/ 2 h 84"/>
                <a:gd name="T36" fmla="*/ 42 w 84"/>
                <a:gd name="T37" fmla="*/ 0 h 84"/>
                <a:gd name="T38" fmla="*/ 42 w 84"/>
                <a:gd name="T39" fmla="*/ 0 h 84"/>
                <a:gd name="T40" fmla="*/ 50 w 84"/>
                <a:gd name="T41" fmla="*/ 2 h 84"/>
                <a:gd name="T42" fmla="*/ 58 w 84"/>
                <a:gd name="T43" fmla="*/ 4 h 84"/>
                <a:gd name="T44" fmla="*/ 66 w 84"/>
                <a:gd name="T45" fmla="*/ 8 h 84"/>
                <a:gd name="T46" fmla="*/ 72 w 84"/>
                <a:gd name="T47" fmla="*/ 14 h 84"/>
                <a:gd name="T48" fmla="*/ 76 w 84"/>
                <a:gd name="T49" fmla="*/ 20 h 84"/>
                <a:gd name="T50" fmla="*/ 80 w 84"/>
                <a:gd name="T51" fmla="*/ 26 h 84"/>
                <a:gd name="T52" fmla="*/ 84 w 84"/>
                <a:gd name="T53" fmla="*/ 34 h 84"/>
                <a:gd name="T54" fmla="*/ 84 w 84"/>
                <a:gd name="T55" fmla="*/ 42 h 84"/>
                <a:gd name="T56" fmla="*/ 84 w 84"/>
                <a:gd name="T57" fmla="*/ 42 h 84"/>
                <a:gd name="T58" fmla="*/ 84 w 84"/>
                <a:gd name="T59" fmla="*/ 52 h 84"/>
                <a:gd name="T60" fmla="*/ 80 w 84"/>
                <a:gd name="T61" fmla="*/ 60 h 84"/>
                <a:gd name="T62" fmla="*/ 76 w 84"/>
                <a:gd name="T63" fmla="*/ 66 h 84"/>
                <a:gd name="T64" fmla="*/ 72 w 84"/>
                <a:gd name="T65" fmla="*/ 72 h 84"/>
                <a:gd name="T66" fmla="*/ 66 w 84"/>
                <a:gd name="T67" fmla="*/ 78 h 84"/>
                <a:gd name="T68" fmla="*/ 58 w 84"/>
                <a:gd name="T69" fmla="*/ 82 h 84"/>
                <a:gd name="T70" fmla="*/ 50 w 84"/>
                <a:gd name="T71" fmla="*/ 84 h 84"/>
                <a:gd name="T72" fmla="*/ 42 w 84"/>
                <a:gd name="T73" fmla="*/ 84 h 84"/>
                <a:gd name="T74" fmla="*/ 42 w 84"/>
                <a:gd name="T75" fmla="*/ 84 h 84"/>
                <a:gd name="T76" fmla="*/ 42 w 84"/>
                <a:gd name="T77" fmla="*/ 18 h 84"/>
                <a:gd name="T78" fmla="*/ 42 w 84"/>
                <a:gd name="T79" fmla="*/ 18 h 84"/>
                <a:gd name="T80" fmla="*/ 32 w 84"/>
                <a:gd name="T81" fmla="*/ 20 h 84"/>
                <a:gd name="T82" fmla="*/ 24 w 84"/>
                <a:gd name="T83" fmla="*/ 26 h 84"/>
                <a:gd name="T84" fmla="*/ 20 w 84"/>
                <a:gd name="T85" fmla="*/ 34 h 84"/>
                <a:gd name="T86" fmla="*/ 18 w 84"/>
                <a:gd name="T87" fmla="*/ 42 h 84"/>
                <a:gd name="T88" fmla="*/ 18 w 84"/>
                <a:gd name="T89" fmla="*/ 42 h 84"/>
                <a:gd name="T90" fmla="*/ 20 w 84"/>
                <a:gd name="T91" fmla="*/ 52 h 84"/>
                <a:gd name="T92" fmla="*/ 24 w 84"/>
                <a:gd name="T93" fmla="*/ 60 h 84"/>
                <a:gd name="T94" fmla="*/ 32 w 84"/>
                <a:gd name="T95" fmla="*/ 64 h 84"/>
                <a:gd name="T96" fmla="*/ 42 w 84"/>
                <a:gd name="T97" fmla="*/ 66 h 84"/>
                <a:gd name="T98" fmla="*/ 42 w 84"/>
                <a:gd name="T99" fmla="*/ 66 h 84"/>
                <a:gd name="T100" fmla="*/ 52 w 84"/>
                <a:gd name="T101" fmla="*/ 64 h 84"/>
                <a:gd name="T102" fmla="*/ 58 w 84"/>
                <a:gd name="T103" fmla="*/ 60 h 84"/>
                <a:gd name="T104" fmla="*/ 64 w 84"/>
                <a:gd name="T105" fmla="*/ 52 h 84"/>
                <a:gd name="T106" fmla="*/ 66 w 84"/>
                <a:gd name="T107" fmla="*/ 42 h 84"/>
                <a:gd name="T108" fmla="*/ 66 w 84"/>
                <a:gd name="T109" fmla="*/ 42 h 84"/>
                <a:gd name="T110" fmla="*/ 64 w 84"/>
                <a:gd name="T111" fmla="*/ 34 h 84"/>
                <a:gd name="T112" fmla="*/ 58 w 84"/>
                <a:gd name="T113" fmla="*/ 26 h 84"/>
                <a:gd name="T114" fmla="*/ 52 w 84"/>
                <a:gd name="T115" fmla="*/ 20 h 84"/>
                <a:gd name="T116" fmla="*/ 42 w 84"/>
                <a:gd name="T117" fmla="*/ 18 h 84"/>
                <a:gd name="T118" fmla="*/ 42 w 84"/>
                <a:gd name="T119" fmla="*/ 1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 h="84">
                  <a:moveTo>
                    <a:pt x="42" y="84"/>
                  </a:moveTo>
                  <a:lnTo>
                    <a:pt x="42" y="84"/>
                  </a:lnTo>
                  <a:lnTo>
                    <a:pt x="34" y="84"/>
                  </a:lnTo>
                  <a:lnTo>
                    <a:pt x="26" y="82"/>
                  </a:lnTo>
                  <a:lnTo>
                    <a:pt x="18" y="78"/>
                  </a:lnTo>
                  <a:lnTo>
                    <a:pt x="12" y="72"/>
                  </a:lnTo>
                  <a:lnTo>
                    <a:pt x="8" y="66"/>
                  </a:lnTo>
                  <a:lnTo>
                    <a:pt x="4" y="60"/>
                  </a:lnTo>
                  <a:lnTo>
                    <a:pt x="0" y="52"/>
                  </a:lnTo>
                  <a:lnTo>
                    <a:pt x="0" y="42"/>
                  </a:lnTo>
                  <a:lnTo>
                    <a:pt x="0" y="42"/>
                  </a:lnTo>
                  <a:lnTo>
                    <a:pt x="0" y="34"/>
                  </a:lnTo>
                  <a:lnTo>
                    <a:pt x="4" y="26"/>
                  </a:lnTo>
                  <a:lnTo>
                    <a:pt x="8" y="20"/>
                  </a:lnTo>
                  <a:lnTo>
                    <a:pt x="12" y="14"/>
                  </a:lnTo>
                  <a:lnTo>
                    <a:pt x="18" y="8"/>
                  </a:lnTo>
                  <a:lnTo>
                    <a:pt x="26" y="4"/>
                  </a:lnTo>
                  <a:lnTo>
                    <a:pt x="34" y="2"/>
                  </a:lnTo>
                  <a:lnTo>
                    <a:pt x="42" y="0"/>
                  </a:lnTo>
                  <a:lnTo>
                    <a:pt x="42" y="0"/>
                  </a:lnTo>
                  <a:lnTo>
                    <a:pt x="50" y="2"/>
                  </a:lnTo>
                  <a:lnTo>
                    <a:pt x="58" y="4"/>
                  </a:lnTo>
                  <a:lnTo>
                    <a:pt x="66" y="8"/>
                  </a:lnTo>
                  <a:lnTo>
                    <a:pt x="72" y="14"/>
                  </a:lnTo>
                  <a:lnTo>
                    <a:pt x="76" y="20"/>
                  </a:lnTo>
                  <a:lnTo>
                    <a:pt x="80" y="26"/>
                  </a:lnTo>
                  <a:lnTo>
                    <a:pt x="84" y="34"/>
                  </a:lnTo>
                  <a:lnTo>
                    <a:pt x="84" y="42"/>
                  </a:lnTo>
                  <a:lnTo>
                    <a:pt x="84" y="42"/>
                  </a:lnTo>
                  <a:lnTo>
                    <a:pt x="84" y="52"/>
                  </a:lnTo>
                  <a:lnTo>
                    <a:pt x="80" y="60"/>
                  </a:lnTo>
                  <a:lnTo>
                    <a:pt x="76" y="66"/>
                  </a:lnTo>
                  <a:lnTo>
                    <a:pt x="72" y="72"/>
                  </a:lnTo>
                  <a:lnTo>
                    <a:pt x="66" y="78"/>
                  </a:lnTo>
                  <a:lnTo>
                    <a:pt x="58" y="82"/>
                  </a:lnTo>
                  <a:lnTo>
                    <a:pt x="50" y="84"/>
                  </a:lnTo>
                  <a:lnTo>
                    <a:pt x="42" y="84"/>
                  </a:lnTo>
                  <a:lnTo>
                    <a:pt x="42" y="84"/>
                  </a:lnTo>
                  <a:close/>
                  <a:moveTo>
                    <a:pt x="42" y="18"/>
                  </a:moveTo>
                  <a:lnTo>
                    <a:pt x="42" y="18"/>
                  </a:lnTo>
                  <a:lnTo>
                    <a:pt x="32" y="20"/>
                  </a:lnTo>
                  <a:lnTo>
                    <a:pt x="24" y="26"/>
                  </a:lnTo>
                  <a:lnTo>
                    <a:pt x="20" y="34"/>
                  </a:lnTo>
                  <a:lnTo>
                    <a:pt x="18" y="42"/>
                  </a:lnTo>
                  <a:lnTo>
                    <a:pt x="18" y="42"/>
                  </a:lnTo>
                  <a:lnTo>
                    <a:pt x="20" y="52"/>
                  </a:lnTo>
                  <a:lnTo>
                    <a:pt x="24" y="60"/>
                  </a:lnTo>
                  <a:lnTo>
                    <a:pt x="32" y="64"/>
                  </a:lnTo>
                  <a:lnTo>
                    <a:pt x="42" y="66"/>
                  </a:lnTo>
                  <a:lnTo>
                    <a:pt x="42" y="66"/>
                  </a:lnTo>
                  <a:lnTo>
                    <a:pt x="52" y="64"/>
                  </a:lnTo>
                  <a:lnTo>
                    <a:pt x="58" y="60"/>
                  </a:lnTo>
                  <a:lnTo>
                    <a:pt x="64" y="52"/>
                  </a:lnTo>
                  <a:lnTo>
                    <a:pt x="66" y="42"/>
                  </a:lnTo>
                  <a:lnTo>
                    <a:pt x="66" y="42"/>
                  </a:lnTo>
                  <a:lnTo>
                    <a:pt x="64" y="34"/>
                  </a:lnTo>
                  <a:lnTo>
                    <a:pt x="58" y="26"/>
                  </a:lnTo>
                  <a:lnTo>
                    <a:pt x="52" y="20"/>
                  </a:lnTo>
                  <a:lnTo>
                    <a:pt x="42" y="18"/>
                  </a:lnTo>
                  <a:lnTo>
                    <a:pt x="4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uLnTx/>
                <a:uFillTx/>
                <a:latin typeface="Century Gothic" panose="020B0502020202020204" pitchFamily="34" charset="0"/>
              </a:endParaRPr>
            </a:p>
          </p:txBody>
        </p:sp>
      </p:grpSp>
      <p:pic>
        <p:nvPicPr>
          <p:cNvPr id="39" name="Picture 38">
            <a:extLst>
              <a:ext uri="{FF2B5EF4-FFF2-40B4-BE49-F238E27FC236}">
                <a16:creationId xmlns:a16="http://schemas.microsoft.com/office/drawing/2014/main" id="{77B4CC92-CDEF-4CDE-A5ED-747204FC413D}"/>
              </a:ext>
            </a:extLst>
          </p:cNvPr>
          <p:cNvPicPr>
            <a:picLocks noChangeAspect="1"/>
          </p:cNvPicPr>
          <p:nvPr/>
        </p:nvPicPr>
        <p:blipFill>
          <a:blip r:embed="rId4"/>
          <a:stretch>
            <a:fillRect/>
          </a:stretch>
        </p:blipFill>
        <p:spPr>
          <a:xfrm>
            <a:off x="6918239" y="1178722"/>
            <a:ext cx="774306" cy="606965"/>
          </a:xfrm>
          <a:prstGeom prst="rect">
            <a:avLst/>
          </a:prstGeom>
        </p:spPr>
      </p:pic>
      <p:pic>
        <p:nvPicPr>
          <p:cNvPr id="63" name="Picture 62">
            <a:extLst>
              <a:ext uri="{FF2B5EF4-FFF2-40B4-BE49-F238E27FC236}">
                <a16:creationId xmlns:a16="http://schemas.microsoft.com/office/drawing/2014/main" id="{29564C30-5E88-48BF-A2FC-76D2060EC1F9}"/>
              </a:ext>
            </a:extLst>
          </p:cNvPr>
          <p:cNvPicPr>
            <a:picLocks noChangeAspect="1"/>
          </p:cNvPicPr>
          <p:nvPr/>
        </p:nvPicPr>
        <p:blipFill>
          <a:blip r:embed="rId5"/>
          <a:stretch>
            <a:fillRect/>
          </a:stretch>
        </p:blipFill>
        <p:spPr>
          <a:xfrm>
            <a:off x="10593091" y="2687895"/>
            <a:ext cx="1090032" cy="1187647"/>
          </a:xfrm>
          <a:prstGeom prst="rect">
            <a:avLst/>
          </a:prstGeom>
        </p:spPr>
      </p:pic>
      <p:pic>
        <p:nvPicPr>
          <p:cNvPr id="83" name="Picture 2">
            <a:extLst>
              <a:ext uri="{FF2B5EF4-FFF2-40B4-BE49-F238E27FC236}">
                <a16:creationId xmlns:a16="http://schemas.microsoft.com/office/drawing/2014/main" id="{B7C80C71-7EA1-41C3-A6FB-2E939D2F24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8801" y="3775836"/>
            <a:ext cx="285654" cy="289794"/>
          </a:xfrm>
          <a:prstGeom prst="rect">
            <a:avLst/>
          </a:prstGeom>
          <a:solidFill>
            <a:srgbClr val="CC99FF"/>
          </a:solidFill>
          <a:ln>
            <a:noFill/>
          </a:ln>
        </p:spPr>
      </p:pic>
      <p:sp>
        <p:nvSpPr>
          <p:cNvPr id="101" name="TextBox 100">
            <a:extLst>
              <a:ext uri="{FF2B5EF4-FFF2-40B4-BE49-F238E27FC236}">
                <a16:creationId xmlns:a16="http://schemas.microsoft.com/office/drawing/2014/main" id="{6B6A7412-4B2A-4786-A6E8-7BB43F5FE5FF}"/>
              </a:ext>
            </a:extLst>
          </p:cNvPr>
          <p:cNvSpPr txBox="1"/>
          <p:nvPr/>
        </p:nvSpPr>
        <p:spPr>
          <a:xfrm>
            <a:off x="5776871" y="1067192"/>
            <a:ext cx="827234" cy="972235"/>
          </a:xfrm>
          <a:prstGeom prst="rect">
            <a:avLst/>
          </a:prstGeom>
          <a:solidFill>
            <a:srgbClr val="31859C"/>
          </a:solidFill>
        </p:spPr>
        <p:txBody>
          <a:bodyPr wrap="square" rtlCol="0" anchor="ctr">
            <a:noAutofit/>
          </a:bodyPr>
          <a:lstStyle>
            <a:defPPr>
              <a:defRPr lang="en-US"/>
            </a:defPPr>
            <a:lvl1pPr marR="0" lvl="0" indent="0" fontAlgn="auto">
              <a:lnSpc>
                <a:spcPct val="100000"/>
              </a:lnSpc>
              <a:spcBef>
                <a:spcPts val="0"/>
              </a:spcBef>
              <a:spcAft>
                <a:spcPts val="0"/>
              </a:spcAft>
              <a:buClrTx/>
              <a:buSzTx/>
              <a:buFontTx/>
              <a:buNone/>
              <a:tabLst/>
              <a:defRPr sz="1050">
                <a:effectLst/>
                <a:latin typeface="Century Gothic" panose="020B0502020202020204" pitchFamily="34" charset="0"/>
                <a:ea typeface="Arial" panose="020B0604020202020204" pitchFamily="34" charset="0"/>
                <a:cs typeface="Arial" panose="020B0604020202020204" pitchFamily="34" charset="0"/>
              </a:defRPr>
            </a:lvl1pPr>
          </a:lstStyle>
          <a:p>
            <a:pPr algn="ctr"/>
            <a:r>
              <a:rPr lang="en-ZA" sz="900" dirty="0">
                <a:solidFill>
                  <a:schemeClr val="bg1"/>
                </a:solidFill>
                <a:effectLst>
                  <a:outerShdw blurRad="38100" dist="38100" dir="2700000" algn="tl">
                    <a:srgbClr val="000000">
                      <a:alpha val="43137"/>
                    </a:srgbClr>
                  </a:outerShdw>
                </a:effectLst>
              </a:rPr>
              <a:t>Amended Supply Agreement </a:t>
            </a:r>
          </a:p>
        </p:txBody>
      </p:sp>
      <p:sp>
        <p:nvSpPr>
          <p:cNvPr id="103" name="TextBox 102">
            <a:extLst>
              <a:ext uri="{FF2B5EF4-FFF2-40B4-BE49-F238E27FC236}">
                <a16:creationId xmlns:a16="http://schemas.microsoft.com/office/drawing/2014/main" id="{A484F893-9D86-4596-A915-1C94450071D4}"/>
              </a:ext>
            </a:extLst>
          </p:cNvPr>
          <p:cNvSpPr txBox="1"/>
          <p:nvPr/>
        </p:nvSpPr>
        <p:spPr>
          <a:xfrm>
            <a:off x="5744644" y="3964610"/>
            <a:ext cx="827234" cy="837016"/>
          </a:xfrm>
          <a:prstGeom prst="rect">
            <a:avLst/>
          </a:prstGeom>
          <a:solidFill>
            <a:srgbClr val="31859C"/>
          </a:solidFill>
        </p:spPr>
        <p:txBody>
          <a:bodyPr wrap="square" rtlCol="0" anchor="ctr">
            <a:noAutofit/>
          </a:bodyPr>
          <a:lstStyle>
            <a:defPPr>
              <a:defRPr lang="en-US"/>
            </a:defPPr>
            <a:lvl1pPr marR="0" lvl="0" indent="0" fontAlgn="auto">
              <a:lnSpc>
                <a:spcPct val="100000"/>
              </a:lnSpc>
              <a:spcBef>
                <a:spcPts val="0"/>
              </a:spcBef>
              <a:spcAft>
                <a:spcPts val="0"/>
              </a:spcAft>
              <a:buClrTx/>
              <a:buSzTx/>
              <a:buFontTx/>
              <a:buNone/>
              <a:tabLst/>
              <a:defRPr sz="1050">
                <a:effectLst/>
                <a:latin typeface="Century Gothic" panose="020B0502020202020204" pitchFamily="34" charset="0"/>
                <a:ea typeface="Arial" panose="020B0604020202020204" pitchFamily="34" charset="0"/>
                <a:cs typeface="Arial" panose="020B0604020202020204" pitchFamily="34" charset="0"/>
              </a:defRPr>
            </a:lvl1pPr>
          </a:lstStyle>
          <a:p>
            <a:pPr algn="ctr"/>
            <a:r>
              <a:rPr lang="en-ZA" sz="900">
                <a:solidFill>
                  <a:schemeClr val="bg1"/>
                </a:solidFill>
                <a:effectLst>
                  <a:outerShdw blurRad="38100" dist="38100" dir="2700000" algn="tl">
                    <a:srgbClr val="000000">
                      <a:alpha val="43137"/>
                    </a:srgbClr>
                  </a:outerShdw>
                </a:effectLst>
              </a:rPr>
              <a:t>Power Purchase Agreement</a:t>
            </a:r>
          </a:p>
        </p:txBody>
      </p:sp>
      <p:sp>
        <p:nvSpPr>
          <p:cNvPr id="102" name="TextBox 101">
            <a:extLst>
              <a:ext uri="{FF2B5EF4-FFF2-40B4-BE49-F238E27FC236}">
                <a16:creationId xmlns:a16="http://schemas.microsoft.com/office/drawing/2014/main" id="{BC383BB1-4E6F-4745-BF63-EE478B08CB2A}"/>
              </a:ext>
            </a:extLst>
          </p:cNvPr>
          <p:cNvSpPr txBox="1"/>
          <p:nvPr/>
        </p:nvSpPr>
        <p:spPr>
          <a:xfrm>
            <a:off x="9225344" y="922039"/>
            <a:ext cx="827234" cy="921807"/>
          </a:xfrm>
          <a:prstGeom prst="rect">
            <a:avLst/>
          </a:prstGeom>
          <a:solidFill>
            <a:srgbClr val="31859C"/>
          </a:solidFill>
        </p:spPr>
        <p:txBody>
          <a:bodyPr wrap="square" rtlCol="0" anchor="ctr">
            <a:noAutofit/>
          </a:bodyPr>
          <a:lstStyle>
            <a:defPPr>
              <a:defRPr lang="en-US"/>
            </a:defPPr>
            <a:lvl1pPr marR="0" lvl="0" indent="0" fontAlgn="auto">
              <a:lnSpc>
                <a:spcPct val="100000"/>
              </a:lnSpc>
              <a:spcBef>
                <a:spcPts val="0"/>
              </a:spcBef>
              <a:spcAft>
                <a:spcPts val="0"/>
              </a:spcAft>
              <a:buClrTx/>
              <a:buSzTx/>
              <a:buFontTx/>
              <a:buNone/>
              <a:tabLst/>
              <a:defRPr sz="1050">
                <a:effectLst/>
                <a:latin typeface="Century Gothic" panose="020B0502020202020204" pitchFamily="34" charset="0"/>
                <a:ea typeface="Arial" panose="020B0604020202020204" pitchFamily="34" charset="0"/>
                <a:cs typeface="Arial" panose="020B0604020202020204" pitchFamily="34" charset="0"/>
              </a:defRPr>
            </a:lvl1pPr>
          </a:lstStyle>
          <a:p>
            <a:pPr algn="ctr"/>
            <a:r>
              <a:rPr lang="en-ZA" sz="900" dirty="0">
                <a:solidFill>
                  <a:schemeClr val="bg1"/>
                </a:solidFill>
                <a:effectLst>
                  <a:outerShdw blurRad="38100" dist="38100" dir="2700000" algn="tl">
                    <a:srgbClr val="000000">
                      <a:alpha val="43137"/>
                    </a:srgbClr>
                  </a:outerShdw>
                </a:effectLst>
              </a:rPr>
              <a:t>Amended Supply Agreement </a:t>
            </a:r>
          </a:p>
        </p:txBody>
      </p:sp>
      <p:pic>
        <p:nvPicPr>
          <p:cNvPr id="106" name="Picture 2">
            <a:extLst>
              <a:ext uri="{FF2B5EF4-FFF2-40B4-BE49-F238E27FC236}">
                <a16:creationId xmlns:a16="http://schemas.microsoft.com/office/drawing/2014/main" id="{609C8146-7F14-4E23-92B1-9522D7B3F9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98735" y="3895308"/>
            <a:ext cx="285654" cy="289794"/>
          </a:xfrm>
          <a:prstGeom prst="rect">
            <a:avLst/>
          </a:prstGeom>
          <a:solidFill>
            <a:srgbClr val="CC99FF"/>
          </a:solidFill>
          <a:ln>
            <a:noFill/>
          </a:ln>
        </p:spPr>
      </p:pic>
      <p:pic>
        <p:nvPicPr>
          <p:cNvPr id="108" name="Picture 2">
            <a:extLst>
              <a:ext uri="{FF2B5EF4-FFF2-40B4-BE49-F238E27FC236}">
                <a16:creationId xmlns:a16="http://schemas.microsoft.com/office/drawing/2014/main" id="{FBFF8535-D681-4821-9DEE-A8A9AD27DB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3407" y="1622444"/>
            <a:ext cx="285654" cy="289794"/>
          </a:xfrm>
          <a:prstGeom prst="rect">
            <a:avLst/>
          </a:prstGeom>
          <a:solidFill>
            <a:srgbClr val="CC99FF"/>
          </a:solidFill>
          <a:ln>
            <a:noFill/>
          </a:ln>
        </p:spPr>
      </p:pic>
      <p:pic>
        <p:nvPicPr>
          <p:cNvPr id="109" name="Picture 2">
            <a:extLst>
              <a:ext uri="{FF2B5EF4-FFF2-40B4-BE49-F238E27FC236}">
                <a16:creationId xmlns:a16="http://schemas.microsoft.com/office/drawing/2014/main" id="{465E69CE-53CB-4EE2-BBF5-0B5C1A4501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4085" y="1622444"/>
            <a:ext cx="285654" cy="289794"/>
          </a:xfrm>
          <a:prstGeom prst="rect">
            <a:avLst/>
          </a:prstGeom>
          <a:solidFill>
            <a:srgbClr val="CC99FF"/>
          </a:solidFill>
          <a:ln>
            <a:noFill/>
          </a:ln>
        </p:spPr>
      </p:pic>
      <p:sp>
        <p:nvSpPr>
          <p:cNvPr id="115" name="Rectangle 114">
            <a:extLst>
              <a:ext uri="{FF2B5EF4-FFF2-40B4-BE49-F238E27FC236}">
                <a16:creationId xmlns:a16="http://schemas.microsoft.com/office/drawing/2014/main" id="{CB610096-0CA1-492B-97F2-AC09CE68BDC3}"/>
              </a:ext>
            </a:extLst>
          </p:cNvPr>
          <p:cNvSpPr/>
          <p:nvPr/>
        </p:nvSpPr>
        <p:spPr>
          <a:xfrm>
            <a:off x="5570399" y="2575719"/>
            <a:ext cx="1108920" cy="837016"/>
          </a:xfrm>
          <a:prstGeom prst="rect">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spc="0" normalizeH="0" baseline="0" noProof="0" dirty="0">
                <a:ln>
                  <a:noFill/>
                </a:ln>
                <a:solidFill>
                  <a:schemeClr val="tx1"/>
                </a:solidFill>
                <a:uLnTx/>
                <a:uFillTx/>
                <a:latin typeface="Century Gothic" panose="020B0502020202020204" pitchFamily="34" charset="0"/>
              </a:rPr>
              <a:t>Tariff: </a:t>
            </a:r>
            <a:r>
              <a:rPr kumimoji="0" lang="en-ZA" sz="800" b="0" i="0" u="none" strike="noStrike" kern="1200" cap="none" spc="0" normalizeH="0" baseline="0" noProof="0" dirty="0">
                <a:ln>
                  <a:noFill/>
                </a:ln>
                <a:solidFill>
                  <a:schemeClr val="tx1"/>
                </a:solidFill>
                <a:uLnTx/>
                <a:uFillTx/>
                <a:latin typeface="Century Gothic" panose="020B0502020202020204" pitchFamily="34" charset="0"/>
              </a:rPr>
              <a:t>Eskom tariff &amp; WEPS (credit) for energy wheeled</a:t>
            </a:r>
          </a:p>
        </p:txBody>
      </p:sp>
      <p:sp>
        <p:nvSpPr>
          <p:cNvPr id="116" name="Rectangle 115">
            <a:extLst>
              <a:ext uri="{FF2B5EF4-FFF2-40B4-BE49-F238E27FC236}">
                <a16:creationId xmlns:a16="http://schemas.microsoft.com/office/drawing/2014/main" id="{6F0FBBF0-E4A2-4C89-921F-3B823D9BE836}"/>
              </a:ext>
            </a:extLst>
          </p:cNvPr>
          <p:cNvSpPr/>
          <p:nvPr/>
        </p:nvSpPr>
        <p:spPr>
          <a:xfrm>
            <a:off x="5573349" y="2097024"/>
            <a:ext cx="1108920" cy="479518"/>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spc="0" normalizeH="0" baseline="0" noProof="0" dirty="0">
                <a:ln>
                  <a:noFill/>
                </a:ln>
                <a:solidFill>
                  <a:prstClr val="black">
                    <a:lumMod val="85000"/>
                    <a:lumOff val="15000"/>
                  </a:prstClr>
                </a:solidFill>
                <a:uLnTx/>
                <a:uFillTx/>
                <a:latin typeface="Century Gothic" panose="020B0502020202020204" pitchFamily="34" charset="0"/>
              </a:rPr>
              <a:t>Invoice from Eskom to Munic</a:t>
            </a:r>
            <a:endParaRPr kumimoji="0" lang="en-ZA" sz="800" b="0" i="0" u="none" strike="noStrike" kern="1200" cap="none" spc="0" normalizeH="0" baseline="0" noProof="0" dirty="0">
              <a:ln>
                <a:noFill/>
              </a:ln>
              <a:solidFill>
                <a:prstClr val="black">
                  <a:lumMod val="85000"/>
                  <a:lumOff val="15000"/>
                </a:prstClr>
              </a:solidFill>
              <a:uLnTx/>
              <a:uFillTx/>
              <a:latin typeface="Century Gothic" panose="020B0502020202020204" pitchFamily="34" charset="0"/>
            </a:endParaRPr>
          </a:p>
        </p:txBody>
      </p:sp>
      <p:sp>
        <p:nvSpPr>
          <p:cNvPr id="123" name="Rectangle 122">
            <a:extLst>
              <a:ext uri="{FF2B5EF4-FFF2-40B4-BE49-F238E27FC236}">
                <a16:creationId xmlns:a16="http://schemas.microsoft.com/office/drawing/2014/main" id="{CB25B377-EC01-4860-A734-95476FFBDDCE}"/>
              </a:ext>
            </a:extLst>
          </p:cNvPr>
          <p:cNvSpPr/>
          <p:nvPr/>
        </p:nvSpPr>
        <p:spPr>
          <a:xfrm>
            <a:off x="5596912" y="5372299"/>
            <a:ext cx="1160060" cy="837016"/>
          </a:xfrm>
          <a:prstGeom prst="rect">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spc="0" normalizeH="0" baseline="0" noProof="0" dirty="0">
                <a:ln>
                  <a:noFill/>
                </a:ln>
                <a:solidFill>
                  <a:schemeClr val="tx1"/>
                </a:solidFill>
                <a:uLnTx/>
                <a:uFillTx/>
                <a:latin typeface="Century Gothic" panose="020B0502020202020204" pitchFamily="34" charset="0"/>
              </a:rPr>
              <a:t>Tariff: </a:t>
            </a:r>
            <a:r>
              <a:rPr kumimoji="0" lang="en-ZA" sz="800" b="0" i="0" u="none" strike="noStrike" kern="1200" cap="none" spc="0" normalizeH="0" baseline="0" noProof="0" dirty="0">
                <a:ln>
                  <a:noFill/>
                </a:ln>
                <a:solidFill>
                  <a:schemeClr val="tx1"/>
                </a:solidFill>
                <a:uLnTx/>
                <a:uFillTx/>
                <a:latin typeface="Century Gothic" panose="020B0502020202020204" pitchFamily="34" charset="0"/>
              </a:rPr>
              <a:t>As agreed with customer in PPA</a:t>
            </a:r>
          </a:p>
        </p:txBody>
      </p:sp>
      <p:sp>
        <p:nvSpPr>
          <p:cNvPr id="124" name="Rectangle 123">
            <a:extLst>
              <a:ext uri="{FF2B5EF4-FFF2-40B4-BE49-F238E27FC236}">
                <a16:creationId xmlns:a16="http://schemas.microsoft.com/office/drawing/2014/main" id="{21218107-2B8E-4913-BCF4-D10CCC300A54}"/>
              </a:ext>
            </a:extLst>
          </p:cNvPr>
          <p:cNvSpPr/>
          <p:nvPr/>
        </p:nvSpPr>
        <p:spPr>
          <a:xfrm>
            <a:off x="5597045" y="4895392"/>
            <a:ext cx="1160060" cy="479518"/>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spc="0" normalizeH="0" baseline="0" noProof="0" dirty="0">
                <a:ln>
                  <a:noFill/>
                </a:ln>
                <a:solidFill>
                  <a:prstClr val="black">
                    <a:lumMod val="85000"/>
                    <a:lumOff val="15000"/>
                  </a:prstClr>
                </a:solidFill>
                <a:uLnTx/>
                <a:uFillTx/>
                <a:latin typeface="Century Gothic" panose="020B0502020202020204" pitchFamily="34" charset="0"/>
              </a:rPr>
              <a:t>Invoice from Generator to Customer</a:t>
            </a:r>
            <a:endParaRPr kumimoji="0" lang="en-ZA" sz="800" b="0" i="0" u="none" strike="noStrike" kern="1200" cap="none" spc="0" normalizeH="0" baseline="0" noProof="0" dirty="0">
              <a:ln>
                <a:noFill/>
              </a:ln>
              <a:solidFill>
                <a:prstClr val="black">
                  <a:lumMod val="85000"/>
                  <a:lumOff val="15000"/>
                </a:prstClr>
              </a:solidFill>
              <a:uLnTx/>
              <a:uFillTx/>
              <a:latin typeface="Century Gothic" panose="020B0502020202020204" pitchFamily="34" charset="0"/>
            </a:endParaRPr>
          </a:p>
        </p:txBody>
      </p:sp>
      <p:sp>
        <p:nvSpPr>
          <p:cNvPr id="125" name="Rectangle 124">
            <a:extLst>
              <a:ext uri="{FF2B5EF4-FFF2-40B4-BE49-F238E27FC236}">
                <a16:creationId xmlns:a16="http://schemas.microsoft.com/office/drawing/2014/main" id="{2E995CFB-6EDA-4FF5-A88D-6283D8CD0A4F}"/>
              </a:ext>
            </a:extLst>
          </p:cNvPr>
          <p:cNvSpPr/>
          <p:nvPr/>
        </p:nvSpPr>
        <p:spPr>
          <a:xfrm>
            <a:off x="8693150" y="2990258"/>
            <a:ext cx="1463677" cy="1265544"/>
          </a:xfrm>
          <a:prstGeom prst="rect">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defTabSz="914400" rtl="0" eaLnBrk="1" fontAlgn="auto" latinLnBrk="0" hangingPunct="1">
              <a:lnSpc>
                <a:spcPct val="100000"/>
              </a:lnSpc>
              <a:spcBef>
                <a:spcPts val="0"/>
              </a:spcBef>
              <a:spcAft>
                <a:spcPts val="0"/>
              </a:spcAft>
              <a:buClrTx/>
              <a:buSzTx/>
              <a:tabLst/>
              <a:defRPr/>
            </a:pPr>
            <a:r>
              <a:rPr kumimoji="0" lang="en-ZA" sz="700" b="1" i="0" u="none" strike="noStrike" kern="1200" cap="none" spc="0" normalizeH="0" baseline="0" noProof="0" dirty="0">
                <a:ln>
                  <a:noFill/>
                </a:ln>
                <a:solidFill>
                  <a:schemeClr val="tx1"/>
                </a:solidFill>
                <a:uLnTx/>
                <a:uFillTx/>
                <a:latin typeface="Century Gothic" panose="020B0502020202020204" pitchFamily="34" charset="0"/>
              </a:rPr>
              <a:t>Tariff: </a:t>
            </a:r>
            <a:r>
              <a:rPr kumimoji="0" lang="en-ZA" sz="700" b="0" i="0" u="none" strike="noStrike" kern="1200" cap="none" spc="0" normalizeH="0" baseline="0" noProof="0" dirty="0">
                <a:ln>
                  <a:noFill/>
                </a:ln>
                <a:solidFill>
                  <a:schemeClr val="tx1"/>
                </a:solidFill>
                <a:uLnTx/>
                <a:uFillTx/>
                <a:latin typeface="Century Gothic" panose="020B0502020202020204" pitchFamily="34" charset="0"/>
              </a:rPr>
              <a:t>Wheeling tariff / Muni tariff &amp; WEPS credit:</a:t>
            </a:r>
          </a:p>
          <a:p>
            <a:pPr marL="88900" marR="0" lvl="0" indent="-88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700" b="0" i="0" u="none" strike="noStrike" kern="1200" cap="none" spc="0" normalizeH="0" baseline="0" noProof="0" dirty="0">
                <a:ln>
                  <a:noFill/>
                </a:ln>
                <a:solidFill>
                  <a:schemeClr val="tx1"/>
                </a:solidFill>
                <a:uLnTx/>
                <a:uFillTx/>
                <a:latin typeface="Century Gothic" panose="020B0502020202020204" pitchFamily="34" charset="0"/>
              </a:rPr>
              <a:t>100% energy supplied to connection point incl. losses as part of wheeling costs</a:t>
            </a:r>
          </a:p>
          <a:p>
            <a:pPr marL="88900" marR="0" lvl="0" indent="-88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700" b="0" i="0" u="none" strike="noStrike" kern="1200" cap="none" spc="0" normalizeH="0" baseline="0" noProof="0" dirty="0">
                <a:ln>
                  <a:noFill/>
                </a:ln>
                <a:solidFill>
                  <a:schemeClr val="tx1"/>
                </a:solidFill>
                <a:uLnTx/>
                <a:uFillTx/>
                <a:latin typeface="Century Gothic" panose="020B0502020202020204" pitchFamily="34" charset="0"/>
              </a:rPr>
              <a:t>Credit for green energy imported @ WEPS rate</a:t>
            </a:r>
          </a:p>
          <a:p>
            <a:pPr marL="88900" marR="0" lvl="0" indent="-88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700" b="0" i="0" u="none" strike="noStrike" kern="1200" cap="none" spc="0" normalizeH="0" baseline="0" noProof="0" dirty="0">
                <a:ln>
                  <a:noFill/>
                </a:ln>
                <a:solidFill>
                  <a:schemeClr val="tx1"/>
                </a:solidFill>
                <a:uLnTx/>
                <a:uFillTx/>
                <a:latin typeface="Century Gothic" panose="020B0502020202020204" pitchFamily="34" charset="0"/>
              </a:rPr>
              <a:t>Wheeling charges: Administration charge and affordability subsidy rebate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700" b="0" i="0" u="none" strike="noStrike" kern="1200" cap="none" spc="0" normalizeH="0" baseline="0" noProof="0" dirty="0">
              <a:ln>
                <a:noFill/>
              </a:ln>
              <a:solidFill>
                <a:schemeClr val="tx1"/>
              </a:solidFill>
              <a:uLnTx/>
              <a:uFillTx/>
              <a:latin typeface="Century Gothic" panose="020B0502020202020204" pitchFamily="34" charset="0"/>
            </a:endParaRPr>
          </a:p>
        </p:txBody>
      </p:sp>
      <p:sp>
        <p:nvSpPr>
          <p:cNvPr id="126" name="Rectangle 125">
            <a:extLst>
              <a:ext uri="{FF2B5EF4-FFF2-40B4-BE49-F238E27FC236}">
                <a16:creationId xmlns:a16="http://schemas.microsoft.com/office/drawing/2014/main" id="{2140AA00-D968-497D-BBF4-7963F44E9D11}"/>
              </a:ext>
            </a:extLst>
          </p:cNvPr>
          <p:cNvSpPr/>
          <p:nvPr/>
        </p:nvSpPr>
        <p:spPr>
          <a:xfrm>
            <a:off x="8690457" y="2582593"/>
            <a:ext cx="1463677" cy="407665"/>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spc="0" normalizeH="0" baseline="0" noProof="0" dirty="0">
                <a:ln>
                  <a:noFill/>
                </a:ln>
                <a:solidFill>
                  <a:prstClr val="black">
                    <a:lumMod val="85000"/>
                    <a:lumOff val="15000"/>
                  </a:prstClr>
                </a:solidFill>
                <a:uLnTx/>
                <a:uFillTx/>
                <a:latin typeface="Century Gothic" panose="020B0502020202020204" pitchFamily="34" charset="0"/>
              </a:rPr>
              <a:t>Invoice from Munic to Customer</a:t>
            </a:r>
            <a:endParaRPr kumimoji="0" lang="en-ZA" sz="800" b="0" i="0" u="none" strike="noStrike" kern="1200" cap="none" spc="0" normalizeH="0" baseline="0" noProof="0" dirty="0">
              <a:ln>
                <a:noFill/>
              </a:ln>
              <a:solidFill>
                <a:prstClr val="black">
                  <a:lumMod val="85000"/>
                  <a:lumOff val="15000"/>
                </a:prstClr>
              </a:solidFill>
              <a:uLnTx/>
              <a:uFillTx/>
              <a:latin typeface="Century Gothic" panose="020B0502020202020204" pitchFamily="34" charset="0"/>
            </a:endParaRPr>
          </a:p>
        </p:txBody>
      </p:sp>
      <p:cxnSp>
        <p:nvCxnSpPr>
          <p:cNvPr id="132" name="Straight Arrow Connector 131">
            <a:extLst>
              <a:ext uri="{FF2B5EF4-FFF2-40B4-BE49-F238E27FC236}">
                <a16:creationId xmlns:a16="http://schemas.microsoft.com/office/drawing/2014/main" id="{FC04AE00-1561-47F0-97A4-6E0083178C8D}"/>
              </a:ext>
            </a:extLst>
          </p:cNvPr>
          <p:cNvCxnSpPr>
            <a:cxnSpLocks/>
          </p:cNvCxnSpPr>
          <p:nvPr/>
        </p:nvCxnSpPr>
        <p:spPr>
          <a:xfrm flipV="1">
            <a:off x="1633251" y="1735597"/>
            <a:ext cx="2834529" cy="120749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490B7C16-A27D-4FAD-9501-D077BA358388}"/>
              </a:ext>
            </a:extLst>
          </p:cNvPr>
          <p:cNvCxnSpPr>
            <a:cxnSpLocks/>
          </p:cNvCxnSpPr>
          <p:nvPr/>
        </p:nvCxnSpPr>
        <p:spPr>
          <a:xfrm flipV="1">
            <a:off x="1329791" y="1271429"/>
            <a:ext cx="2535421" cy="987214"/>
          </a:xfrm>
          <a:prstGeom prst="straightConnector1">
            <a:avLst/>
          </a:prstGeom>
          <a:ln w="38100">
            <a:solidFill>
              <a:srgbClr val="31859C"/>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BF993BBF-643E-4D35-A03D-8ECD654AFFEE}"/>
              </a:ext>
            </a:extLst>
          </p:cNvPr>
          <p:cNvSpPr txBox="1"/>
          <p:nvPr/>
        </p:nvSpPr>
        <p:spPr>
          <a:xfrm>
            <a:off x="2256891" y="1088855"/>
            <a:ext cx="882556" cy="921807"/>
          </a:xfrm>
          <a:prstGeom prst="rect">
            <a:avLst/>
          </a:prstGeom>
          <a:solidFill>
            <a:srgbClr val="31859C"/>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900" dirty="0">
                <a:solidFill>
                  <a:schemeClr val="bg1"/>
                </a:solidFill>
                <a:effectLst>
                  <a:outerShdw blurRad="38100" dist="38100" dir="2700000" algn="tl">
                    <a:srgbClr val="000000">
                      <a:alpha val="43137"/>
                    </a:srgbClr>
                  </a:outerShdw>
                </a:effectLst>
                <a:latin typeface="Century Gothic" panose="020B0502020202020204" pitchFamily="34" charset="0"/>
                <a:ea typeface="Arial" panose="020B0604020202020204" pitchFamily="34" charset="0"/>
                <a:cs typeface="Arial" panose="020B0604020202020204" pitchFamily="34" charset="0"/>
              </a:rPr>
              <a:t>Connection and Use of Systems Agreement (+ Wheeling Annex)</a:t>
            </a:r>
            <a:endParaRPr kumimoji="0" lang="en-ZA" sz="9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ndParaRPr>
          </a:p>
        </p:txBody>
      </p:sp>
      <p:cxnSp>
        <p:nvCxnSpPr>
          <p:cNvPr id="94" name="Straight Arrow Connector 93">
            <a:extLst>
              <a:ext uri="{FF2B5EF4-FFF2-40B4-BE49-F238E27FC236}">
                <a16:creationId xmlns:a16="http://schemas.microsoft.com/office/drawing/2014/main" id="{6F377B0E-1F27-46D3-BF06-D96FBAB01F3A}"/>
              </a:ext>
            </a:extLst>
          </p:cNvPr>
          <p:cNvCxnSpPr>
            <a:cxnSpLocks/>
          </p:cNvCxnSpPr>
          <p:nvPr/>
        </p:nvCxnSpPr>
        <p:spPr>
          <a:xfrm>
            <a:off x="7856686" y="1593065"/>
            <a:ext cx="2944772" cy="751412"/>
          </a:xfrm>
          <a:prstGeom prst="straightConnector1">
            <a:avLst/>
          </a:prstGeom>
          <a:ln w="3810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1CEEAB13-284B-445E-90B5-0BBC227EF54C}"/>
              </a:ext>
            </a:extLst>
          </p:cNvPr>
          <p:cNvCxnSpPr>
            <a:cxnSpLocks/>
          </p:cNvCxnSpPr>
          <p:nvPr/>
        </p:nvCxnSpPr>
        <p:spPr>
          <a:xfrm flipV="1">
            <a:off x="4928343" y="819603"/>
            <a:ext cx="2417233" cy="3862"/>
          </a:xfrm>
          <a:prstGeom prst="straightConnector1">
            <a:avLst/>
          </a:prstGeom>
          <a:ln w="3810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A9B3480F-CF39-43C4-A2CD-0BE6C9CF1DCA}"/>
              </a:ext>
            </a:extLst>
          </p:cNvPr>
          <p:cNvSpPr/>
          <p:nvPr/>
        </p:nvSpPr>
        <p:spPr>
          <a:xfrm>
            <a:off x="750364" y="4041004"/>
            <a:ext cx="1205182" cy="154828"/>
          </a:xfrm>
          <a:prstGeom prst="rect">
            <a:avLst/>
          </a:prstGeom>
          <a:solidFill>
            <a:srgbClr val="CC99FF"/>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600" b="1" dirty="0">
                <a:solidFill>
                  <a:schemeClr val="bg1"/>
                </a:solidFill>
                <a:effectLst>
                  <a:outerShdw blurRad="38100" dist="38100" dir="2700000" algn="tl">
                    <a:srgbClr val="000000">
                      <a:alpha val="43137"/>
                    </a:srgbClr>
                  </a:outerShdw>
                </a:effectLst>
                <a:latin typeface="Century Gothic" panose="020B0502020202020204" pitchFamily="34" charset="0"/>
              </a:rPr>
              <a:t>Smart Meter @ Generator</a:t>
            </a:r>
            <a:endParaRPr kumimoji="0" lang="en-ZA" sz="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ndParaRPr>
          </a:p>
        </p:txBody>
      </p:sp>
      <p:sp>
        <p:nvSpPr>
          <p:cNvPr id="118" name="Rectangle 117">
            <a:extLst>
              <a:ext uri="{FF2B5EF4-FFF2-40B4-BE49-F238E27FC236}">
                <a16:creationId xmlns:a16="http://schemas.microsoft.com/office/drawing/2014/main" id="{E14181F5-19D6-4B45-85C0-53CC30D3C5C8}"/>
              </a:ext>
            </a:extLst>
          </p:cNvPr>
          <p:cNvSpPr/>
          <p:nvPr/>
        </p:nvSpPr>
        <p:spPr>
          <a:xfrm>
            <a:off x="4536287" y="1884600"/>
            <a:ext cx="1205182" cy="154828"/>
          </a:xfrm>
          <a:prstGeom prst="rect">
            <a:avLst/>
          </a:prstGeom>
          <a:solidFill>
            <a:srgbClr val="CC99FF"/>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600" b="1" dirty="0">
                <a:solidFill>
                  <a:schemeClr val="bg1"/>
                </a:solidFill>
                <a:effectLst>
                  <a:outerShdw blurRad="38100" dist="38100" dir="2700000" algn="tl">
                    <a:srgbClr val="000000">
                      <a:alpha val="43137"/>
                    </a:srgbClr>
                  </a:outerShdw>
                </a:effectLst>
                <a:latin typeface="Century Gothic" panose="020B0502020202020204" pitchFamily="34" charset="0"/>
              </a:rPr>
              <a:t>Smart Meter @ POD</a:t>
            </a:r>
            <a:endParaRPr kumimoji="0" lang="en-ZA" sz="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ndParaRPr>
          </a:p>
        </p:txBody>
      </p:sp>
      <p:sp>
        <p:nvSpPr>
          <p:cNvPr id="121" name="Rectangle 120">
            <a:extLst>
              <a:ext uri="{FF2B5EF4-FFF2-40B4-BE49-F238E27FC236}">
                <a16:creationId xmlns:a16="http://schemas.microsoft.com/office/drawing/2014/main" id="{B2F7425D-92E9-4AF5-8A9D-5982F82B31EF}"/>
              </a:ext>
            </a:extLst>
          </p:cNvPr>
          <p:cNvSpPr/>
          <p:nvPr/>
        </p:nvSpPr>
        <p:spPr>
          <a:xfrm>
            <a:off x="6612569" y="1911246"/>
            <a:ext cx="1205182" cy="154828"/>
          </a:xfrm>
          <a:prstGeom prst="rect">
            <a:avLst/>
          </a:prstGeom>
          <a:solidFill>
            <a:srgbClr val="CC99FF"/>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600" b="1" dirty="0">
                <a:solidFill>
                  <a:schemeClr val="bg1"/>
                </a:solidFill>
                <a:effectLst>
                  <a:outerShdw blurRad="38100" dist="38100" dir="2700000" algn="tl">
                    <a:srgbClr val="000000">
                      <a:alpha val="43137"/>
                    </a:srgbClr>
                  </a:outerShdw>
                </a:effectLst>
                <a:latin typeface="Century Gothic" panose="020B0502020202020204" pitchFamily="34" charset="0"/>
              </a:rPr>
              <a:t>Check Smart Meter @ POD</a:t>
            </a:r>
            <a:endParaRPr kumimoji="0" lang="en-ZA" sz="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ndParaRPr>
          </a:p>
        </p:txBody>
      </p:sp>
      <p:sp>
        <p:nvSpPr>
          <p:cNvPr id="122" name="Rectangle 121">
            <a:extLst>
              <a:ext uri="{FF2B5EF4-FFF2-40B4-BE49-F238E27FC236}">
                <a16:creationId xmlns:a16="http://schemas.microsoft.com/office/drawing/2014/main" id="{2847B4E6-D93B-44DF-ABEE-4307FA6CDA2D}"/>
              </a:ext>
            </a:extLst>
          </p:cNvPr>
          <p:cNvSpPr/>
          <p:nvPr/>
        </p:nvSpPr>
        <p:spPr>
          <a:xfrm>
            <a:off x="10498735" y="4173888"/>
            <a:ext cx="1383122" cy="154828"/>
          </a:xfrm>
          <a:prstGeom prst="rect">
            <a:avLst/>
          </a:prstGeom>
          <a:solidFill>
            <a:srgbClr val="CC99FF"/>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600" b="1" dirty="0">
                <a:solidFill>
                  <a:schemeClr val="bg1"/>
                </a:solidFill>
                <a:effectLst>
                  <a:outerShdw blurRad="38100" dist="38100" dir="2700000" algn="tl">
                    <a:srgbClr val="000000">
                      <a:alpha val="43137"/>
                    </a:srgbClr>
                  </a:outerShdw>
                </a:effectLst>
                <a:latin typeface="Century Gothic" panose="020B0502020202020204" pitchFamily="34" charset="0"/>
              </a:rPr>
              <a:t>Munic Smart Meter @ Customer</a:t>
            </a:r>
            <a:endParaRPr kumimoji="0" lang="en-ZA" sz="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ndParaRPr>
          </a:p>
        </p:txBody>
      </p:sp>
      <p:grpSp>
        <p:nvGrpSpPr>
          <p:cNvPr id="59" name="Group 58">
            <a:extLst>
              <a:ext uri="{FF2B5EF4-FFF2-40B4-BE49-F238E27FC236}">
                <a16:creationId xmlns:a16="http://schemas.microsoft.com/office/drawing/2014/main" id="{B0045D86-FAA6-4121-AE5E-E57D74ECEE05}"/>
              </a:ext>
            </a:extLst>
          </p:cNvPr>
          <p:cNvGrpSpPr/>
          <p:nvPr/>
        </p:nvGrpSpPr>
        <p:grpSpPr>
          <a:xfrm>
            <a:off x="518767" y="4836231"/>
            <a:ext cx="2620680" cy="865528"/>
            <a:chOff x="475775" y="3986637"/>
            <a:chExt cx="2090226" cy="865528"/>
          </a:xfrm>
        </p:grpSpPr>
        <p:cxnSp>
          <p:nvCxnSpPr>
            <p:cNvPr id="127" name="Straight Arrow Connector 126">
              <a:extLst>
                <a:ext uri="{FF2B5EF4-FFF2-40B4-BE49-F238E27FC236}">
                  <a16:creationId xmlns:a16="http://schemas.microsoft.com/office/drawing/2014/main" id="{473A0059-355C-40C6-B9D0-A016042ACC53}"/>
                </a:ext>
              </a:extLst>
            </p:cNvPr>
            <p:cNvCxnSpPr>
              <a:cxnSpLocks/>
            </p:cNvCxnSpPr>
            <p:nvPr/>
          </p:nvCxnSpPr>
          <p:spPr>
            <a:xfrm>
              <a:off x="502704" y="4306715"/>
              <a:ext cx="643343"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21B8C262-D020-4756-8105-CC571545A576}"/>
                </a:ext>
              </a:extLst>
            </p:cNvPr>
            <p:cNvCxnSpPr>
              <a:cxnSpLocks/>
            </p:cNvCxnSpPr>
            <p:nvPr/>
          </p:nvCxnSpPr>
          <p:spPr>
            <a:xfrm>
              <a:off x="475775" y="4072824"/>
              <a:ext cx="661610" cy="0"/>
            </a:xfrm>
            <a:prstGeom prst="straightConnector1">
              <a:avLst/>
            </a:prstGeom>
            <a:ln w="38100">
              <a:solidFill>
                <a:srgbClr val="31859C"/>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96971773-4403-4CE5-A5A9-A2475376B115}"/>
                </a:ext>
              </a:extLst>
            </p:cNvPr>
            <p:cNvCxnSpPr>
              <a:cxnSpLocks/>
            </p:cNvCxnSpPr>
            <p:nvPr/>
          </p:nvCxnSpPr>
          <p:spPr>
            <a:xfrm>
              <a:off x="502704" y="4543153"/>
              <a:ext cx="611309" cy="0"/>
            </a:xfrm>
            <a:prstGeom prst="straightConnector1">
              <a:avLst/>
            </a:prstGeom>
            <a:ln w="3810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5099D295-1590-466E-8E28-51590DDB0238}"/>
                </a:ext>
              </a:extLst>
            </p:cNvPr>
            <p:cNvCxnSpPr>
              <a:cxnSpLocks/>
            </p:cNvCxnSpPr>
            <p:nvPr/>
          </p:nvCxnSpPr>
          <p:spPr>
            <a:xfrm>
              <a:off x="495009" y="4774751"/>
              <a:ext cx="667478" cy="0"/>
            </a:xfrm>
            <a:prstGeom prst="straightConnector1">
              <a:avLst/>
            </a:prstGeom>
            <a:ln w="381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3" name="Rectangle 132">
              <a:extLst>
                <a:ext uri="{FF2B5EF4-FFF2-40B4-BE49-F238E27FC236}">
                  <a16:creationId xmlns:a16="http://schemas.microsoft.com/office/drawing/2014/main" id="{09E4F330-0C41-451D-BC51-DD04F90BCFC8}"/>
                </a:ext>
              </a:extLst>
            </p:cNvPr>
            <p:cNvSpPr/>
            <p:nvPr/>
          </p:nvSpPr>
          <p:spPr>
            <a:xfrm>
              <a:off x="1109101" y="3986637"/>
              <a:ext cx="1441218" cy="15482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ZA" sz="800" b="1" dirty="0">
                  <a:solidFill>
                    <a:prstClr val="black">
                      <a:lumMod val="85000"/>
                      <a:lumOff val="15000"/>
                    </a:prstClr>
                  </a:solidFill>
                  <a:latin typeface="Century Gothic" panose="020B0502020202020204" pitchFamily="34" charset="0"/>
                </a:rPr>
                <a:t>Contractual Arrangement</a:t>
              </a:r>
              <a:endParaRPr kumimoji="0" lang="en-ZA" sz="800" b="1" i="0" u="none" strike="noStrike" kern="1200" cap="none" spc="0" normalizeH="0" baseline="0" noProof="0" dirty="0">
                <a:ln>
                  <a:noFill/>
                </a:ln>
                <a:solidFill>
                  <a:prstClr val="black">
                    <a:lumMod val="85000"/>
                    <a:lumOff val="15000"/>
                  </a:prstClr>
                </a:solidFill>
                <a:uLnTx/>
                <a:uFillTx/>
                <a:latin typeface="Century Gothic" panose="020B0502020202020204" pitchFamily="34" charset="0"/>
              </a:endParaRPr>
            </a:p>
          </p:txBody>
        </p:sp>
        <p:sp>
          <p:nvSpPr>
            <p:cNvPr id="134" name="Rectangle 133">
              <a:extLst>
                <a:ext uri="{FF2B5EF4-FFF2-40B4-BE49-F238E27FC236}">
                  <a16:creationId xmlns:a16="http://schemas.microsoft.com/office/drawing/2014/main" id="{1428D7F2-442C-419E-952E-CA59C35FE1C0}"/>
                </a:ext>
              </a:extLst>
            </p:cNvPr>
            <p:cNvSpPr/>
            <p:nvPr/>
          </p:nvSpPr>
          <p:spPr>
            <a:xfrm>
              <a:off x="1103196" y="4229301"/>
              <a:ext cx="1441218" cy="15482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ZA" sz="800" b="1" dirty="0">
                  <a:solidFill>
                    <a:prstClr val="black">
                      <a:lumMod val="85000"/>
                      <a:lumOff val="15000"/>
                    </a:prstClr>
                  </a:solidFill>
                  <a:latin typeface="Century Gothic" panose="020B0502020202020204" pitchFamily="34" charset="0"/>
                </a:rPr>
                <a:t>Actual Electricity Flow</a:t>
              </a:r>
              <a:endParaRPr kumimoji="0" lang="en-ZA" sz="800" b="1" i="0" u="none" strike="noStrike" kern="1200" cap="none" spc="0" normalizeH="0" baseline="0" noProof="0" dirty="0">
                <a:ln>
                  <a:noFill/>
                </a:ln>
                <a:solidFill>
                  <a:prstClr val="black">
                    <a:lumMod val="85000"/>
                    <a:lumOff val="15000"/>
                  </a:prstClr>
                </a:solidFill>
                <a:uLnTx/>
                <a:uFillTx/>
                <a:latin typeface="Century Gothic" panose="020B0502020202020204" pitchFamily="34" charset="0"/>
              </a:endParaRPr>
            </a:p>
          </p:txBody>
        </p:sp>
        <p:sp>
          <p:nvSpPr>
            <p:cNvPr id="135" name="Rectangle 134">
              <a:extLst>
                <a:ext uri="{FF2B5EF4-FFF2-40B4-BE49-F238E27FC236}">
                  <a16:creationId xmlns:a16="http://schemas.microsoft.com/office/drawing/2014/main" id="{068E8230-F0F9-47B9-BFAD-54A7582EBE9D}"/>
                </a:ext>
              </a:extLst>
            </p:cNvPr>
            <p:cNvSpPr/>
            <p:nvPr/>
          </p:nvSpPr>
          <p:spPr>
            <a:xfrm>
              <a:off x="1115974" y="4471187"/>
              <a:ext cx="1441218" cy="15482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ZA" sz="800" b="1" dirty="0">
                  <a:solidFill>
                    <a:prstClr val="black">
                      <a:lumMod val="85000"/>
                      <a:lumOff val="15000"/>
                    </a:prstClr>
                  </a:solidFill>
                  <a:latin typeface="Century Gothic" panose="020B0502020202020204" pitchFamily="34" charset="0"/>
                </a:rPr>
                <a:t>Contracted Electricity Flow</a:t>
              </a:r>
              <a:endParaRPr kumimoji="0" lang="en-ZA" sz="800" b="1" i="0" u="none" strike="noStrike" kern="1200" cap="none" spc="0" normalizeH="0" baseline="0" noProof="0" dirty="0">
                <a:ln>
                  <a:noFill/>
                </a:ln>
                <a:solidFill>
                  <a:prstClr val="black">
                    <a:lumMod val="85000"/>
                    <a:lumOff val="15000"/>
                  </a:prstClr>
                </a:solidFill>
                <a:uLnTx/>
                <a:uFillTx/>
                <a:latin typeface="Century Gothic" panose="020B0502020202020204" pitchFamily="34" charset="0"/>
              </a:endParaRPr>
            </a:p>
          </p:txBody>
        </p:sp>
        <p:sp>
          <p:nvSpPr>
            <p:cNvPr id="136" name="Rectangle 135">
              <a:extLst>
                <a:ext uri="{FF2B5EF4-FFF2-40B4-BE49-F238E27FC236}">
                  <a16:creationId xmlns:a16="http://schemas.microsoft.com/office/drawing/2014/main" id="{CAB35356-D9A3-4342-8170-C38887EB86C1}"/>
                </a:ext>
              </a:extLst>
            </p:cNvPr>
            <p:cNvSpPr/>
            <p:nvPr/>
          </p:nvSpPr>
          <p:spPr>
            <a:xfrm>
              <a:off x="1124783" y="4697337"/>
              <a:ext cx="1441218" cy="15482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spc="0" normalizeH="0" baseline="0" noProof="0" dirty="0">
                  <a:ln>
                    <a:noFill/>
                  </a:ln>
                  <a:solidFill>
                    <a:prstClr val="black">
                      <a:lumMod val="85000"/>
                      <a:lumOff val="15000"/>
                    </a:prstClr>
                  </a:solidFill>
                  <a:uLnTx/>
                  <a:uFillTx/>
                  <a:latin typeface="Century Gothic" panose="020B0502020202020204" pitchFamily="34" charset="0"/>
                </a:rPr>
                <a:t>Invoicing And Payment </a:t>
              </a:r>
              <a:r>
                <a:rPr lang="en-ZA" sz="800" b="1" dirty="0">
                  <a:solidFill>
                    <a:prstClr val="black">
                      <a:lumMod val="85000"/>
                      <a:lumOff val="15000"/>
                    </a:prstClr>
                  </a:solidFill>
                  <a:latin typeface="Century Gothic" panose="020B0502020202020204" pitchFamily="34" charset="0"/>
                </a:rPr>
                <a:t>Flow</a:t>
              </a:r>
              <a:endParaRPr kumimoji="0" lang="en-ZA" sz="800" b="1" i="0" u="none" strike="noStrike" kern="1200" cap="none" spc="0" normalizeH="0" baseline="0" noProof="0" dirty="0">
                <a:ln>
                  <a:noFill/>
                </a:ln>
                <a:solidFill>
                  <a:prstClr val="black">
                    <a:lumMod val="85000"/>
                    <a:lumOff val="15000"/>
                  </a:prstClr>
                </a:solidFill>
                <a:uLnTx/>
                <a:uFillTx/>
                <a:latin typeface="Century Gothic" panose="020B0502020202020204" pitchFamily="34" charset="0"/>
              </a:endParaRPr>
            </a:p>
          </p:txBody>
        </p:sp>
      </p:grpSp>
      <p:sp>
        <p:nvSpPr>
          <p:cNvPr id="156" name="Rectangle 155">
            <a:extLst>
              <a:ext uri="{FF2B5EF4-FFF2-40B4-BE49-F238E27FC236}">
                <a16:creationId xmlns:a16="http://schemas.microsoft.com/office/drawing/2014/main" id="{FDA4F57E-135A-4076-8884-4F0B02393C03}"/>
              </a:ext>
            </a:extLst>
          </p:cNvPr>
          <p:cNvSpPr/>
          <p:nvPr/>
        </p:nvSpPr>
        <p:spPr>
          <a:xfrm>
            <a:off x="605875" y="2160310"/>
            <a:ext cx="537585" cy="15482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ZA" sz="1600" b="1" u="sng" dirty="0">
                <a:solidFill>
                  <a:prstClr val="black">
                    <a:lumMod val="85000"/>
                    <a:lumOff val="15000"/>
                  </a:prstClr>
                </a:solidFill>
                <a:latin typeface="Century Gothic" panose="020B0502020202020204" pitchFamily="34" charset="0"/>
              </a:rPr>
              <a:t>IPP:</a:t>
            </a:r>
            <a:endParaRPr kumimoji="0" lang="en-ZA" sz="1600" b="1" i="0" u="sng" strike="noStrike" kern="1200" cap="none" spc="0" normalizeH="0" baseline="0" noProof="0" dirty="0">
              <a:ln>
                <a:noFill/>
              </a:ln>
              <a:solidFill>
                <a:prstClr val="black">
                  <a:lumMod val="85000"/>
                  <a:lumOff val="15000"/>
                </a:prstClr>
              </a:solidFill>
              <a:uLnTx/>
              <a:uFillTx/>
              <a:latin typeface="Century Gothic" panose="020B0502020202020204" pitchFamily="34" charset="0"/>
            </a:endParaRPr>
          </a:p>
        </p:txBody>
      </p:sp>
      <p:sp>
        <p:nvSpPr>
          <p:cNvPr id="157" name="Rectangle 156">
            <a:extLst>
              <a:ext uri="{FF2B5EF4-FFF2-40B4-BE49-F238E27FC236}">
                <a16:creationId xmlns:a16="http://schemas.microsoft.com/office/drawing/2014/main" id="{7F24A8CE-3015-48FA-AFF7-B1FE80B021A3}"/>
              </a:ext>
            </a:extLst>
          </p:cNvPr>
          <p:cNvSpPr/>
          <p:nvPr/>
        </p:nvSpPr>
        <p:spPr>
          <a:xfrm>
            <a:off x="87156" y="172033"/>
            <a:ext cx="1762680" cy="17464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ZA" sz="1600" b="1" u="sng" dirty="0">
                <a:solidFill>
                  <a:prstClr val="black">
                    <a:lumMod val="85000"/>
                    <a:lumOff val="15000"/>
                  </a:prstClr>
                </a:solidFill>
                <a:latin typeface="Century Gothic" panose="020B0502020202020204" pitchFamily="34" charset="0"/>
              </a:rPr>
              <a:t>Scenario 1</a:t>
            </a:r>
            <a:endParaRPr kumimoji="0" lang="en-ZA" sz="1600" b="1" i="0" u="sng" strike="noStrike" kern="1200" cap="none" spc="0" normalizeH="0" baseline="0" noProof="0" dirty="0">
              <a:ln>
                <a:noFill/>
              </a:ln>
              <a:solidFill>
                <a:prstClr val="black">
                  <a:lumMod val="85000"/>
                  <a:lumOff val="15000"/>
                </a:prstClr>
              </a:solidFill>
              <a:uLnTx/>
              <a:uFillTx/>
              <a:latin typeface="Century Gothic" panose="020B0502020202020204" pitchFamily="34" charset="0"/>
            </a:endParaRPr>
          </a:p>
        </p:txBody>
      </p:sp>
      <p:sp>
        <p:nvSpPr>
          <p:cNvPr id="158" name="Rectangle 157">
            <a:extLst>
              <a:ext uri="{FF2B5EF4-FFF2-40B4-BE49-F238E27FC236}">
                <a16:creationId xmlns:a16="http://schemas.microsoft.com/office/drawing/2014/main" id="{B56D278B-0FD9-4EA7-9063-EE5D79584484}"/>
              </a:ext>
            </a:extLst>
          </p:cNvPr>
          <p:cNvSpPr/>
          <p:nvPr/>
        </p:nvSpPr>
        <p:spPr>
          <a:xfrm>
            <a:off x="7478995" y="827217"/>
            <a:ext cx="1762680" cy="17464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ZA" sz="1600" b="1" u="sng" dirty="0">
                <a:solidFill>
                  <a:prstClr val="black">
                    <a:lumMod val="85000"/>
                    <a:lumOff val="15000"/>
                  </a:prstClr>
                </a:solidFill>
                <a:latin typeface="Century Gothic" panose="020B0502020202020204" pitchFamily="34" charset="0"/>
              </a:rPr>
              <a:t>Munic network</a:t>
            </a:r>
            <a:endParaRPr kumimoji="0" lang="en-ZA" sz="1600" b="1" i="0" u="sng" strike="noStrike" kern="1200" cap="none" spc="0" normalizeH="0" baseline="0" noProof="0" dirty="0">
              <a:ln>
                <a:noFill/>
              </a:ln>
              <a:solidFill>
                <a:prstClr val="black">
                  <a:lumMod val="85000"/>
                  <a:lumOff val="15000"/>
                </a:prstClr>
              </a:solidFill>
              <a:uLnTx/>
              <a:uFillTx/>
              <a:latin typeface="Century Gothic" panose="020B0502020202020204" pitchFamily="34" charset="0"/>
            </a:endParaRPr>
          </a:p>
        </p:txBody>
      </p:sp>
      <p:sp>
        <p:nvSpPr>
          <p:cNvPr id="159" name="Rectangle 158">
            <a:extLst>
              <a:ext uri="{FF2B5EF4-FFF2-40B4-BE49-F238E27FC236}">
                <a16:creationId xmlns:a16="http://schemas.microsoft.com/office/drawing/2014/main" id="{927A5FC8-3847-4721-8396-9722E8FC9395}"/>
              </a:ext>
            </a:extLst>
          </p:cNvPr>
          <p:cNvSpPr/>
          <p:nvPr/>
        </p:nvSpPr>
        <p:spPr>
          <a:xfrm>
            <a:off x="10824772" y="2336783"/>
            <a:ext cx="1436138" cy="17464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ZA" sz="1600" b="1" u="sng" dirty="0">
                <a:solidFill>
                  <a:prstClr val="black">
                    <a:lumMod val="85000"/>
                    <a:lumOff val="15000"/>
                  </a:prstClr>
                </a:solidFill>
                <a:latin typeface="Century Gothic" panose="020B0502020202020204" pitchFamily="34" charset="0"/>
              </a:rPr>
              <a:t>Customer &amp; Off taker</a:t>
            </a:r>
            <a:endParaRPr kumimoji="0" lang="en-ZA" sz="1600" b="1" i="0" u="sng" strike="noStrike" kern="1200" cap="none" spc="0" normalizeH="0" baseline="0" noProof="0" dirty="0">
              <a:ln>
                <a:noFill/>
              </a:ln>
              <a:solidFill>
                <a:prstClr val="black">
                  <a:lumMod val="85000"/>
                  <a:lumOff val="15000"/>
                </a:prstClr>
              </a:solidFill>
              <a:uLnTx/>
              <a:uFillTx/>
              <a:latin typeface="Century Gothic" panose="020B0502020202020204" pitchFamily="34" charset="0"/>
            </a:endParaRPr>
          </a:p>
        </p:txBody>
      </p:sp>
      <p:sp>
        <p:nvSpPr>
          <p:cNvPr id="160" name="Rectangle 159">
            <a:extLst>
              <a:ext uri="{FF2B5EF4-FFF2-40B4-BE49-F238E27FC236}">
                <a16:creationId xmlns:a16="http://schemas.microsoft.com/office/drawing/2014/main" id="{B5D3528E-3A7B-4A4D-B7EE-2DDF235BEDC4}"/>
              </a:ext>
            </a:extLst>
          </p:cNvPr>
          <p:cNvSpPr/>
          <p:nvPr/>
        </p:nvSpPr>
        <p:spPr>
          <a:xfrm>
            <a:off x="3375891" y="966226"/>
            <a:ext cx="1762680" cy="17464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ZA" sz="1600" b="1" u="sng" dirty="0">
                <a:solidFill>
                  <a:prstClr val="black">
                    <a:lumMod val="85000"/>
                    <a:lumOff val="15000"/>
                  </a:prstClr>
                </a:solidFill>
                <a:latin typeface="Century Gothic" panose="020B0502020202020204" pitchFamily="34" charset="0"/>
              </a:rPr>
              <a:t>Eskom network</a:t>
            </a:r>
            <a:endParaRPr kumimoji="0" lang="en-ZA" sz="1600" b="1" i="0" u="sng" strike="noStrike" kern="1200" cap="none" spc="0" normalizeH="0" baseline="0" noProof="0" dirty="0">
              <a:ln>
                <a:noFill/>
              </a:ln>
              <a:solidFill>
                <a:prstClr val="black">
                  <a:lumMod val="85000"/>
                  <a:lumOff val="15000"/>
                </a:prstClr>
              </a:solidFill>
              <a:uLnTx/>
              <a:uFillTx/>
              <a:latin typeface="Century Gothic" panose="020B0502020202020204" pitchFamily="34" charset="0"/>
            </a:endParaRPr>
          </a:p>
        </p:txBody>
      </p:sp>
    </p:spTree>
    <p:extLst>
      <p:ext uri="{BB962C8B-B14F-4D97-AF65-F5344CB8AC3E}">
        <p14:creationId xmlns:p14="http://schemas.microsoft.com/office/powerpoint/2010/main" val="18288868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8D63C57-B6EE-0EA4-5D59-C47971A5B0B1}"/>
              </a:ext>
            </a:extLst>
          </p:cNvPr>
          <p:cNvSpPr txBox="1"/>
          <p:nvPr/>
        </p:nvSpPr>
        <p:spPr>
          <a:xfrm>
            <a:off x="3725865" y="1467443"/>
            <a:ext cx="7666035" cy="3570208"/>
          </a:xfrm>
          <a:prstGeom prst="rect">
            <a:avLst/>
          </a:prstGeom>
          <a:noFill/>
        </p:spPr>
        <p:txBody>
          <a:bodyPr wrap="square">
            <a:spAutoFit/>
          </a:bodyPr>
          <a:lstStyle/>
          <a:p>
            <a:pPr marL="457200" indent="-457200">
              <a:spcBef>
                <a:spcPts val="600"/>
              </a:spcBef>
              <a:spcAft>
                <a:spcPts val="600"/>
              </a:spcAft>
              <a:buFont typeface="Arial" panose="020B0604020202020204" pitchFamily="34" charset="0"/>
              <a:buChar char="•"/>
            </a:pPr>
            <a:r>
              <a:rPr lang="en-ZA" sz="2800" dirty="0">
                <a:latin typeface="Century Gothic" panose="020B0502020202020204" pitchFamily="34" charset="0"/>
              </a:rPr>
              <a:t>SANS 474:2018 (Ed. 2) Electricity metering – Standard requirements</a:t>
            </a:r>
          </a:p>
          <a:p>
            <a:pPr marL="457200" indent="-457200">
              <a:spcBef>
                <a:spcPts val="600"/>
              </a:spcBef>
              <a:spcAft>
                <a:spcPts val="600"/>
              </a:spcAft>
              <a:buFont typeface="Arial" panose="020B0604020202020204" pitchFamily="34" charset="0"/>
              <a:buChar char="•"/>
            </a:pPr>
            <a:r>
              <a:rPr lang="en-ZA" sz="2800" dirty="0">
                <a:latin typeface="Century Gothic" panose="020B0502020202020204" pitchFamily="34" charset="0"/>
              </a:rPr>
              <a:t>Accreditation of meter workers, design, commissioning, calibration, instrument</a:t>
            </a:r>
          </a:p>
          <a:p>
            <a:pPr marL="457200" indent="-457200">
              <a:spcBef>
                <a:spcPts val="600"/>
              </a:spcBef>
              <a:spcAft>
                <a:spcPts val="600"/>
              </a:spcAft>
              <a:buFont typeface="Arial" panose="020B0604020202020204" pitchFamily="34" charset="0"/>
              <a:buChar char="•"/>
            </a:pPr>
            <a:r>
              <a:rPr lang="en-ZA" sz="2800" dirty="0">
                <a:latin typeface="Century Gothic" panose="020B0502020202020204" pitchFamily="34" charset="0"/>
              </a:rPr>
              <a:t>transformers, maintenance – all regulated</a:t>
            </a:r>
          </a:p>
          <a:p>
            <a:pPr marL="457200" indent="-457200">
              <a:spcBef>
                <a:spcPts val="600"/>
              </a:spcBef>
              <a:spcAft>
                <a:spcPts val="600"/>
              </a:spcAft>
              <a:buFont typeface="Arial" panose="020B0604020202020204" pitchFamily="34" charset="0"/>
              <a:buChar char="•"/>
            </a:pPr>
            <a:r>
              <a:rPr lang="en-ZA" sz="2800" dirty="0">
                <a:latin typeface="Century Gothic" panose="020B0502020202020204" pitchFamily="34" charset="0"/>
              </a:rPr>
              <a:t>Only utility meters used for primary billing</a:t>
            </a:r>
          </a:p>
        </p:txBody>
      </p:sp>
      <p:sp>
        <p:nvSpPr>
          <p:cNvPr id="9" name="TextBox 8">
            <a:extLst>
              <a:ext uri="{FF2B5EF4-FFF2-40B4-BE49-F238E27FC236}">
                <a16:creationId xmlns:a16="http://schemas.microsoft.com/office/drawing/2014/main" id="{85575C5B-BD06-7DDA-A39E-42153FFF9CCA}"/>
              </a:ext>
            </a:extLst>
          </p:cNvPr>
          <p:cNvSpPr txBox="1"/>
          <p:nvPr/>
        </p:nvSpPr>
        <p:spPr>
          <a:xfrm>
            <a:off x="0" y="0"/>
            <a:ext cx="3643086" cy="6858000"/>
          </a:xfrm>
          <a:prstGeom prst="rect">
            <a:avLst/>
          </a:prstGeom>
          <a:solidFill>
            <a:srgbClr val="33CCCC"/>
          </a:solidFill>
        </p:spPr>
        <p:txBody>
          <a:bodyPr wrap="square" anchor="ctr">
            <a:noAutofit/>
          </a:bodyPr>
          <a:lstStyle/>
          <a:p>
            <a:pPr>
              <a:lnSpc>
                <a:spcPct val="107000"/>
              </a:lnSpc>
              <a:spcBef>
                <a:spcPts val="200"/>
              </a:spcBef>
              <a:spcAft>
                <a:spcPts val="200"/>
              </a:spcAft>
            </a:pPr>
            <a:r>
              <a:rPr lang="en-ZA" sz="3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Metering</a:t>
            </a:r>
            <a:endParaRPr lang="en-ZA"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08764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8D63C57-B6EE-0EA4-5D59-C47971A5B0B1}"/>
              </a:ext>
            </a:extLst>
          </p:cNvPr>
          <p:cNvSpPr txBox="1"/>
          <p:nvPr/>
        </p:nvSpPr>
        <p:spPr>
          <a:xfrm>
            <a:off x="3932646" y="1074509"/>
            <a:ext cx="7666035" cy="4708981"/>
          </a:xfrm>
          <a:prstGeom prst="rect">
            <a:avLst/>
          </a:prstGeom>
          <a:noFill/>
        </p:spPr>
        <p:txBody>
          <a:bodyPr wrap="square">
            <a:spAutoFit/>
          </a:bodyPr>
          <a:lstStyle/>
          <a:p>
            <a:pPr marL="457200" indent="-457200">
              <a:spcBef>
                <a:spcPts val="600"/>
              </a:spcBef>
              <a:spcAft>
                <a:spcPts val="600"/>
              </a:spcAft>
              <a:buFont typeface="Arial" panose="020B0604020202020204" pitchFamily="34" charset="0"/>
              <a:buChar char="•"/>
            </a:pPr>
            <a:r>
              <a:rPr lang="en-ZA" sz="2000" dirty="0">
                <a:latin typeface="Century Gothic" panose="020B0502020202020204" pitchFamily="34" charset="0"/>
              </a:rPr>
              <a:t>NRS 049 Part 5-2: Automatic exchange of formal metering information </a:t>
            </a:r>
            <a:r>
              <a:rPr lang="en-ZA" sz="2000" dirty="0" err="1">
                <a:latin typeface="Century Gothic" panose="020B0502020202020204" pitchFamily="34" charset="0"/>
              </a:rPr>
              <a:t>betweensystems</a:t>
            </a:r>
            <a:endParaRPr lang="en-ZA" sz="2000" dirty="0">
              <a:latin typeface="Century Gothic" panose="020B0502020202020204" pitchFamily="34" charset="0"/>
            </a:endParaRPr>
          </a:p>
          <a:p>
            <a:pPr marL="457200" indent="-457200">
              <a:spcBef>
                <a:spcPts val="600"/>
              </a:spcBef>
              <a:spcAft>
                <a:spcPts val="600"/>
              </a:spcAft>
              <a:buFont typeface="Arial" panose="020B0604020202020204" pitchFamily="34" charset="0"/>
              <a:buChar char="•"/>
            </a:pPr>
            <a:r>
              <a:rPr lang="en-ZA" sz="2000" dirty="0">
                <a:latin typeface="Century Gothic" panose="020B0502020202020204" pitchFamily="34" charset="0"/>
              </a:rPr>
              <a:t>Metering data only, no pricing or customer information</a:t>
            </a:r>
          </a:p>
          <a:p>
            <a:pPr marL="457200" indent="-457200">
              <a:spcBef>
                <a:spcPts val="600"/>
              </a:spcBef>
              <a:spcAft>
                <a:spcPts val="600"/>
              </a:spcAft>
              <a:buFont typeface="Arial" panose="020B0604020202020204" pitchFamily="34" charset="0"/>
              <a:buChar char="•"/>
            </a:pPr>
            <a:r>
              <a:rPr lang="en-ZA" sz="2000" dirty="0">
                <a:latin typeface="Century Gothic" panose="020B0502020202020204" pitchFamily="34" charset="0"/>
              </a:rPr>
              <a:t>Based on IEC 61968-9, APPLICATION INTEGRATION AT ELECTRIC UTILITIES—SYSTEM INTERFACES FOR DISTRIBUTION MANAGEMENT—Part 9:Interfaces for Meter Reading and Control</a:t>
            </a:r>
          </a:p>
          <a:p>
            <a:pPr marL="457200" indent="-457200">
              <a:spcBef>
                <a:spcPts val="600"/>
              </a:spcBef>
              <a:spcAft>
                <a:spcPts val="600"/>
              </a:spcAft>
              <a:buFont typeface="Arial" panose="020B0604020202020204" pitchFamily="34" charset="0"/>
              <a:buChar char="•"/>
            </a:pPr>
            <a:r>
              <a:rPr lang="en-ZA" sz="2000" dirty="0">
                <a:latin typeface="Century Gothic" panose="020B0502020202020204" pitchFamily="34" charset="0"/>
              </a:rPr>
              <a:t>Only totals on meter exchanged – can be audited</a:t>
            </a:r>
          </a:p>
          <a:p>
            <a:pPr marL="457200" indent="-457200">
              <a:spcBef>
                <a:spcPts val="600"/>
              </a:spcBef>
              <a:spcAft>
                <a:spcPts val="600"/>
              </a:spcAft>
              <a:buFont typeface="Arial" panose="020B0604020202020204" pitchFamily="34" charset="0"/>
              <a:buChar char="•"/>
            </a:pPr>
            <a:r>
              <a:rPr lang="en-ZA" sz="2000" dirty="0">
                <a:latin typeface="Century Gothic" panose="020B0502020202020204" pitchFamily="34" charset="0"/>
              </a:rPr>
              <a:t>Privacy and authentication part of system design</a:t>
            </a:r>
          </a:p>
          <a:p>
            <a:pPr marL="457200" indent="-457200">
              <a:spcBef>
                <a:spcPts val="600"/>
              </a:spcBef>
              <a:spcAft>
                <a:spcPts val="600"/>
              </a:spcAft>
              <a:buFont typeface="Arial" panose="020B0604020202020204" pitchFamily="34" charset="0"/>
              <a:buChar char="•"/>
            </a:pPr>
            <a:r>
              <a:rPr lang="en-ZA" sz="2000" dirty="0">
                <a:latin typeface="Century Gothic" panose="020B0502020202020204" pitchFamily="34" charset="0"/>
              </a:rPr>
              <a:t>Automatic or manual release of data for billing possible</a:t>
            </a:r>
          </a:p>
          <a:p>
            <a:pPr marL="457200" indent="-457200">
              <a:spcBef>
                <a:spcPts val="600"/>
              </a:spcBef>
              <a:spcAft>
                <a:spcPts val="600"/>
              </a:spcAft>
              <a:buFont typeface="Arial" panose="020B0604020202020204" pitchFamily="34" charset="0"/>
              <a:buChar char="•"/>
            </a:pPr>
            <a:r>
              <a:rPr lang="en-ZA" sz="2000" dirty="0">
                <a:latin typeface="Century Gothic" panose="020B0502020202020204" pitchFamily="34" charset="0"/>
              </a:rPr>
              <a:t>Relies on existing technologies such as JSON, </a:t>
            </a:r>
            <a:r>
              <a:rPr lang="en-ZA" sz="2000" dirty="0" err="1">
                <a:latin typeface="Century Gothic" panose="020B0502020202020204" pitchFamily="34" charset="0"/>
              </a:rPr>
              <a:t>CAdES</a:t>
            </a:r>
            <a:r>
              <a:rPr lang="en-ZA" sz="2000" dirty="0">
                <a:latin typeface="Century Gothic" panose="020B0502020202020204" pitchFamily="34" charset="0"/>
              </a:rPr>
              <a:t> and </a:t>
            </a:r>
            <a:r>
              <a:rPr lang="en-ZA" sz="2000" dirty="0" err="1">
                <a:latin typeface="Century Gothic" panose="020B0502020202020204" pitchFamily="34" charset="0"/>
              </a:rPr>
              <a:t>mTLS</a:t>
            </a:r>
            <a:endParaRPr lang="en-ZA" sz="2000" dirty="0">
              <a:latin typeface="Century Gothic" panose="020B0502020202020204" pitchFamily="34" charset="0"/>
            </a:endParaRPr>
          </a:p>
        </p:txBody>
      </p:sp>
      <p:sp>
        <p:nvSpPr>
          <p:cNvPr id="9" name="TextBox 8">
            <a:extLst>
              <a:ext uri="{FF2B5EF4-FFF2-40B4-BE49-F238E27FC236}">
                <a16:creationId xmlns:a16="http://schemas.microsoft.com/office/drawing/2014/main" id="{85575C5B-BD06-7DDA-A39E-42153FFF9CCA}"/>
              </a:ext>
            </a:extLst>
          </p:cNvPr>
          <p:cNvSpPr txBox="1"/>
          <p:nvPr/>
        </p:nvSpPr>
        <p:spPr>
          <a:xfrm>
            <a:off x="0" y="0"/>
            <a:ext cx="3643086" cy="6858000"/>
          </a:xfrm>
          <a:prstGeom prst="rect">
            <a:avLst/>
          </a:prstGeom>
          <a:solidFill>
            <a:srgbClr val="33CCCC"/>
          </a:solidFill>
        </p:spPr>
        <p:txBody>
          <a:bodyPr wrap="square" anchor="ctr">
            <a:noAutofit/>
          </a:bodyPr>
          <a:lstStyle/>
          <a:p>
            <a:pPr>
              <a:lnSpc>
                <a:spcPct val="107000"/>
              </a:lnSpc>
              <a:spcBef>
                <a:spcPts val="200"/>
              </a:spcBef>
              <a:spcAft>
                <a:spcPts val="200"/>
              </a:spcAft>
            </a:pPr>
            <a:r>
              <a:rPr lang="en-ZA" sz="32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Data</a:t>
            </a:r>
            <a:endParaRPr lang="en-ZA"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6614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Free Power Grid icon | Power Grid icons PNG, ICO or ICNS | Page 2">
            <a:extLst>
              <a:ext uri="{FF2B5EF4-FFF2-40B4-BE49-F238E27FC236}">
                <a16:creationId xmlns:a16="http://schemas.microsoft.com/office/drawing/2014/main" id="{B14A3579-406B-BA91-0281-DA797488B15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47480" y="2763516"/>
            <a:ext cx="2730534" cy="13866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4,830 Power Grid Illustrations &amp; Clip Art - iStock">
            <a:extLst>
              <a:ext uri="{FF2B5EF4-FFF2-40B4-BE49-F238E27FC236}">
                <a16:creationId xmlns:a16="http://schemas.microsoft.com/office/drawing/2014/main" id="{2FB854C0-D249-C999-D1F8-830CDA39C79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3"/>
          <a:stretch/>
        </p:blipFill>
        <p:spPr bwMode="auto">
          <a:xfrm>
            <a:off x="7102202" y="2804948"/>
            <a:ext cx="1489068" cy="144848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A4D091D0-CD0C-9F7C-21D0-9BAA73CBBFB3}"/>
              </a:ext>
            </a:extLst>
          </p:cNvPr>
          <p:cNvSpPr txBox="1"/>
          <p:nvPr/>
        </p:nvSpPr>
        <p:spPr>
          <a:xfrm>
            <a:off x="5374021" y="1289764"/>
            <a:ext cx="160013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Electricity</a:t>
            </a:r>
            <a:endParaRPr kumimoji="0" lang="en-GB" sz="16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endParaRPr>
          </a:p>
        </p:txBody>
      </p:sp>
      <p:sp>
        <p:nvSpPr>
          <p:cNvPr id="19" name="TextBox 18">
            <a:extLst>
              <a:ext uri="{FF2B5EF4-FFF2-40B4-BE49-F238E27FC236}">
                <a16:creationId xmlns:a16="http://schemas.microsoft.com/office/drawing/2014/main" id="{3C0C0C87-9605-CB91-F7F6-FE945C9EC41B}"/>
              </a:ext>
            </a:extLst>
          </p:cNvPr>
          <p:cNvSpPr txBox="1"/>
          <p:nvPr/>
        </p:nvSpPr>
        <p:spPr>
          <a:xfrm>
            <a:off x="1535489" y="2046759"/>
            <a:ext cx="160013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1859C"/>
                </a:solidFill>
                <a:effectLst/>
                <a:uLnTx/>
                <a:uFillTx/>
                <a:latin typeface="Century Gothic" panose="020B0502020202020204" pitchFamily="34" charset="0"/>
                <a:ea typeface="+mn-ea"/>
                <a:cs typeface="+mn-cs"/>
              </a:rPr>
              <a:t>IPP</a:t>
            </a:r>
            <a:endParaRPr kumimoji="0" lang="en-GB" sz="1400" b="1" i="0" u="none" strike="noStrike" kern="1200" cap="none" spc="0" normalizeH="0" baseline="0" noProof="0" dirty="0">
              <a:ln>
                <a:noFill/>
              </a:ln>
              <a:solidFill>
                <a:srgbClr val="31859C"/>
              </a:solidFill>
              <a:effectLst/>
              <a:uLnTx/>
              <a:uFillTx/>
              <a:latin typeface="Century Gothic" panose="020B0502020202020204" pitchFamily="34" charset="0"/>
              <a:ea typeface="+mn-ea"/>
              <a:cs typeface="+mn-cs"/>
            </a:endParaRPr>
          </a:p>
        </p:txBody>
      </p:sp>
      <p:sp>
        <p:nvSpPr>
          <p:cNvPr id="20" name="TextBox 19">
            <a:extLst>
              <a:ext uri="{FF2B5EF4-FFF2-40B4-BE49-F238E27FC236}">
                <a16:creationId xmlns:a16="http://schemas.microsoft.com/office/drawing/2014/main" id="{0D8194CF-1237-D8BD-1979-6B15FB39DF56}"/>
              </a:ext>
            </a:extLst>
          </p:cNvPr>
          <p:cNvSpPr txBox="1"/>
          <p:nvPr/>
        </p:nvSpPr>
        <p:spPr>
          <a:xfrm>
            <a:off x="9521199" y="2045204"/>
            <a:ext cx="102608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1859C"/>
                </a:solidFill>
                <a:effectLst/>
                <a:uLnTx/>
                <a:uFillTx/>
                <a:latin typeface="Century Gothic" panose="020B0502020202020204" pitchFamily="34" charset="0"/>
                <a:ea typeface="+mn-ea"/>
                <a:cs typeface="+mn-cs"/>
              </a:rPr>
              <a:t>Off-taker</a:t>
            </a:r>
            <a:endParaRPr kumimoji="0" lang="en-GB" sz="1400" b="1" i="0" u="none" strike="noStrike" kern="1200" cap="none" spc="0" normalizeH="0" baseline="0" noProof="0" dirty="0">
              <a:ln>
                <a:noFill/>
              </a:ln>
              <a:solidFill>
                <a:srgbClr val="31859C"/>
              </a:solidFill>
              <a:effectLst/>
              <a:uLnTx/>
              <a:uFillTx/>
              <a:latin typeface="Century Gothic" panose="020B0502020202020204" pitchFamily="34" charset="0"/>
              <a:ea typeface="+mn-ea"/>
              <a:cs typeface="+mn-cs"/>
            </a:endParaRPr>
          </a:p>
        </p:txBody>
      </p:sp>
      <p:sp>
        <p:nvSpPr>
          <p:cNvPr id="21" name="TextBox 20">
            <a:extLst>
              <a:ext uri="{FF2B5EF4-FFF2-40B4-BE49-F238E27FC236}">
                <a16:creationId xmlns:a16="http://schemas.microsoft.com/office/drawing/2014/main" id="{0EFE073B-B357-D1E0-15B1-6C4545FC2EC5}"/>
              </a:ext>
            </a:extLst>
          </p:cNvPr>
          <p:cNvSpPr txBox="1"/>
          <p:nvPr/>
        </p:nvSpPr>
        <p:spPr>
          <a:xfrm>
            <a:off x="5349011" y="2521101"/>
            <a:ext cx="185800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Third-party networks</a:t>
            </a:r>
            <a:endParaRPr kumimoji="0" lang="en-GB" sz="1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p:txBody>
      </p:sp>
      <p:pic>
        <p:nvPicPr>
          <p:cNvPr id="30" name="Picture 30" descr="Logo, company name&#10;&#10;Description automatically generated">
            <a:extLst>
              <a:ext uri="{FF2B5EF4-FFF2-40B4-BE49-F238E27FC236}">
                <a16:creationId xmlns:a16="http://schemas.microsoft.com/office/drawing/2014/main" id="{92B70698-5B81-D7EF-6677-1238F6679A73}"/>
              </a:ext>
            </a:extLst>
          </p:cNvPr>
          <p:cNvPicPr>
            <a:picLocks noChangeAspect="1"/>
          </p:cNvPicPr>
          <p:nvPr/>
        </p:nvPicPr>
        <p:blipFill>
          <a:blip r:embed="rId4" cstate="email">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tretch>
            <a:fillRect/>
          </a:stretch>
        </p:blipFill>
        <p:spPr>
          <a:xfrm>
            <a:off x="4273023" y="1841459"/>
            <a:ext cx="1415846" cy="768760"/>
          </a:xfrm>
          <a:prstGeom prst="rect">
            <a:avLst/>
          </a:prstGeom>
        </p:spPr>
      </p:pic>
      <p:sp>
        <p:nvSpPr>
          <p:cNvPr id="34" name="TextBox 33">
            <a:extLst>
              <a:ext uri="{FF2B5EF4-FFF2-40B4-BE49-F238E27FC236}">
                <a16:creationId xmlns:a16="http://schemas.microsoft.com/office/drawing/2014/main" id="{D71D02C3-ED0E-1F28-5224-253CA2CBA968}"/>
              </a:ext>
            </a:extLst>
          </p:cNvPr>
          <p:cNvSpPr txBox="1"/>
          <p:nvPr/>
        </p:nvSpPr>
        <p:spPr>
          <a:xfrm>
            <a:off x="477146" y="607222"/>
            <a:ext cx="3521777" cy="307773"/>
          </a:xfrm>
          <a:prstGeom prst="rect">
            <a:avLst/>
          </a:prstGeom>
          <a:ln w="12700">
            <a:miter lim="400000"/>
          </a:ln>
        </p:spPr>
        <p:txBody>
          <a:bodyPr wrap="square" lIns="45718" tIns="45718" rIns="45718" bIns="45718">
            <a:spAutoFit/>
          </a:bodyPr>
          <a:lstStyle>
            <a:defPPr>
              <a:defRPr lang="en-US"/>
            </a:defPPr>
            <a:lvl1pPr defTabSz="1219168">
              <a:defRPr sz="4000" b="1" spc="-150">
                <a:ln w="9525" cap="flat">
                  <a:noFill/>
                  <a:prstDash val="solid"/>
                  <a:round/>
                </a:ln>
                <a:solidFill>
                  <a:srgbClr val="595959"/>
                </a:solidFill>
                <a:latin typeface="Poppins Medium" pitchFamily="2" charset="77"/>
                <a:ea typeface="Avenir Black"/>
                <a:cs typeface="Poppins Medium" pitchFamily="2" charset="77"/>
              </a:defRPr>
            </a:lvl1pPr>
          </a:lstStyle>
          <a:p>
            <a:pPr marL="0" marR="0" lvl="0" indent="0" algn="l" defTabSz="1219168"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w="9525" cap="flat">
                <a:noFill/>
                <a:prstDash val="solid"/>
                <a:round/>
              </a:ln>
              <a:solidFill>
                <a:srgbClr val="F8F8F8">
                  <a:lumMod val="50000"/>
                </a:srgbClr>
              </a:solidFill>
              <a:effectLst/>
              <a:uLnTx/>
              <a:uFillTx/>
              <a:latin typeface="Century Gothic" panose="020B0502020202020204" pitchFamily="34" charset="0"/>
              <a:cs typeface="Poppins" pitchFamily="2" charset="77"/>
            </a:endParaRPr>
          </a:p>
        </p:txBody>
      </p:sp>
      <p:sp>
        <p:nvSpPr>
          <p:cNvPr id="12" name="TextBox 11">
            <a:extLst>
              <a:ext uri="{FF2B5EF4-FFF2-40B4-BE49-F238E27FC236}">
                <a16:creationId xmlns:a16="http://schemas.microsoft.com/office/drawing/2014/main" id="{8D0B0CB7-60BD-46A8-A8B6-6CF5694025C2}"/>
              </a:ext>
            </a:extLst>
          </p:cNvPr>
          <p:cNvSpPr txBox="1"/>
          <p:nvPr/>
        </p:nvSpPr>
        <p:spPr>
          <a:xfrm>
            <a:off x="7037167" y="2051059"/>
            <a:ext cx="160013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1859C"/>
                </a:solidFill>
                <a:effectLst/>
                <a:uLnTx/>
                <a:uFillTx/>
                <a:latin typeface="Century Gothic" panose="020B0502020202020204" pitchFamily="34" charset="0"/>
                <a:ea typeface="+mn-ea"/>
                <a:cs typeface="+mn-cs"/>
              </a:rPr>
              <a:t>Municipality</a:t>
            </a:r>
            <a:endParaRPr kumimoji="0" lang="en-GB" sz="1400" b="1" i="0" u="none" strike="noStrike" kern="1200" cap="none" spc="0" normalizeH="0" baseline="0" noProof="0" dirty="0">
              <a:ln>
                <a:noFill/>
              </a:ln>
              <a:solidFill>
                <a:srgbClr val="31859C"/>
              </a:solidFill>
              <a:effectLst/>
              <a:uLnTx/>
              <a:uFillTx/>
              <a:latin typeface="Century Gothic" panose="020B0502020202020204" pitchFamily="34" charset="0"/>
              <a:ea typeface="+mn-ea"/>
              <a:cs typeface="+mn-cs"/>
            </a:endParaRPr>
          </a:p>
        </p:txBody>
      </p:sp>
      <p:grpSp>
        <p:nvGrpSpPr>
          <p:cNvPr id="26" name="Group 25">
            <a:extLst>
              <a:ext uri="{FF2B5EF4-FFF2-40B4-BE49-F238E27FC236}">
                <a16:creationId xmlns:a16="http://schemas.microsoft.com/office/drawing/2014/main" id="{6DF2FE7A-F9C7-4E3D-B6A1-80A83DBBF6C2}"/>
              </a:ext>
            </a:extLst>
          </p:cNvPr>
          <p:cNvGrpSpPr>
            <a:grpSpLocks noChangeAspect="1"/>
          </p:cNvGrpSpPr>
          <p:nvPr/>
        </p:nvGrpSpPr>
        <p:grpSpPr bwMode="auto">
          <a:xfrm>
            <a:off x="1825184" y="3103271"/>
            <a:ext cx="1241904" cy="1057199"/>
            <a:chOff x="4328" y="809"/>
            <a:chExt cx="1022" cy="870"/>
          </a:xfrm>
          <a:solidFill>
            <a:srgbClr val="2E2E38"/>
          </a:solidFill>
        </p:grpSpPr>
        <p:sp>
          <p:nvSpPr>
            <p:cNvPr id="27" name="Freeform 38">
              <a:extLst>
                <a:ext uri="{FF2B5EF4-FFF2-40B4-BE49-F238E27FC236}">
                  <a16:creationId xmlns:a16="http://schemas.microsoft.com/office/drawing/2014/main" id="{820BF458-FE7D-4373-B7B7-6BF18AF69B3E}"/>
                </a:ext>
              </a:extLst>
            </p:cNvPr>
            <p:cNvSpPr>
              <a:spLocks noEditPoints="1"/>
            </p:cNvSpPr>
            <p:nvPr/>
          </p:nvSpPr>
          <p:spPr bwMode="auto">
            <a:xfrm>
              <a:off x="4530" y="1341"/>
              <a:ext cx="202" cy="264"/>
            </a:xfrm>
            <a:custGeom>
              <a:avLst/>
              <a:gdLst>
                <a:gd name="T0" fmla="*/ 202 w 202"/>
                <a:gd name="T1" fmla="*/ 264 h 264"/>
                <a:gd name="T2" fmla="*/ 0 w 202"/>
                <a:gd name="T3" fmla="*/ 264 h 264"/>
                <a:gd name="T4" fmla="*/ 36 w 202"/>
                <a:gd name="T5" fmla="*/ 0 h 264"/>
                <a:gd name="T6" fmla="*/ 168 w 202"/>
                <a:gd name="T7" fmla="*/ 0 h 264"/>
                <a:gd name="T8" fmla="*/ 202 w 202"/>
                <a:gd name="T9" fmla="*/ 264 h 264"/>
                <a:gd name="T10" fmla="*/ 22 w 202"/>
                <a:gd name="T11" fmla="*/ 246 h 264"/>
                <a:gd name="T12" fmla="*/ 182 w 202"/>
                <a:gd name="T13" fmla="*/ 246 h 264"/>
                <a:gd name="T14" fmla="*/ 152 w 202"/>
                <a:gd name="T15" fmla="*/ 18 h 264"/>
                <a:gd name="T16" fmla="*/ 52 w 202"/>
                <a:gd name="T17" fmla="*/ 18 h 264"/>
                <a:gd name="T18" fmla="*/ 22 w 202"/>
                <a:gd name="T19" fmla="*/ 24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264">
                  <a:moveTo>
                    <a:pt x="202" y="264"/>
                  </a:moveTo>
                  <a:lnTo>
                    <a:pt x="0" y="264"/>
                  </a:lnTo>
                  <a:lnTo>
                    <a:pt x="36" y="0"/>
                  </a:lnTo>
                  <a:lnTo>
                    <a:pt x="168" y="0"/>
                  </a:lnTo>
                  <a:lnTo>
                    <a:pt x="202" y="264"/>
                  </a:lnTo>
                  <a:close/>
                  <a:moveTo>
                    <a:pt x="22" y="246"/>
                  </a:moveTo>
                  <a:lnTo>
                    <a:pt x="182" y="246"/>
                  </a:lnTo>
                  <a:lnTo>
                    <a:pt x="152" y="18"/>
                  </a:lnTo>
                  <a:lnTo>
                    <a:pt x="52" y="18"/>
                  </a:lnTo>
                  <a:lnTo>
                    <a:pt x="22"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35" name="Freeform 39">
              <a:extLst>
                <a:ext uri="{FF2B5EF4-FFF2-40B4-BE49-F238E27FC236}">
                  <a16:creationId xmlns:a16="http://schemas.microsoft.com/office/drawing/2014/main" id="{09C63885-7117-4315-80E7-ED4FE26DEC41}"/>
                </a:ext>
              </a:extLst>
            </p:cNvPr>
            <p:cNvSpPr>
              <a:spLocks noEditPoints="1"/>
            </p:cNvSpPr>
            <p:nvPr/>
          </p:nvSpPr>
          <p:spPr bwMode="auto">
            <a:xfrm>
              <a:off x="4732" y="1341"/>
              <a:ext cx="202" cy="264"/>
            </a:xfrm>
            <a:custGeom>
              <a:avLst/>
              <a:gdLst>
                <a:gd name="T0" fmla="*/ 202 w 202"/>
                <a:gd name="T1" fmla="*/ 264 h 264"/>
                <a:gd name="T2" fmla="*/ 36 w 202"/>
                <a:gd name="T3" fmla="*/ 264 h 264"/>
                <a:gd name="T4" fmla="*/ 0 w 202"/>
                <a:gd name="T5" fmla="*/ 0 h 264"/>
                <a:gd name="T6" fmla="*/ 134 w 202"/>
                <a:gd name="T7" fmla="*/ 0 h 264"/>
                <a:gd name="T8" fmla="*/ 202 w 202"/>
                <a:gd name="T9" fmla="*/ 264 h 264"/>
                <a:gd name="T10" fmla="*/ 50 w 202"/>
                <a:gd name="T11" fmla="*/ 246 h 264"/>
                <a:gd name="T12" fmla="*/ 180 w 202"/>
                <a:gd name="T13" fmla="*/ 246 h 264"/>
                <a:gd name="T14" fmla="*/ 120 w 202"/>
                <a:gd name="T15" fmla="*/ 18 h 264"/>
                <a:gd name="T16" fmla="*/ 20 w 202"/>
                <a:gd name="T17" fmla="*/ 18 h 264"/>
                <a:gd name="T18" fmla="*/ 50 w 202"/>
                <a:gd name="T19" fmla="*/ 24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264">
                  <a:moveTo>
                    <a:pt x="202" y="264"/>
                  </a:moveTo>
                  <a:lnTo>
                    <a:pt x="36" y="264"/>
                  </a:lnTo>
                  <a:lnTo>
                    <a:pt x="0" y="0"/>
                  </a:lnTo>
                  <a:lnTo>
                    <a:pt x="134" y="0"/>
                  </a:lnTo>
                  <a:lnTo>
                    <a:pt x="202" y="264"/>
                  </a:lnTo>
                  <a:close/>
                  <a:moveTo>
                    <a:pt x="50" y="246"/>
                  </a:moveTo>
                  <a:lnTo>
                    <a:pt x="180" y="246"/>
                  </a:lnTo>
                  <a:lnTo>
                    <a:pt x="120" y="18"/>
                  </a:lnTo>
                  <a:lnTo>
                    <a:pt x="20" y="18"/>
                  </a:lnTo>
                  <a:lnTo>
                    <a:pt x="50"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36" name="Freeform 40">
              <a:extLst>
                <a:ext uri="{FF2B5EF4-FFF2-40B4-BE49-F238E27FC236}">
                  <a16:creationId xmlns:a16="http://schemas.microsoft.com/office/drawing/2014/main" id="{A1B09AD9-6AB0-4D0C-A2D1-F097AB0C05A1}"/>
                </a:ext>
              </a:extLst>
            </p:cNvPr>
            <p:cNvSpPr>
              <a:spLocks noEditPoints="1"/>
            </p:cNvSpPr>
            <p:nvPr/>
          </p:nvSpPr>
          <p:spPr bwMode="auto">
            <a:xfrm>
              <a:off x="4328" y="1341"/>
              <a:ext cx="202" cy="264"/>
            </a:xfrm>
            <a:custGeom>
              <a:avLst/>
              <a:gdLst>
                <a:gd name="T0" fmla="*/ 168 w 202"/>
                <a:gd name="T1" fmla="*/ 264 h 264"/>
                <a:gd name="T2" fmla="*/ 0 w 202"/>
                <a:gd name="T3" fmla="*/ 264 h 264"/>
                <a:gd name="T4" fmla="*/ 70 w 202"/>
                <a:gd name="T5" fmla="*/ 0 h 264"/>
                <a:gd name="T6" fmla="*/ 202 w 202"/>
                <a:gd name="T7" fmla="*/ 0 h 264"/>
                <a:gd name="T8" fmla="*/ 168 w 202"/>
                <a:gd name="T9" fmla="*/ 264 h 264"/>
                <a:gd name="T10" fmla="*/ 24 w 202"/>
                <a:gd name="T11" fmla="*/ 246 h 264"/>
                <a:gd name="T12" fmla="*/ 152 w 202"/>
                <a:gd name="T13" fmla="*/ 246 h 264"/>
                <a:gd name="T14" fmla="*/ 182 w 202"/>
                <a:gd name="T15" fmla="*/ 18 h 264"/>
                <a:gd name="T16" fmla="*/ 84 w 202"/>
                <a:gd name="T17" fmla="*/ 18 h 264"/>
                <a:gd name="T18" fmla="*/ 24 w 202"/>
                <a:gd name="T19" fmla="*/ 24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264">
                  <a:moveTo>
                    <a:pt x="168" y="264"/>
                  </a:moveTo>
                  <a:lnTo>
                    <a:pt x="0" y="264"/>
                  </a:lnTo>
                  <a:lnTo>
                    <a:pt x="70" y="0"/>
                  </a:lnTo>
                  <a:lnTo>
                    <a:pt x="202" y="0"/>
                  </a:lnTo>
                  <a:lnTo>
                    <a:pt x="168" y="264"/>
                  </a:lnTo>
                  <a:close/>
                  <a:moveTo>
                    <a:pt x="24" y="246"/>
                  </a:moveTo>
                  <a:lnTo>
                    <a:pt x="152" y="246"/>
                  </a:lnTo>
                  <a:lnTo>
                    <a:pt x="182" y="18"/>
                  </a:lnTo>
                  <a:lnTo>
                    <a:pt x="84" y="18"/>
                  </a:lnTo>
                  <a:lnTo>
                    <a:pt x="24"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37" name="Rectangle 36">
              <a:extLst>
                <a:ext uri="{FF2B5EF4-FFF2-40B4-BE49-F238E27FC236}">
                  <a16:creationId xmlns:a16="http://schemas.microsoft.com/office/drawing/2014/main" id="{4302721D-989B-4D81-9514-0CBF1CAC1320}"/>
                </a:ext>
              </a:extLst>
            </p:cNvPr>
            <p:cNvSpPr>
              <a:spLocks noChangeArrowheads="1"/>
            </p:cNvSpPr>
            <p:nvPr/>
          </p:nvSpPr>
          <p:spPr bwMode="auto">
            <a:xfrm>
              <a:off x="4408" y="1587"/>
              <a:ext cx="18" cy="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38" name="Rectangle 37">
              <a:extLst>
                <a:ext uri="{FF2B5EF4-FFF2-40B4-BE49-F238E27FC236}">
                  <a16:creationId xmlns:a16="http://schemas.microsoft.com/office/drawing/2014/main" id="{D6554753-00CF-41F9-98F8-A2278936F53B}"/>
                </a:ext>
              </a:extLst>
            </p:cNvPr>
            <p:cNvSpPr>
              <a:spLocks noChangeArrowheads="1"/>
            </p:cNvSpPr>
            <p:nvPr/>
          </p:nvSpPr>
          <p:spPr bwMode="auto">
            <a:xfrm>
              <a:off x="4622" y="1587"/>
              <a:ext cx="18" cy="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39" name="Rectangle 38">
              <a:extLst>
                <a:ext uri="{FF2B5EF4-FFF2-40B4-BE49-F238E27FC236}">
                  <a16:creationId xmlns:a16="http://schemas.microsoft.com/office/drawing/2014/main" id="{F7B90556-1ECD-4DB2-967A-E9AA16DA1C17}"/>
                </a:ext>
              </a:extLst>
            </p:cNvPr>
            <p:cNvSpPr>
              <a:spLocks noChangeArrowheads="1"/>
            </p:cNvSpPr>
            <p:nvPr/>
          </p:nvSpPr>
          <p:spPr bwMode="auto">
            <a:xfrm>
              <a:off x="4842" y="1587"/>
              <a:ext cx="18" cy="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40" name="Rectangle 39">
              <a:extLst>
                <a:ext uri="{FF2B5EF4-FFF2-40B4-BE49-F238E27FC236}">
                  <a16:creationId xmlns:a16="http://schemas.microsoft.com/office/drawing/2014/main" id="{EDF6E12E-3C49-4899-A40D-0EE07DC2EA78}"/>
                </a:ext>
              </a:extLst>
            </p:cNvPr>
            <p:cNvSpPr>
              <a:spLocks noChangeArrowheads="1"/>
            </p:cNvSpPr>
            <p:nvPr/>
          </p:nvSpPr>
          <p:spPr bwMode="auto">
            <a:xfrm>
              <a:off x="4382" y="1413"/>
              <a:ext cx="132"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41" name="Rectangle 40">
              <a:extLst>
                <a:ext uri="{FF2B5EF4-FFF2-40B4-BE49-F238E27FC236}">
                  <a16:creationId xmlns:a16="http://schemas.microsoft.com/office/drawing/2014/main" id="{BCBC00E5-65D8-4583-BF87-0E52DF6F74AC}"/>
                </a:ext>
              </a:extLst>
            </p:cNvPr>
            <p:cNvSpPr>
              <a:spLocks noChangeArrowheads="1"/>
            </p:cNvSpPr>
            <p:nvPr/>
          </p:nvSpPr>
          <p:spPr bwMode="auto">
            <a:xfrm>
              <a:off x="4368" y="1467"/>
              <a:ext cx="132"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42" name="Rectangle 41">
              <a:extLst>
                <a:ext uri="{FF2B5EF4-FFF2-40B4-BE49-F238E27FC236}">
                  <a16:creationId xmlns:a16="http://schemas.microsoft.com/office/drawing/2014/main" id="{4CA279BB-A1A1-4643-B663-C3F1FE6711E9}"/>
                </a:ext>
              </a:extLst>
            </p:cNvPr>
            <p:cNvSpPr>
              <a:spLocks noChangeArrowheads="1"/>
            </p:cNvSpPr>
            <p:nvPr/>
          </p:nvSpPr>
          <p:spPr bwMode="auto">
            <a:xfrm>
              <a:off x="4356" y="1521"/>
              <a:ext cx="144"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43" name="Rectangle 42">
              <a:extLst>
                <a:ext uri="{FF2B5EF4-FFF2-40B4-BE49-F238E27FC236}">
                  <a16:creationId xmlns:a16="http://schemas.microsoft.com/office/drawing/2014/main" id="{95FBC23E-3E7D-4560-B254-54801F4B8DA9}"/>
                </a:ext>
              </a:extLst>
            </p:cNvPr>
            <p:cNvSpPr>
              <a:spLocks noChangeArrowheads="1"/>
            </p:cNvSpPr>
            <p:nvPr/>
          </p:nvSpPr>
          <p:spPr bwMode="auto">
            <a:xfrm>
              <a:off x="4566" y="1413"/>
              <a:ext cx="132"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44" name="Rectangle 43">
              <a:extLst>
                <a:ext uri="{FF2B5EF4-FFF2-40B4-BE49-F238E27FC236}">
                  <a16:creationId xmlns:a16="http://schemas.microsoft.com/office/drawing/2014/main" id="{A9C3F699-A86F-4A1E-A731-1F801251B64B}"/>
                </a:ext>
              </a:extLst>
            </p:cNvPr>
            <p:cNvSpPr>
              <a:spLocks noChangeArrowheads="1"/>
            </p:cNvSpPr>
            <p:nvPr/>
          </p:nvSpPr>
          <p:spPr bwMode="auto">
            <a:xfrm>
              <a:off x="4554" y="1467"/>
              <a:ext cx="156"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45" name="Rectangle 44">
              <a:extLst>
                <a:ext uri="{FF2B5EF4-FFF2-40B4-BE49-F238E27FC236}">
                  <a16:creationId xmlns:a16="http://schemas.microsoft.com/office/drawing/2014/main" id="{DA3B9119-D45F-4C6D-9B69-936B96E40362}"/>
                </a:ext>
              </a:extLst>
            </p:cNvPr>
            <p:cNvSpPr>
              <a:spLocks noChangeArrowheads="1"/>
            </p:cNvSpPr>
            <p:nvPr/>
          </p:nvSpPr>
          <p:spPr bwMode="auto">
            <a:xfrm>
              <a:off x="4548" y="1521"/>
              <a:ext cx="168"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46" name="Rectangle 45">
              <a:extLst>
                <a:ext uri="{FF2B5EF4-FFF2-40B4-BE49-F238E27FC236}">
                  <a16:creationId xmlns:a16="http://schemas.microsoft.com/office/drawing/2014/main" id="{BC85C749-7943-47EA-A804-2827D859F54D}"/>
                </a:ext>
              </a:extLst>
            </p:cNvPr>
            <p:cNvSpPr>
              <a:spLocks noChangeArrowheads="1"/>
            </p:cNvSpPr>
            <p:nvPr/>
          </p:nvSpPr>
          <p:spPr bwMode="auto">
            <a:xfrm>
              <a:off x="4748" y="1413"/>
              <a:ext cx="134"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47" name="Rectangle 46">
              <a:extLst>
                <a:ext uri="{FF2B5EF4-FFF2-40B4-BE49-F238E27FC236}">
                  <a16:creationId xmlns:a16="http://schemas.microsoft.com/office/drawing/2014/main" id="{A9BFCE95-3C3A-428B-9A77-54F41E1990B0}"/>
                </a:ext>
              </a:extLst>
            </p:cNvPr>
            <p:cNvSpPr>
              <a:spLocks noChangeArrowheads="1"/>
            </p:cNvSpPr>
            <p:nvPr/>
          </p:nvSpPr>
          <p:spPr bwMode="auto">
            <a:xfrm>
              <a:off x="4756" y="1467"/>
              <a:ext cx="134"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48" name="Rectangle 47">
              <a:extLst>
                <a:ext uri="{FF2B5EF4-FFF2-40B4-BE49-F238E27FC236}">
                  <a16:creationId xmlns:a16="http://schemas.microsoft.com/office/drawing/2014/main" id="{659B1299-80BD-426B-9B92-32746EAE09C0}"/>
                </a:ext>
              </a:extLst>
            </p:cNvPr>
            <p:cNvSpPr>
              <a:spLocks noChangeArrowheads="1"/>
            </p:cNvSpPr>
            <p:nvPr/>
          </p:nvSpPr>
          <p:spPr bwMode="auto">
            <a:xfrm>
              <a:off x="4764" y="1521"/>
              <a:ext cx="144"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49" name="Rectangle 48">
              <a:extLst>
                <a:ext uri="{FF2B5EF4-FFF2-40B4-BE49-F238E27FC236}">
                  <a16:creationId xmlns:a16="http://schemas.microsoft.com/office/drawing/2014/main" id="{1E386EFD-52EE-440C-B182-FB89CB2E5BEC}"/>
                </a:ext>
              </a:extLst>
            </p:cNvPr>
            <p:cNvSpPr>
              <a:spLocks noChangeArrowheads="1"/>
            </p:cNvSpPr>
            <p:nvPr/>
          </p:nvSpPr>
          <p:spPr bwMode="auto">
            <a:xfrm>
              <a:off x="4330" y="1661"/>
              <a:ext cx="854"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50" name="Freeform 54">
              <a:extLst>
                <a:ext uri="{FF2B5EF4-FFF2-40B4-BE49-F238E27FC236}">
                  <a16:creationId xmlns:a16="http://schemas.microsoft.com/office/drawing/2014/main" id="{E95A4721-7D19-4CCD-A4BB-4BBC22CB8E4F}"/>
                </a:ext>
              </a:extLst>
            </p:cNvPr>
            <p:cNvSpPr>
              <a:spLocks noEditPoints="1"/>
            </p:cNvSpPr>
            <p:nvPr/>
          </p:nvSpPr>
          <p:spPr bwMode="auto">
            <a:xfrm>
              <a:off x="4486" y="1085"/>
              <a:ext cx="110" cy="108"/>
            </a:xfrm>
            <a:custGeom>
              <a:avLst/>
              <a:gdLst>
                <a:gd name="T0" fmla="*/ 56 w 110"/>
                <a:gd name="T1" fmla="*/ 108 h 108"/>
                <a:gd name="T2" fmla="*/ 34 w 110"/>
                <a:gd name="T3" fmla="*/ 104 h 108"/>
                <a:gd name="T4" fmla="*/ 16 w 110"/>
                <a:gd name="T5" fmla="*/ 92 h 108"/>
                <a:gd name="T6" fmla="*/ 6 w 110"/>
                <a:gd name="T7" fmla="*/ 76 h 108"/>
                <a:gd name="T8" fmla="*/ 0 w 110"/>
                <a:gd name="T9" fmla="*/ 54 h 108"/>
                <a:gd name="T10" fmla="*/ 2 w 110"/>
                <a:gd name="T11" fmla="*/ 44 h 108"/>
                <a:gd name="T12" fmla="*/ 10 w 110"/>
                <a:gd name="T13" fmla="*/ 24 h 108"/>
                <a:gd name="T14" fmla="*/ 24 w 110"/>
                <a:gd name="T15" fmla="*/ 10 h 108"/>
                <a:gd name="T16" fmla="*/ 44 w 110"/>
                <a:gd name="T17" fmla="*/ 2 h 108"/>
                <a:gd name="T18" fmla="*/ 56 w 110"/>
                <a:gd name="T19" fmla="*/ 0 h 108"/>
                <a:gd name="T20" fmla="*/ 76 w 110"/>
                <a:gd name="T21" fmla="*/ 4 h 108"/>
                <a:gd name="T22" fmla="*/ 94 w 110"/>
                <a:gd name="T23" fmla="*/ 16 h 108"/>
                <a:gd name="T24" fmla="*/ 104 w 110"/>
                <a:gd name="T25" fmla="*/ 34 h 108"/>
                <a:gd name="T26" fmla="*/ 110 w 110"/>
                <a:gd name="T27" fmla="*/ 54 h 108"/>
                <a:gd name="T28" fmla="*/ 108 w 110"/>
                <a:gd name="T29" fmla="*/ 66 h 108"/>
                <a:gd name="T30" fmla="*/ 100 w 110"/>
                <a:gd name="T31" fmla="*/ 84 h 108"/>
                <a:gd name="T32" fmla="*/ 86 w 110"/>
                <a:gd name="T33" fmla="*/ 100 h 108"/>
                <a:gd name="T34" fmla="*/ 66 w 110"/>
                <a:gd name="T35" fmla="*/ 108 h 108"/>
                <a:gd name="T36" fmla="*/ 56 w 110"/>
                <a:gd name="T37" fmla="*/ 108 h 108"/>
                <a:gd name="T38" fmla="*/ 56 w 110"/>
                <a:gd name="T39" fmla="*/ 18 h 108"/>
                <a:gd name="T40" fmla="*/ 42 w 110"/>
                <a:gd name="T41" fmla="*/ 22 h 108"/>
                <a:gd name="T42" fmla="*/ 30 w 110"/>
                <a:gd name="T43" fmla="*/ 28 h 108"/>
                <a:gd name="T44" fmla="*/ 22 w 110"/>
                <a:gd name="T45" fmla="*/ 40 h 108"/>
                <a:gd name="T46" fmla="*/ 18 w 110"/>
                <a:gd name="T47" fmla="*/ 54 h 108"/>
                <a:gd name="T48" fmla="*/ 20 w 110"/>
                <a:gd name="T49" fmla="*/ 62 h 108"/>
                <a:gd name="T50" fmla="*/ 26 w 110"/>
                <a:gd name="T51" fmla="*/ 74 h 108"/>
                <a:gd name="T52" fmla="*/ 34 w 110"/>
                <a:gd name="T53" fmla="*/ 84 h 108"/>
                <a:gd name="T54" fmla="*/ 48 w 110"/>
                <a:gd name="T55" fmla="*/ 90 h 108"/>
                <a:gd name="T56" fmla="*/ 56 w 110"/>
                <a:gd name="T57" fmla="*/ 90 h 108"/>
                <a:gd name="T58" fmla="*/ 70 w 110"/>
                <a:gd name="T59" fmla="*/ 88 h 108"/>
                <a:gd name="T60" fmla="*/ 80 w 110"/>
                <a:gd name="T61" fmla="*/ 80 h 108"/>
                <a:gd name="T62" fmla="*/ 88 w 110"/>
                <a:gd name="T63" fmla="*/ 68 h 108"/>
                <a:gd name="T64" fmla="*/ 92 w 110"/>
                <a:gd name="T65" fmla="*/ 54 h 108"/>
                <a:gd name="T66" fmla="*/ 90 w 110"/>
                <a:gd name="T67" fmla="*/ 48 h 108"/>
                <a:gd name="T68" fmla="*/ 84 w 110"/>
                <a:gd name="T69" fmla="*/ 34 h 108"/>
                <a:gd name="T70" fmla="*/ 76 w 110"/>
                <a:gd name="T71" fmla="*/ 24 h 108"/>
                <a:gd name="T72" fmla="*/ 62 w 110"/>
                <a:gd name="T73" fmla="*/ 20 h 108"/>
                <a:gd name="T74" fmla="*/ 56 w 110"/>
                <a:gd name="T75" fmla="*/ 1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 h="108">
                  <a:moveTo>
                    <a:pt x="56" y="108"/>
                  </a:moveTo>
                  <a:lnTo>
                    <a:pt x="56" y="108"/>
                  </a:lnTo>
                  <a:lnTo>
                    <a:pt x="44" y="108"/>
                  </a:lnTo>
                  <a:lnTo>
                    <a:pt x="34" y="104"/>
                  </a:lnTo>
                  <a:lnTo>
                    <a:pt x="24" y="100"/>
                  </a:lnTo>
                  <a:lnTo>
                    <a:pt x="16" y="92"/>
                  </a:lnTo>
                  <a:lnTo>
                    <a:pt x="10" y="84"/>
                  </a:lnTo>
                  <a:lnTo>
                    <a:pt x="6" y="76"/>
                  </a:lnTo>
                  <a:lnTo>
                    <a:pt x="2" y="66"/>
                  </a:lnTo>
                  <a:lnTo>
                    <a:pt x="0" y="54"/>
                  </a:lnTo>
                  <a:lnTo>
                    <a:pt x="0" y="54"/>
                  </a:lnTo>
                  <a:lnTo>
                    <a:pt x="2" y="44"/>
                  </a:lnTo>
                  <a:lnTo>
                    <a:pt x="6" y="34"/>
                  </a:lnTo>
                  <a:lnTo>
                    <a:pt x="10" y="24"/>
                  </a:lnTo>
                  <a:lnTo>
                    <a:pt x="16" y="16"/>
                  </a:lnTo>
                  <a:lnTo>
                    <a:pt x="24" y="10"/>
                  </a:lnTo>
                  <a:lnTo>
                    <a:pt x="34" y="4"/>
                  </a:lnTo>
                  <a:lnTo>
                    <a:pt x="44" y="2"/>
                  </a:lnTo>
                  <a:lnTo>
                    <a:pt x="56" y="0"/>
                  </a:lnTo>
                  <a:lnTo>
                    <a:pt x="56" y="0"/>
                  </a:lnTo>
                  <a:lnTo>
                    <a:pt x="66" y="2"/>
                  </a:lnTo>
                  <a:lnTo>
                    <a:pt x="76" y="4"/>
                  </a:lnTo>
                  <a:lnTo>
                    <a:pt x="86" y="10"/>
                  </a:lnTo>
                  <a:lnTo>
                    <a:pt x="94" y="16"/>
                  </a:lnTo>
                  <a:lnTo>
                    <a:pt x="100" y="24"/>
                  </a:lnTo>
                  <a:lnTo>
                    <a:pt x="104" y="34"/>
                  </a:lnTo>
                  <a:lnTo>
                    <a:pt x="108" y="44"/>
                  </a:lnTo>
                  <a:lnTo>
                    <a:pt x="110" y="54"/>
                  </a:lnTo>
                  <a:lnTo>
                    <a:pt x="110" y="54"/>
                  </a:lnTo>
                  <a:lnTo>
                    <a:pt x="108" y="66"/>
                  </a:lnTo>
                  <a:lnTo>
                    <a:pt x="104" y="76"/>
                  </a:lnTo>
                  <a:lnTo>
                    <a:pt x="100" y="84"/>
                  </a:lnTo>
                  <a:lnTo>
                    <a:pt x="94" y="92"/>
                  </a:lnTo>
                  <a:lnTo>
                    <a:pt x="86" y="100"/>
                  </a:lnTo>
                  <a:lnTo>
                    <a:pt x="76" y="104"/>
                  </a:lnTo>
                  <a:lnTo>
                    <a:pt x="66" y="108"/>
                  </a:lnTo>
                  <a:lnTo>
                    <a:pt x="56" y="108"/>
                  </a:lnTo>
                  <a:lnTo>
                    <a:pt x="56" y="108"/>
                  </a:lnTo>
                  <a:close/>
                  <a:moveTo>
                    <a:pt x="56" y="18"/>
                  </a:moveTo>
                  <a:lnTo>
                    <a:pt x="56" y="18"/>
                  </a:lnTo>
                  <a:lnTo>
                    <a:pt x="48" y="20"/>
                  </a:lnTo>
                  <a:lnTo>
                    <a:pt x="42" y="22"/>
                  </a:lnTo>
                  <a:lnTo>
                    <a:pt x="34" y="24"/>
                  </a:lnTo>
                  <a:lnTo>
                    <a:pt x="30" y="28"/>
                  </a:lnTo>
                  <a:lnTo>
                    <a:pt x="26" y="34"/>
                  </a:lnTo>
                  <a:lnTo>
                    <a:pt x="22" y="40"/>
                  </a:lnTo>
                  <a:lnTo>
                    <a:pt x="20" y="48"/>
                  </a:lnTo>
                  <a:lnTo>
                    <a:pt x="18" y="54"/>
                  </a:lnTo>
                  <a:lnTo>
                    <a:pt x="18" y="54"/>
                  </a:lnTo>
                  <a:lnTo>
                    <a:pt x="20" y="62"/>
                  </a:lnTo>
                  <a:lnTo>
                    <a:pt x="22" y="68"/>
                  </a:lnTo>
                  <a:lnTo>
                    <a:pt x="26" y="74"/>
                  </a:lnTo>
                  <a:lnTo>
                    <a:pt x="30" y="80"/>
                  </a:lnTo>
                  <a:lnTo>
                    <a:pt x="34" y="84"/>
                  </a:lnTo>
                  <a:lnTo>
                    <a:pt x="42" y="88"/>
                  </a:lnTo>
                  <a:lnTo>
                    <a:pt x="48" y="90"/>
                  </a:lnTo>
                  <a:lnTo>
                    <a:pt x="56" y="90"/>
                  </a:lnTo>
                  <a:lnTo>
                    <a:pt x="56" y="90"/>
                  </a:lnTo>
                  <a:lnTo>
                    <a:pt x="62" y="90"/>
                  </a:lnTo>
                  <a:lnTo>
                    <a:pt x="70" y="88"/>
                  </a:lnTo>
                  <a:lnTo>
                    <a:pt x="76" y="84"/>
                  </a:lnTo>
                  <a:lnTo>
                    <a:pt x="80" y="80"/>
                  </a:lnTo>
                  <a:lnTo>
                    <a:pt x="84" y="74"/>
                  </a:lnTo>
                  <a:lnTo>
                    <a:pt x="88" y="68"/>
                  </a:lnTo>
                  <a:lnTo>
                    <a:pt x="90" y="62"/>
                  </a:lnTo>
                  <a:lnTo>
                    <a:pt x="92" y="54"/>
                  </a:lnTo>
                  <a:lnTo>
                    <a:pt x="92" y="54"/>
                  </a:lnTo>
                  <a:lnTo>
                    <a:pt x="90" y="48"/>
                  </a:lnTo>
                  <a:lnTo>
                    <a:pt x="88" y="40"/>
                  </a:lnTo>
                  <a:lnTo>
                    <a:pt x="84" y="34"/>
                  </a:lnTo>
                  <a:lnTo>
                    <a:pt x="80" y="28"/>
                  </a:lnTo>
                  <a:lnTo>
                    <a:pt x="76" y="24"/>
                  </a:lnTo>
                  <a:lnTo>
                    <a:pt x="70" y="22"/>
                  </a:lnTo>
                  <a:lnTo>
                    <a:pt x="62" y="20"/>
                  </a:lnTo>
                  <a:lnTo>
                    <a:pt x="56" y="18"/>
                  </a:lnTo>
                  <a:lnTo>
                    <a:pt x="56"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51" name="Freeform 55">
              <a:extLst>
                <a:ext uri="{FF2B5EF4-FFF2-40B4-BE49-F238E27FC236}">
                  <a16:creationId xmlns:a16="http://schemas.microsoft.com/office/drawing/2014/main" id="{FEF9C79F-1F48-4F77-8C9E-D053EB060DE6}"/>
                </a:ext>
              </a:extLst>
            </p:cNvPr>
            <p:cNvSpPr>
              <a:spLocks/>
            </p:cNvSpPr>
            <p:nvPr/>
          </p:nvSpPr>
          <p:spPr bwMode="auto">
            <a:xfrm>
              <a:off x="4534" y="1033"/>
              <a:ext cx="18" cy="38"/>
            </a:xfrm>
            <a:custGeom>
              <a:avLst/>
              <a:gdLst>
                <a:gd name="T0" fmla="*/ 10 w 18"/>
                <a:gd name="T1" fmla="*/ 38 h 38"/>
                <a:gd name="T2" fmla="*/ 10 w 18"/>
                <a:gd name="T3" fmla="*/ 38 h 38"/>
                <a:gd name="T4" fmla="*/ 6 w 18"/>
                <a:gd name="T5" fmla="*/ 38 h 38"/>
                <a:gd name="T6" fmla="*/ 4 w 18"/>
                <a:gd name="T7" fmla="*/ 36 h 38"/>
                <a:gd name="T8" fmla="*/ 2 w 18"/>
                <a:gd name="T9" fmla="*/ 32 h 38"/>
                <a:gd name="T10" fmla="*/ 0 w 18"/>
                <a:gd name="T11" fmla="*/ 28 h 38"/>
                <a:gd name="T12" fmla="*/ 0 w 18"/>
                <a:gd name="T13" fmla="*/ 10 h 38"/>
                <a:gd name="T14" fmla="*/ 0 w 18"/>
                <a:gd name="T15" fmla="*/ 10 h 38"/>
                <a:gd name="T16" fmla="*/ 2 w 18"/>
                <a:gd name="T17" fmla="*/ 6 h 38"/>
                <a:gd name="T18" fmla="*/ 4 w 18"/>
                <a:gd name="T19" fmla="*/ 4 h 38"/>
                <a:gd name="T20" fmla="*/ 6 w 18"/>
                <a:gd name="T21" fmla="*/ 2 h 38"/>
                <a:gd name="T22" fmla="*/ 10 w 18"/>
                <a:gd name="T23" fmla="*/ 0 h 38"/>
                <a:gd name="T24" fmla="*/ 10 w 18"/>
                <a:gd name="T25" fmla="*/ 0 h 38"/>
                <a:gd name="T26" fmla="*/ 14 w 18"/>
                <a:gd name="T27" fmla="*/ 2 h 38"/>
                <a:gd name="T28" fmla="*/ 16 w 18"/>
                <a:gd name="T29" fmla="*/ 4 h 38"/>
                <a:gd name="T30" fmla="*/ 18 w 18"/>
                <a:gd name="T31" fmla="*/ 6 h 38"/>
                <a:gd name="T32" fmla="*/ 18 w 18"/>
                <a:gd name="T33" fmla="*/ 10 h 38"/>
                <a:gd name="T34" fmla="*/ 18 w 18"/>
                <a:gd name="T35" fmla="*/ 28 h 38"/>
                <a:gd name="T36" fmla="*/ 18 w 18"/>
                <a:gd name="T37" fmla="*/ 28 h 38"/>
                <a:gd name="T38" fmla="*/ 18 w 18"/>
                <a:gd name="T39" fmla="*/ 32 h 38"/>
                <a:gd name="T40" fmla="*/ 16 w 18"/>
                <a:gd name="T41" fmla="*/ 36 h 38"/>
                <a:gd name="T42" fmla="*/ 14 w 18"/>
                <a:gd name="T43" fmla="*/ 38 h 38"/>
                <a:gd name="T44" fmla="*/ 10 w 18"/>
                <a:gd name="T45" fmla="*/ 38 h 38"/>
                <a:gd name="T46" fmla="*/ 10 w 18"/>
                <a:gd name="T4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38">
                  <a:moveTo>
                    <a:pt x="10" y="38"/>
                  </a:moveTo>
                  <a:lnTo>
                    <a:pt x="10" y="38"/>
                  </a:lnTo>
                  <a:lnTo>
                    <a:pt x="6" y="38"/>
                  </a:lnTo>
                  <a:lnTo>
                    <a:pt x="4" y="36"/>
                  </a:lnTo>
                  <a:lnTo>
                    <a:pt x="2" y="32"/>
                  </a:lnTo>
                  <a:lnTo>
                    <a:pt x="0" y="28"/>
                  </a:lnTo>
                  <a:lnTo>
                    <a:pt x="0" y="10"/>
                  </a:lnTo>
                  <a:lnTo>
                    <a:pt x="0" y="10"/>
                  </a:lnTo>
                  <a:lnTo>
                    <a:pt x="2" y="6"/>
                  </a:lnTo>
                  <a:lnTo>
                    <a:pt x="4" y="4"/>
                  </a:lnTo>
                  <a:lnTo>
                    <a:pt x="6" y="2"/>
                  </a:lnTo>
                  <a:lnTo>
                    <a:pt x="10" y="0"/>
                  </a:lnTo>
                  <a:lnTo>
                    <a:pt x="10" y="0"/>
                  </a:lnTo>
                  <a:lnTo>
                    <a:pt x="14" y="2"/>
                  </a:lnTo>
                  <a:lnTo>
                    <a:pt x="16" y="4"/>
                  </a:lnTo>
                  <a:lnTo>
                    <a:pt x="18" y="6"/>
                  </a:lnTo>
                  <a:lnTo>
                    <a:pt x="18" y="10"/>
                  </a:lnTo>
                  <a:lnTo>
                    <a:pt x="18" y="28"/>
                  </a:lnTo>
                  <a:lnTo>
                    <a:pt x="18" y="28"/>
                  </a:lnTo>
                  <a:lnTo>
                    <a:pt x="18" y="32"/>
                  </a:lnTo>
                  <a:lnTo>
                    <a:pt x="16" y="36"/>
                  </a:lnTo>
                  <a:lnTo>
                    <a:pt x="14" y="38"/>
                  </a:lnTo>
                  <a:lnTo>
                    <a:pt x="10" y="38"/>
                  </a:lnTo>
                  <a:lnTo>
                    <a:pt x="1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52" name="Freeform 56">
              <a:extLst>
                <a:ext uri="{FF2B5EF4-FFF2-40B4-BE49-F238E27FC236}">
                  <a16:creationId xmlns:a16="http://schemas.microsoft.com/office/drawing/2014/main" id="{9666D404-DCAF-460D-86A6-82CFBA39E973}"/>
                </a:ext>
              </a:extLst>
            </p:cNvPr>
            <p:cNvSpPr>
              <a:spLocks/>
            </p:cNvSpPr>
            <p:nvPr/>
          </p:nvSpPr>
          <p:spPr bwMode="auto">
            <a:xfrm>
              <a:off x="4534" y="1207"/>
              <a:ext cx="18" cy="38"/>
            </a:xfrm>
            <a:custGeom>
              <a:avLst/>
              <a:gdLst>
                <a:gd name="T0" fmla="*/ 10 w 18"/>
                <a:gd name="T1" fmla="*/ 38 h 38"/>
                <a:gd name="T2" fmla="*/ 10 w 18"/>
                <a:gd name="T3" fmla="*/ 38 h 38"/>
                <a:gd name="T4" fmla="*/ 6 w 18"/>
                <a:gd name="T5" fmla="*/ 38 h 38"/>
                <a:gd name="T6" fmla="*/ 4 w 18"/>
                <a:gd name="T7" fmla="*/ 36 h 38"/>
                <a:gd name="T8" fmla="*/ 2 w 18"/>
                <a:gd name="T9" fmla="*/ 32 h 38"/>
                <a:gd name="T10" fmla="*/ 0 w 18"/>
                <a:gd name="T11" fmla="*/ 30 h 38"/>
                <a:gd name="T12" fmla="*/ 0 w 18"/>
                <a:gd name="T13" fmla="*/ 10 h 38"/>
                <a:gd name="T14" fmla="*/ 0 w 18"/>
                <a:gd name="T15" fmla="*/ 10 h 38"/>
                <a:gd name="T16" fmla="*/ 2 w 18"/>
                <a:gd name="T17" fmla="*/ 6 h 38"/>
                <a:gd name="T18" fmla="*/ 4 w 18"/>
                <a:gd name="T19" fmla="*/ 4 h 38"/>
                <a:gd name="T20" fmla="*/ 6 w 18"/>
                <a:gd name="T21" fmla="*/ 2 h 38"/>
                <a:gd name="T22" fmla="*/ 10 w 18"/>
                <a:gd name="T23" fmla="*/ 0 h 38"/>
                <a:gd name="T24" fmla="*/ 10 w 18"/>
                <a:gd name="T25" fmla="*/ 0 h 38"/>
                <a:gd name="T26" fmla="*/ 14 w 18"/>
                <a:gd name="T27" fmla="*/ 2 h 38"/>
                <a:gd name="T28" fmla="*/ 16 w 18"/>
                <a:gd name="T29" fmla="*/ 4 h 38"/>
                <a:gd name="T30" fmla="*/ 18 w 18"/>
                <a:gd name="T31" fmla="*/ 6 h 38"/>
                <a:gd name="T32" fmla="*/ 18 w 18"/>
                <a:gd name="T33" fmla="*/ 10 h 38"/>
                <a:gd name="T34" fmla="*/ 18 w 18"/>
                <a:gd name="T35" fmla="*/ 30 h 38"/>
                <a:gd name="T36" fmla="*/ 18 w 18"/>
                <a:gd name="T37" fmla="*/ 30 h 38"/>
                <a:gd name="T38" fmla="*/ 18 w 18"/>
                <a:gd name="T39" fmla="*/ 32 h 38"/>
                <a:gd name="T40" fmla="*/ 16 w 18"/>
                <a:gd name="T41" fmla="*/ 36 h 38"/>
                <a:gd name="T42" fmla="*/ 14 w 18"/>
                <a:gd name="T43" fmla="*/ 38 h 38"/>
                <a:gd name="T44" fmla="*/ 10 w 18"/>
                <a:gd name="T45" fmla="*/ 38 h 38"/>
                <a:gd name="T46" fmla="*/ 10 w 18"/>
                <a:gd name="T4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38">
                  <a:moveTo>
                    <a:pt x="10" y="38"/>
                  </a:moveTo>
                  <a:lnTo>
                    <a:pt x="10" y="38"/>
                  </a:lnTo>
                  <a:lnTo>
                    <a:pt x="6" y="38"/>
                  </a:lnTo>
                  <a:lnTo>
                    <a:pt x="4" y="36"/>
                  </a:lnTo>
                  <a:lnTo>
                    <a:pt x="2" y="32"/>
                  </a:lnTo>
                  <a:lnTo>
                    <a:pt x="0" y="30"/>
                  </a:lnTo>
                  <a:lnTo>
                    <a:pt x="0" y="10"/>
                  </a:lnTo>
                  <a:lnTo>
                    <a:pt x="0" y="10"/>
                  </a:lnTo>
                  <a:lnTo>
                    <a:pt x="2" y="6"/>
                  </a:lnTo>
                  <a:lnTo>
                    <a:pt x="4" y="4"/>
                  </a:lnTo>
                  <a:lnTo>
                    <a:pt x="6" y="2"/>
                  </a:lnTo>
                  <a:lnTo>
                    <a:pt x="10" y="0"/>
                  </a:lnTo>
                  <a:lnTo>
                    <a:pt x="10" y="0"/>
                  </a:lnTo>
                  <a:lnTo>
                    <a:pt x="14" y="2"/>
                  </a:lnTo>
                  <a:lnTo>
                    <a:pt x="16" y="4"/>
                  </a:lnTo>
                  <a:lnTo>
                    <a:pt x="18" y="6"/>
                  </a:lnTo>
                  <a:lnTo>
                    <a:pt x="18" y="10"/>
                  </a:lnTo>
                  <a:lnTo>
                    <a:pt x="18" y="30"/>
                  </a:lnTo>
                  <a:lnTo>
                    <a:pt x="18" y="30"/>
                  </a:lnTo>
                  <a:lnTo>
                    <a:pt x="18" y="32"/>
                  </a:lnTo>
                  <a:lnTo>
                    <a:pt x="16" y="36"/>
                  </a:lnTo>
                  <a:lnTo>
                    <a:pt x="14" y="38"/>
                  </a:lnTo>
                  <a:lnTo>
                    <a:pt x="10" y="38"/>
                  </a:lnTo>
                  <a:lnTo>
                    <a:pt x="1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53" name="Freeform 57">
              <a:extLst>
                <a:ext uri="{FF2B5EF4-FFF2-40B4-BE49-F238E27FC236}">
                  <a16:creationId xmlns:a16="http://schemas.microsoft.com/office/drawing/2014/main" id="{259B3FA7-3B92-41C8-A098-AE3D9C9DA681}"/>
                </a:ext>
              </a:extLst>
            </p:cNvPr>
            <p:cNvSpPr>
              <a:spLocks/>
            </p:cNvSpPr>
            <p:nvPr/>
          </p:nvSpPr>
          <p:spPr bwMode="auto">
            <a:xfrm>
              <a:off x="4612" y="1131"/>
              <a:ext cx="38" cy="18"/>
            </a:xfrm>
            <a:custGeom>
              <a:avLst/>
              <a:gdLst>
                <a:gd name="T0" fmla="*/ 28 w 38"/>
                <a:gd name="T1" fmla="*/ 18 h 18"/>
                <a:gd name="T2" fmla="*/ 10 w 38"/>
                <a:gd name="T3" fmla="*/ 18 h 18"/>
                <a:gd name="T4" fmla="*/ 10 w 38"/>
                <a:gd name="T5" fmla="*/ 18 h 18"/>
                <a:gd name="T6" fmla="*/ 6 w 38"/>
                <a:gd name="T7" fmla="*/ 16 h 18"/>
                <a:gd name="T8" fmla="*/ 2 w 38"/>
                <a:gd name="T9" fmla="*/ 14 h 18"/>
                <a:gd name="T10" fmla="*/ 0 w 38"/>
                <a:gd name="T11" fmla="*/ 12 h 18"/>
                <a:gd name="T12" fmla="*/ 0 w 38"/>
                <a:gd name="T13" fmla="*/ 8 h 18"/>
                <a:gd name="T14" fmla="*/ 0 w 38"/>
                <a:gd name="T15" fmla="*/ 8 h 18"/>
                <a:gd name="T16" fmla="*/ 0 w 38"/>
                <a:gd name="T17" fmla="*/ 4 h 18"/>
                <a:gd name="T18" fmla="*/ 2 w 38"/>
                <a:gd name="T19" fmla="*/ 2 h 18"/>
                <a:gd name="T20" fmla="*/ 6 w 38"/>
                <a:gd name="T21" fmla="*/ 0 h 18"/>
                <a:gd name="T22" fmla="*/ 10 w 38"/>
                <a:gd name="T23" fmla="*/ 0 h 18"/>
                <a:gd name="T24" fmla="*/ 28 w 38"/>
                <a:gd name="T25" fmla="*/ 0 h 18"/>
                <a:gd name="T26" fmla="*/ 28 w 38"/>
                <a:gd name="T27" fmla="*/ 0 h 18"/>
                <a:gd name="T28" fmla="*/ 32 w 38"/>
                <a:gd name="T29" fmla="*/ 0 h 18"/>
                <a:gd name="T30" fmla="*/ 36 w 38"/>
                <a:gd name="T31" fmla="*/ 2 h 18"/>
                <a:gd name="T32" fmla="*/ 36 w 38"/>
                <a:gd name="T33" fmla="*/ 4 h 18"/>
                <a:gd name="T34" fmla="*/ 38 w 38"/>
                <a:gd name="T35" fmla="*/ 8 h 18"/>
                <a:gd name="T36" fmla="*/ 38 w 38"/>
                <a:gd name="T37" fmla="*/ 8 h 18"/>
                <a:gd name="T38" fmla="*/ 36 w 38"/>
                <a:gd name="T39" fmla="*/ 12 h 18"/>
                <a:gd name="T40" fmla="*/ 36 w 38"/>
                <a:gd name="T41" fmla="*/ 14 h 18"/>
                <a:gd name="T42" fmla="*/ 32 w 38"/>
                <a:gd name="T43" fmla="*/ 16 h 18"/>
                <a:gd name="T44" fmla="*/ 28 w 38"/>
                <a:gd name="T45" fmla="*/ 18 h 18"/>
                <a:gd name="T46" fmla="*/ 28 w 38"/>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 h="18">
                  <a:moveTo>
                    <a:pt x="28" y="18"/>
                  </a:moveTo>
                  <a:lnTo>
                    <a:pt x="10" y="18"/>
                  </a:lnTo>
                  <a:lnTo>
                    <a:pt x="10" y="18"/>
                  </a:lnTo>
                  <a:lnTo>
                    <a:pt x="6" y="16"/>
                  </a:lnTo>
                  <a:lnTo>
                    <a:pt x="2" y="14"/>
                  </a:lnTo>
                  <a:lnTo>
                    <a:pt x="0" y="12"/>
                  </a:lnTo>
                  <a:lnTo>
                    <a:pt x="0" y="8"/>
                  </a:lnTo>
                  <a:lnTo>
                    <a:pt x="0" y="8"/>
                  </a:lnTo>
                  <a:lnTo>
                    <a:pt x="0" y="4"/>
                  </a:lnTo>
                  <a:lnTo>
                    <a:pt x="2" y="2"/>
                  </a:lnTo>
                  <a:lnTo>
                    <a:pt x="6" y="0"/>
                  </a:lnTo>
                  <a:lnTo>
                    <a:pt x="10" y="0"/>
                  </a:lnTo>
                  <a:lnTo>
                    <a:pt x="28" y="0"/>
                  </a:lnTo>
                  <a:lnTo>
                    <a:pt x="28" y="0"/>
                  </a:lnTo>
                  <a:lnTo>
                    <a:pt x="32" y="0"/>
                  </a:lnTo>
                  <a:lnTo>
                    <a:pt x="36" y="2"/>
                  </a:lnTo>
                  <a:lnTo>
                    <a:pt x="36" y="4"/>
                  </a:lnTo>
                  <a:lnTo>
                    <a:pt x="38" y="8"/>
                  </a:lnTo>
                  <a:lnTo>
                    <a:pt x="38" y="8"/>
                  </a:lnTo>
                  <a:lnTo>
                    <a:pt x="36" y="12"/>
                  </a:lnTo>
                  <a:lnTo>
                    <a:pt x="36" y="14"/>
                  </a:lnTo>
                  <a:lnTo>
                    <a:pt x="32" y="16"/>
                  </a:lnTo>
                  <a:lnTo>
                    <a:pt x="28" y="18"/>
                  </a:lnTo>
                  <a:lnTo>
                    <a:pt x="2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54" name="Freeform 58">
              <a:extLst>
                <a:ext uri="{FF2B5EF4-FFF2-40B4-BE49-F238E27FC236}">
                  <a16:creationId xmlns:a16="http://schemas.microsoft.com/office/drawing/2014/main" id="{2AAA711F-E5B9-43F5-837D-9CC86734E0E2}"/>
                </a:ext>
              </a:extLst>
            </p:cNvPr>
            <p:cNvSpPr>
              <a:spLocks/>
            </p:cNvSpPr>
            <p:nvPr/>
          </p:nvSpPr>
          <p:spPr bwMode="auto">
            <a:xfrm>
              <a:off x="4438" y="1131"/>
              <a:ext cx="38" cy="18"/>
            </a:xfrm>
            <a:custGeom>
              <a:avLst/>
              <a:gdLst>
                <a:gd name="T0" fmla="*/ 28 w 38"/>
                <a:gd name="T1" fmla="*/ 18 h 18"/>
                <a:gd name="T2" fmla="*/ 8 w 38"/>
                <a:gd name="T3" fmla="*/ 18 h 18"/>
                <a:gd name="T4" fmla="*/ 8 w 38"/>
                <a:gd name="T5" fmla="*/ 18 h 18"/>
                <a:gd name="T6" fmla="*/ 6 w 38"/>
                <a:gd name="T7" fmla="*/ 16 h 18"/>
                <a:gd name="T8" fmla="*/ 2 w 38"/>
                <a:gd name="T9" fmla="*/ 14 h 18"/>
                <a:gd name="T10" fmla="*/ 0 w 38"/>
                <a:gd name="T11" fmla="*/ 12 h 18"/>
                <a:gd name="T12" fmla="*/ 0 w 38"/>
                <a:gd name="T13" fmla="*/ 8 h 18"/>
                <a:gd name="T14" fmla="*/ 0 w 38"/>
                <a:gd name="T15" fmla="*/ 8 h 18"/>
                <a:gd name="T16" fmla="*/ 0 w 38"/>
                <a:gd name="T17" fmla="*/ 4 h 18"/>
                <a:gd name="T18" fmla="*/ 2 w 38"/>
                <a:gd name="T19" fmla="*/ 2 h 18"/>
                <a:gd name="T20" fmla="*/ 6 w 38"/>
                <a:gd name="T21" fmla="*/ 0 h 18"/>
                <a:gd name="T22" fmla="*/ 8 w 38"/>
                <a:gd name="T23" fmla="*/ 0 h 18"/>
                <a:gd name="T24" fmla="*/ 28 w 38"/>
                <a:gd name="T25" fmla="*/ 0 h 18"/>
                <a:gd name="T26" fmla="*/ 28 w 38"/>
                <a:gd name="T27" fmla="*/ 0 h 18"/>
                <a:gd name="T28" fmla="*/ 32 w 38"/>
                <a:gd name="T29" fmla="*/ 0 h 18"/>
                <a:gd name="T30" fmla="*/ 34 w 38"/>
                <a:gd name="T31" fmla="*/ 2 h 18"/>
                <a:gd name="T32" fmla="*/ 36 w 38"/>
                <a:gd name="T33" fmla="*/ 4 h 18"/>
                <a:gd name="T34" fmla="*/ 38 w 38"/>
                <a:gd name="T35" fmla="*/ 8 h 18"/>
                <a:gd name="T36" fmla="*/ 38 w 38"/>
                <a:gd name="T37" fmla="*/ 8 h 18"/>
                <a:gd name="T38" fmla="*/ 36 w 38"/>
                <a:gd name="T39" fmla="*/ 12 h 18"/>
                <a:gd name="T40" fmla="*/ 34 w 38"/>
                <a:gd name="T41" fmla="*/ 14 h 18"/>
                <a:gd name="T42" fmla="*/ 32 w 38"/>
                <a:gd name="T43" fmla="*/ 16 h 18"/>
                <a:gd name="T44" fmla="*/ 28 w 38"/>
                <a:gd name="T45" fmla="*/ 18 h 18"/>
                <a:gd name="T46" fmla="*/ 28 w 38"/>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 h="18">
                  <a:moveTo>
                    <a:pt x="28" y="18"/>
                  </a:moveTo>
                  <a:lnTo>
                    <a:pt x="8" y="18"/>
                  </a:lnTo>
                  <a:lnTo>
                    <a:pt x="8" y="18"/>
                  </a:lnTo>
                  <a:lnTo>
                    <a:pt x="6" y="16"/>
                  </a:lnTo>
                  <a:lnTo>
                    <a:pt x="2" y="14"/>
                  </a:lnTo>
                  <a:lnTo>
                    <a:pt x="0" y="12"/>
                  </a:lnTo>
                  <a:lnTo>
                    <a:pt x="0" y="8"/>
                  </a:lnTo>
                  <a:lnTo>
                    <a:pt x="0" y="8"/>
                  </a:lnTo>
                  <a:lnTo>
                    <a:pt x="0" y="4"/>
                  </a:lnTo>
                  <a:lnTo>
                    <a:pt x="2" y="2"/>
                  </a:lnTo>
                  <a:lnTo>
                    <a:pt x="6" y="0"/>
                  </a:lnTo>
                  <a:lnTo>
                    <a:pt x="8" y="0"/>
                  </a:lnTo>
                  <a:lnTo>
                    <a:pt x="28" y="0"/>
                  </a:lnTo>
                  <a:lnTo>
                    <a:pt x="28" y="0"/>
                  </a:lnTo>
                  <a:lnTo>
                    <a:pt x="32" y="0"/>
                  </a:lnTo>
                  <a:lnTo>
                    <a:pt x="34" y="2"/>
                  </a:lnTo>
                  <a:lnTo>
                    <a:pt x="36" y="4"/>
                  </a:lnTo>
                  <a:lnTo>
                    <a:pt x="38" y="8"/>
                  </a:lnTo>
                  <a:lnTo>
                    <a:pt x="38" y="8"/>
                  </a:lnTo>
                  <a:lnTo>
                    <a:pt x="36" y="12"/>
                  </a:lnTo>
                  <a:lnTo>
                    <a:pt x="34" y="14"/>
                  </a:lnTo>
                  <a:lnTo>
                    <a:pt x="32" y="16"/>
                  </a:lnTo>
                  <a:lnTo>
                    <a:pt x="28" y="18"/>
                  </a:lnTo>
                  <a:lnTo>
                    <a:pt x="2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55" name="Freeform 59">
              <a:extLst>
                <a:ext uri="{FF2B5EF4-FFF2-40B4-BE49-F238E27FC236}">
                  <a16:creationId xmlns:a16="http://schemas.microsoft.com/office/drawing/2014/main" id="{A6A0D001-B4DE-43BE-BDB0-49F3B757CD13}"/>
                </a:ext>
              </a:extLst>
            </p:cNvPr>
            <p:cNvSpPr>
              <a:spLocks/>
            </p:cNvSpPr>
            <p:nvPr/>
          </p:nvSpPr>
          <p:spPr bwMode="auto">
            <a:xfrm>
              <a:off x="4590" y="1185"/>
              <a:ext cx="32" cy="32"/>
            </a:xfrm>
            <a:custGeom>
              <a:avLst/>
              <a:gdLst>
                <a:gd name="T0" fmla="*/ 22 w 32"/>
                <a:gd name="T1" fmla="*/ 32 h 32"/>
                <a:gd name="T2" fmla="*/ 22 w 32"/>
                <a:gd name="T3" fmla="*/ 32 h 32"/>
                <a:gd name="T4" fmla="*/ 18 w 32"/>
                <a:gd name="T5" fmla="*/ 32 h 32"/>
                <a:gd name="T6" fmla="*/ 16 w 32"/>
                <a:gd name="T7" fmla="*/ 30 h 32"/>
                <a:gd name="T8" fmla="*/ 2 w 32"/>
                <a:gd name="T9" fmla="*/ 16 h 32"/>
                <a:gd name="T10" fmla="*/ 2 w 32"/>
                <a:gd name="T11" fmla="*/ 16 h 32"/>
                <a:gd name="T12" fmla="*/ 0 w 32"/>
                <a:gd name="T13" fmla="*/ 12 h 32"/>
                <a:gd name="T14" fmla="*/ 0 w 32"/>
                <a:gd name="T15" fmla="*/ 10 h 32"/>
                <a:gd name="T16" fmla="*/ 0 w 32"/>
                <a:gd name="T17" fmla="*/ 6 h 32"/>
                <a:gd name="T18" fmla="*/ 2 w 32"/>
                <a:gd name="T19" fmla="*/ 2 h 32"/>
                <a:gd name="T20" fmla="*/ 2 w 32"/>
                <a:gd name="T21" fmla="*/ 2 h 32"/>
                <a:gd name="T22" fmla="*/ 6 w 32"/>
                <a:gd name="T23" fmla="*/ 0 h 32"/>
                <a:gd name="T24" fmla="*/ 8 w 32"/>
                <a:gd name="T25" fmla="*/ 0 h 32"/>
                <a:gd name="T26" fmla="*/ 12 w 32"/>
                <a:gd name="T27" fmla="*/ 0 h 32"/>
                <a:gd name="T28" fmla="*/ 14 w 32"/>
                <a:gd name="T29" fmla="*/ 2 h 32"/>
                <a:gd name="T30" fmla="*/ 28 w 32"/>
                <a:gd name="T31" fmla="*/ 16 h 32"/>
                <a:gd name="T32" fmla="*/ 28 w 32"/>
                <a:gd name="T33" fmla="*/ 16 h 32"/>
                <a:gd name="T34" fmla="*/ 30 w 32"/>
                <a:gd name="T35" fmla="*/ 20 h 32"/>
                <a:gd name="T36" fmla="*/ 32 w 32"/>
                <a:gd name="T37" fmla="*/ 22 h 32"/>
                <a:gd name="T38" fmla="*/ 30 w 32"/>
                <a:gd name="T39" fmla="*/ 26 h 32"/>
                <a:gd name="T40" fmla="*/ 28 w 32"/>
                <a:gd name="T41" fmla="*/ 30 h 32"/>
                <a:gd name="T42" fmla="*/ 28 w 32"/>
                <a:gd name="T43" fmla="*/ 30 h 32"/>
                <a:gd name="T44" fmla="*/ 26 w 32"/>
                <a:gd name="T45" fmla="*/ 32 h 32"/>
                <a:gd name="T46" fmla="*/ 22 w 32"/>
                <a:gd name="T47" fmla="*/ 32 h 32"/>
                <a:gd name="T48" fmla="*/ 22 w 32"/>
                <a:gd name="T4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32">
                  <a:moveTo>
                    <a:pt x="22" y="32"/>
                  </a:moveTo>
                  <a:lnTo>
                    <a:pt x="22" y="32"/>
                  </a:lnTo>
                  <a:lnTo>
                    <a:pt x="18" y="32"/>
                  </a:lnTo>
                  <a:lnTo>
                    <a:pt x="16" y="30"/>
                  </a:lnTo>
                  <a:lnTo>
                    <a:pt x="2" y="16"/>
                  </a:lnTo>
                  <a:lnTo>
                    <a:pt x="2" y="16"/>
                  </a:lnTo>
                  <a:lnTo>
                    <a:pt x="0" y="12"/>
                  </a:lnTo>
                  <a:lnTo>
                    <a:pt x="0" y="10"/>
                  </a:lnTo>
                  <a:lnTo>
                    <a:pt x="0" y="6"/>
                  </a:lnTo>
                  <a:lnTo>
                    <a:pt x="2" y="2"/>
                  </a:lnTo>
                  <a:lnTo>
                    <a:pt x="2" y="2"/>
                  </a:lnTo>
                  <a:lnTo>
                    <a:pt x="6" y="0"/>
                  </a:lnTo>
                  <a:lnTo>
                    <a:pt x="8" y="0"/>
                  </a:lnTo>
                  <a:lnTo>
                    <a:pt x="12" y="0"/>
                  </a:lnTo>
                  <a:lnTo>
                    <a:pt x="14" y="2"/>
                  </a:lnTo>
                  <a:lnTo>
                    <a:pt x="28" y="16"/>
                  </a:lnTo>
                  <a:lnTo>
                    <a:pt x="28" y="16"/>
                  </a:lnTo>
                  <a:lnTo>
                    <a:pt x="30" y="20"/>
                  </a:lnTo>
                  <a:lnTo>
                    <a:pt x="32" y="22"/>
                  </a:lnTo>
                  <a:lnTo>
                    <a:pt x="30" y="26"/>
                  </a:lnTo>
                  <a:lnTo>
                    <a:pt x="28" y="30"/>
                  </a:lnTo>
                  <a:lnTo>
                    <a:pt x="28" y="30"/>
                  </a:lnTo>
                  <a:lnTo>
                    <a:pt x="26" y="32"/>
                  </a:lnTo>
                  <a:lnTo>
                    <a:pt x="22" y="32"/>
                  </a:lnTo>
                  <a:lnTo>
                    <a:pt x="2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56" name="Freeform 60">
              <a:extLst>
                <a:ext uri="{FF2B5EF4-FFF2-40B4-BE49-F238E27FC236}">
                  <a16:creationId xmlns:a16="http://schemas.microsoft.com/office/drawing/2014/main" id="{6B672F3D-40EA-4D75-B95A-7BA35261ABF2}"/>
                </a:ext>
              </a:extLst>
            </p:cNvPr>
            <p:cNvSpPr>
              <a:spLocks/>
            </p:cNvSpPr>
            <p:nvPr/>
          </p:nvSpPr>
          <p:spPr bwMode="auto">
            <a:xfrm>
              <a:off x="4466" y="1061"/>
              <a:ext cx="32" cy="32"/>
            </a:xfrm>
            <a:custGeom>
              <a:avLst/>
              <a:gdLst>
                <a:gd name="T0" fmla="*/ 22 w 32"/>
                <a:gd name="T1" fmla="*/ 32 h 32"/>
                <a:gd name="T2" fmla="*/ 22 w 32"/>
                <a:gd name="T3" fmla="*/ 32 h 32"/>
                <a:gd name="T4" fmla="*/ 20 w 32"/>
                <a:gd name="T5" fmla="*/ 32 h 32"/>
                <a:gd name="T6" fmla="*/ 16 w 32"/>
                <a:gd name="T7" fmla="*/ 30 h 32"/>
                <a:gd name="T8" fmla="*/ 2 w 32"/>
                <a:gd name="T9" fmla="*/ 16 h 32"/>
                <a:gd name="T10" fmla="*/ 2 w 32"/>
                <a:gd name="T11" fmla="*/ 16 h 32"/>
                <a:gd name="T12" fmla="*/ 0 w 32"/>
                <a:gd name="T13" fmla="*/ 14 h 32"/>
                <a:gd name="T14" fmla="*/ 0 w 32"/>
                <a:gd name="T15" fmla="*/ 10 h 32"/>
                <a:gd name="T16" fmla="*/ 0 w 32"/>
                <a:gd name="T17" fmla="*/ 6 h 32"/>
                <a:gd name="T18" fmla="*/ 2 w 32"/>
                <a:gd name="T19" fmla="*/ 4 h 32"/>
                <a:gd name="T20" fmla="*/ 2 w 32"/>
                <a:gd name="T21" fmla="*/ 4 h 32"/>
                <a:gd name="T22" fmla="*/ 6 w 32"/>
                <a:gd name="T23" fmla="*/ 2 h 32"/>
                <a:gd name="T24" fmla="*/ 10 w 32"/>
                <a:gd name="T25" fmla="*/ 0 h 32"/>
                <a:gd name="T26" fmla="*/ 12 w 32"/>
                <a:gd name="T27" fmla="*/ 2 h 32"/>
                <a:gd name="T28" fmla="*/ 16 w 32"/>
                <a:gd name="T29" fmla="*/ 4 h 32"/>
                <a:gd name="T30" fmla="*/ 30 w 32"/>
                <a:gd name="T31" fmla="*/ 18 h 32"/>
                <a:gd name="T32" fmla="*/ 30 w 32"/>
                <a:gd name="T33" fmla="*/ 18 h 32"/>
                <a:gd name="T34" fmla="*/ 32 w 32"/>
                <a:gd name="T35" fmla="*/ 20 h 32"/>
                <a:gd name="T36" fmla="*/ 32 w 32"/>
                <a:gd name="T37" fmla="*/ 24 h 32"/>
                <a:gd name="T38" fmla="*/ 32 w 32"/>
                <a:gd name="T39" fmla="*/ 26 h 32"/>
                <a:gd name="T40" fmla="*/ 30 w 32"/>
                <a:gd name="T41" fmla="*/ 30 h 32"/>
                <a:gd name="T42" fmla="*/ 30 w 32"/>
                <a:gd name="T43" fmla="*/ 30 h 32"/>
                <a:gd name="T44" fmla="*/ 26 w 32"/>
                <a:gd name="T45" fmla="*/ 32 h 32"/>
                <a:gd name="T46" fmla="*/ 22 w 32"/>
                <a:gd name="T47" fmla="*/ 32 h 32"/>
                <a:gd name="T48" fmla="*/ 22 w 32"/>
                <a:gd name="T4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32">
                  <a:moveTo>
                    <a:pt x="22" y="32"/>
                  </a:moveTo>
                  <a:lnTo>
                    <a:pt x="22" y="32"/>
                  </a:lnTo>
                  <a:lnTo>
                    <a:pt x="20" y="32"/>
                  </a:lnTo>
                  <a:lnTo>
                    <a:pt x="16" y="30"/>
                  </a:lnTo>
                  <a:lnTo>
                    <a:pt x="2" y="16"/>
                  </a:lnTo>
                  <a:lnTo>
                    <a:pt x="2" y="16"/>
                  </a:lnTo>
                  <a:lnTo>
                    <a:pt x="0" y="14"/>
                  </a:lnTo>
                  <a:lnTo>
                    <a:pt x="0" y="10"/>
                  </a:lnTo>
                  <a:lnTo>
                    <a:pt x="0" y="6"/>
                  </a:lnTo>
                  <a:lnTo>
                    <a:pt x="2" y="4"/>
                  </a:lnTo>
                  <a:lnTo>
                    <a:pt x="2" y="4"/>
                  </a:lnTo>
                  <a:lnTo>
                    <a:pt x="6" y="2"/>
                  </a:lnTo>
                  <a:lnTo>
                    <a:pt x="10" y="0"/>
                  </a:lnTo>
                  <a:lnTo>
                    <a:pt x="12" y="2"/>
                  </a:lnTo>
                  <a:lnTo>
                    <a:pt x="16" y="4"/>
                  </a:lnTo>
                  <a:lnTo>
                    <a:pt x="30" y="18"/>
                  </a:lnTo>
                  <a:lnTo>
                    <a:pt x="30" y="18"/>
                  </a:lnTo>
                  <a:lnTo>
                    <a:pt x="32" y="20"/>
                  </a:lnTo>
                  <a:lnTo>
                    <a:pt x="32" y="24"/>
                  </a:lnTo>
                  <a:lnTo>
                    <a:pt x="32" y="26"/>
                  </a:lnTo>
                  <a:lnTo>
                    <a:pt x="30" y="30"/>
                  </a:lnTo>
                  <a:lnTo>
                    <a:pt x="30" y="30"/>
                  </a:lnTo>
                  <a:lnTo>
                    <a:pt x="26" y="32"/>
                  </a:lnTo>
                  <a:lnTo>
                    <a:pt x="22" y="32"/>
                  </a:lnTo>
                  <a:lnTo>
                    <a:pt x="2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57" name="Freeform 61">
              <a:extLst>
                <a:ext uri="{FF2B5EF4-FFF2-40B4-BE49-F238E27FC236}">
                  <a16:creationId xmlns:a16="http://schemas.microsoft.com/office/drawing/2014/main" id="{C6DEE3F2-DE7A-486C-8D7E-47BA70C19476}"/>
                </a:ext>
              </a:extLst>
            </p:cNvPr>
            <p:cNvSpPr>
              <a:spLocks/>
            </p:cNvSpPr>
            <p:nvPr/>
          </p:nvSpPr>
          <p:spPr bwMode="auto">
            <a:xfrm>
              <a:off x="4590" y="1061"/>
              <a:ext cx="32" cy="32"/>
            </a:xfrm>
            <a:custGeom>
              <a:avLst/>
              <a:gdLst>
                <a:gd name="T0" fmla="*/ 8 w 32"/>
                <a:gd name="T1" fmla="*/ 32 h 32"/>
                <a:gd name="T2" fmla="*/ 8 w 32"/>
                <a:gd name="T3" fmla="*/ 32 h 32"/>
                <a:gd name="T4" fmla="*/ 6 w 32"/>
                <a:gd name="T5" fmla="*/ 32 h 32"/>
                <a:gd name="T6" fmla="*/ 2 w 32"/>
                <a:gd name="T7" fmla="*/ 30 h 32"/>
                <a:gd name="T8" fmla="*/ 2 w 32"/>
                <a:gd name="T9" fmla="*/ 30 h 32"/>
                <a:gd name="T10" fmla="*/ 0 w 32"/>
                <a:gd name="T11" fmla="*/ 26 h 32"/>
                <a:gd name="T12" fmla="*/ 0 w 32"/>
                <a:gd name="T13" fmla="*/ 24 h 32"/>
                <a:gd name="T14" fmla="*/ 0 w 32"/>
                <a:gd name="T15" fmla="*/ 20 h 32"/>
                <a:gd name="T16" fmla="*/ 2 w 32"/>
                <a:gd name="T17" fmla="*/ 18 h 32"/>
                <a:gd name="T18" fmla="*/ 16 w 32"/>
                <a:gd name="T19" fmla="*/ 4 h 32"/>
                <a:gd name="T20" fmla="*/ 16 w 32"/>
                <a:gd name="T21" fmla="*/ 4 h 32"/>
                <a:gd name="T22" fmla="*/ 18 w 32"/>
                <a:gd name="T23" fmla="*/ 2 h 32"/>
                <a:gd name="T24" fmla="*/ 22 w 32"/>
                <a:gd name="T25" fmla="*/ 0 h 32"/>
                <a:gd name="T26" fmla="*/ 26 w 32"/>
                <a:gd name="T27" fmla="*/ 2 h 32"/>
                <a:gd name="T28" fmla="*/ 28 w 32"/>
                <a:gd name="T29" fmla="*/ 4 h 32"/>
                <a:gd name="T30" fmla="*/ 28 w 32"/>
                <a:gd name="T31" fmla="*/ 4 h 32"/>
                <a:gd name="T32" fmla="*/ 30 w 32"/>
                <a:gd name="T33" fmla="*/ 6 h 32"/>
                <a:gd name="T34" fmla="*/ 32 w 32"/>
                <a:gd name="T35" fmla="*/ 10 h 32"/>
                <a:gd name="T36" fmla="*/ 30 w 32"/>
                <a:gd name="T37" fmla="*/ 14 h 32"/>
                <a:gd name="T38" fmla="*/ 28 w 32"/>
                <a:gd name="T39" fmla="*/ 16 h 32"/>
                <a:gd name="T40" fmla="*/ 14 w 32"/>
                <a:gd name="T41" fmla="*/ 30 h 32"/>
                <a:gd name="T42" fmla="*/ 14 w 32"/>
                <a:gd name="T43" fmla="*/ 30 h 32"/>
                <a:gd name="T44" fmla="*/ 12 w 32"/>
                <a:gd name="T45" fmla="*/ 32 h 32"/>
                <a:gd name="T46" fmla="*/ 8 w 32"/>
                <a:gd name="T47" fmla="*/ 32 h 32"/>
                <a:gd name="T48" fmla="*/ 8 w 32"/>
                <a:gd name="T4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32">
                  <a:moveTo>
                    <a:pt x="8" y="32"/>
                  </a:moveTo>
                  <a:lnTo>
                    <a:pt x="8" y="32"/>
                  </a:lnTo>
                  <a:lnTo>
                    <a:pt x="6" y="32"/>
                  </a:lnTo>
                  <a:lnTo>
                    <a:pt x="2" y="30"/>
                  </a:lnTo>
                  <a:lnTo>
                    <a:pt x="2" y="30"/>
                  </a:lnTo>
                  <a:lnTo>
                    <a:pt x="0" y="26"/>
                  </a:lnTo>
                  <a:lnTo>
                    <a:pt x="0" y="24"/>
                  </a:lnTo>
                  <a:lnTo>
                    <a:pt x="0" y="20"/>
                  </a:lnTo>
                  <a:lnTo>
                    <a:pt x="2" y="18"/>
                  </a:lnTo>
                  <a:lnTo>
                    <a:pt x="16" y="4"/>
                  </a:lnTo>
                  <a:lnTo>
                    <a:pt x="16" y="4"/>
                  </a:lnTo>
                  <a:lnTo>
                    <a:pt x="18" y="2"/>
                  </a:lnTo>
                  <a:lnTo>
                    <a:pt x="22" y="0"/>
                  </a:lnTo>
                  <a:lnTo>
                    <a:pt x="26" y="2"/>
                  </a:lnTo>
                  <a:lnTo>
                    <a:pt x="28" y="4"/>
                  </a:lnTo>
                  <a:lnTo>
                    <a:pt x="28" y="4"/>
                  </a:lnTo>
                  <a:lnTo>
                    <a:pt x="30" y="6"/>
                  </a:lnTo>
                  <a:lnTo>
                    <a:pt x="32" y="10"/>
                  </a:lnTo>
                  <a:lnTo>
                    <a:pt x="30" y="14"/>
                  </a:lnTo>
                  <a:lnTo>
                    <a:pt x="28" y="16"/>
                  </a:lnTo>
                  <a:lnTo>
                    <a:pt x="14" y="30"/>
                  </a:lnTo>
                  <a:lnTo>
                    <a:pt x="14" y="30"/>
                  </a:lnTo>
                  <a:lnTo>
                    <a:pt x="12" y="32"/>
                  </a:lnTo>
                  <a:lnTo>
                    <a:pt x="8" y="32"/>
                  </a:lnTo>
                  <a:lnTo>
                    <a:pt x="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58" name="Freeform 62">
              <a:extLst>
                <a:ext uri="{FF2B5EF4-FFF2-40B4-BE49-F238E27FC236}">
                  <a16:creationId xmlns:a16="http://schemas.microsoft.com/office/drawing/2014/main" id="{D19B5755-F34A-44E9-8CE5-3F0E07492F3D}"/>
                </a:ext>
              </a:extLst>
            </p:cNvPr>
            <p:cNvSpPr>
              <a:spLocks/>
            </p:cNvSpPr>
            <p:nvPr/>
          </p:nvSpPr>
          <p:spPr bwMode="auto">
            <a:xfrm>
              <a:off x="4466" y="1185"/>
              <a:ext cx="32" cy="32"/>
            </a:xfrm>
            <a:custGeom>
              <a:avLst/>
              <a:gdLst>
                <a:gd name="T0" fmla="*/ 10 w 32"/>
                <a:gd name="T1" fmla="*/ 32 h 32"/>
                <a:gd name="T2" fmla="*/ 10 w 32"/>
                <a:gd name="T3" fmla="*/ 32 h 32"/>
                <a:gd name="T4" fmla="*/ 6 w 32"/>
                <a:gd name="T5" fmla="*/ 32 h 32"/>
                <a:gd name="T6" fmla="*/ 2 w 32"/>
                <a:gd name="T7" fmla="*/ 30 h 32"/>
                <a:gd name="T8" fmla="*/ 2 w 32"/>
                <a:gd name="T9" fmla="*/ 30 h 32"/>
                <a:gd name="T10" fmla="*/ 0 w 32"/>
                <a:gd name="T11" fmla="*/ 26 h 32"/>
                <a:gd name="T12" fmla="*/ 0 w 32"/>
                <a:gd name="T13" fmla="*/ 22 h 32"/>
                <a:gd name="T14" fmla="*/ 0 w 32"/>
                <a:gd name="T15" fmla="*/ 20 h 32"/>
                <a:gd name="T16" fmla="*/ 2 w 32"/>
                <a:gd name="T17" fmla="*/ 16 h 32"/>
                <a:gd name="T18" fmla="*/ 16 w 32"/>
                <a:gd name="T19" fmla="*/ 2 h 32"/>
                <a:gd name="T20" fmla="*/ 16 w 32"/>
                <a:gd name="T21" fmla="*/ 2 h 32"/>
                <a:gd name="T22" fmla="*/ 20 w 32"/>
                <a:gd name="T23" fmla="*/ 0 h 32"/>
                <a:gd name="T24" fmla="*/ 22 w 32"/>
                <a:gd name="T25" fmla="*/ 0 h 32"/>
                <a:gd name="T26" fmla="*/ 26 w 32"/>
                <a:gd name="T27" fmla="*/ 0 h 32"/>
                <a:gd name="T28" fmla="*/ 30 w 32"/>
                <a:gd name="T29" fmla="*/ 2 h 32"/>
                <a:gd name="T30" fmla="*/ 30 w 32"/>
                <a:gd name="T31" fmla="*/ 2 h 32"/>
                <a:gd name="T32" fmla="*/ 32 w 32"/>
                <a:gd name="T33" fmla="*/ 6 h 32"/>
                <a:gd name="T34" fmla="*/ 32 w 32"/>
                <a:gd name="T35" fmla="*/ 10 h 32"/>
                <a:gd name="T36" fmla="*/ 32 w 32"/>
                <a:gd name="T37" fmla="*/ 12 h 32"/>
                <a:gd name="T38" fmla="*/ 30 w 32"/>
                <a:gd name="T39" fmla="*/ 16 h 32"/>
                <a:gd name="T40" fmla="*/ 16 w 32"/>
                <a:gd name="T41" fmla="*/ 30 h 32"/>
                <a:gd name="T42" fmla="*/ 16 w 32"/>
                <a:gd name="T43" fmla="*/ 30 h 32"/>
                <a:gd name="T44" fmla="*/ 12 w 32"/>
                <a:gd name="T45" fmla="*/ 32 h 32"/>
                <a:gd name="T46" fmla="*/ 10 w 32"/>
                <a:gd name="T47" fmla="*/ 32 h 32"/>
                <a:gd name="T48" fmla="*/ 10 w 32"/>
                <a:gd name="T4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32">
                  <a:moveTo>
                    <a:pt x="10" y="32"/>
                  </a:moveTo>
                  <a:lnTo>
                    <a:pt x="10" y="32"/>
                  </a:lnTo>
                  <a:lnTo>
                    <a:pt x="6" y="32"/>
                  </a:lnTo>
                  <a:lnTo>
                    <a:pt x="2" y="30"/>
                  </a:lnTo>
                  <a:lnTo>
                    <a:pt x="2" y="30"/>
                  </a:lnTo>
                  <a:lnTo>
                    <a:pt x="0" y="26"/>
                  </a:lnTo>
                  <a:lnTo>
                    <a:pt x="0" y="22"/>
                  </a:lnTo>
                  <a:lnTo>
                    <a:pt x="0" y="20"/>
                  </a:lnTo>
                  <a:lnTo>
                    <a:pt x="2" y="16"/>
                  </a:lnTo>
                  <a:lnTo>
                    <a:pt x="16" y="2"/>
                  </a:lnTo>
                  <a:lnTo>
                    <a:pt x="16" y="2"/>
                  </a:lnTo>
                  <a:lnTo>
                    <a:pt x="20" y="0"/>
                  </a:lnTo>
                  <a:lnTo>
                    <a:pt x="22" y="0"/>
                  </a:lnTo>
                  <a:lnTo>
                    <a:pt x="26" y="0"/>
                  </a:lnTo>
                  <a:lnTo>
                    <a:pt x="30" y="2"/>
                  </a:lnTo>
                  <a:lnTo>
                    <a:pt x="30" y="2"/>
                  </a:lnTo>
                  <a:lnTo>
                    <a:pt x="32" y="6"/>
                  </a:lnTo>
                  <a:lnTo>
                    <a:pt x="32" y="10"/>
                  </a:lnTo>
                  <a:lnTo>
                    <a:pt x="32" y="12"/>
                  </a:lnTo>
                  <a:lnTo>
                    <a:pt x="30" y="16"/>
                  </a:lnTo>
                  <a:lnTo>
                    <a:pt x="16" y="30"/>
                  </a:lnTo>
                  <a:lnTo>
                    <a:pt x="16" y="30"/>
                  </a:lnTo>
                  <a:lnTo>
                    <a:pt x="12" y="32"/>
                  </a:lnTo>
                  <a:lnTo>
                    <a:pt x="10" y="32"/>
                  </a:lnTo>
                  <a:lnTo>
                    <a:pt x="1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59" name="Freeform 63">
              <a:extLst>
                <a:ext uri="{FF2B5EF4-FFF2-40B4-BE49-F238E27FC236}">
                  <a16:creationId xmlns:a16="http://schemas.microsoft.com/office/drawing/2014/main" id="{D28BAE7C-0F83-462E-BBFF-4C40FB29B8D9}"/>
                </a:ext>
              </a:extLst>
            </p:cNvPr>
            <p:cNvSpPr>
              <a:spLocks/>
            </p:cNvSpPr>
            <p:nvPr/>
          </p:nvSpPr>
          <p:spPr bwMode="auto">
            <a:xfrm>
              <a:off x="5018" y="1101"/>
              <a:ext cx="88" cy="578"/>
            </a:xfrm>
            <a:custGeom>
              <a:avLst/>
              <a:gdLst>
                <a:gd name="T0" fmla="*/ 88 w 88"/>
                <a:gd name="T1" fmla="*/ 578 h 578"/>
                <a:gd name="T2" fmla="*/ 0 w 88"/>
                <a:gd name="T3" fmla="*/ 578 h 578"/>
                <a:gd name="T4" fmla="*/ 16 w 88"/>
                <a:gd name="T5" fmla="*/ 8 h 578"/>
                <a:gd name="T6" fmla="*/ 16 w 88"/>
                <a:gd name="T7" fmla="*/ 8 h 578"/>
                <a:gd name="T8" fmla="*/ 16 w 88"/>
                <a:gd name="T9" fmla="*/ 6 h 578"/>
                <a:gd name="T10" fmla="*/ 18 w 88"/>
                <a:gd name="T11" fmla="*/ 2 h 578"/>
                <a:gd name="T12" fmla="*/ 22 w 88"/>
                <a:gd name="T13" fmla="*/ 0 h 578"/>
                <a:gd name="T14" fmla="*/ 26 w 88"/>
                <a:gd name="T15" fmla="*/ 0 h 578"/>
                <a:gd name="T16" fmla="*/ 26 w 88"/>
                <a:gd name="T17" fmla="*/ 0 h 578"/>
                <a:gd name="T18" fmla="*/ 28 w 88"/>
                <a:gd name="T19" fmla="*/ 0 h 578"/>
                <a:gd name="T20" fmla="*/ 32 w 88"/>
                <a:gd name="T21" fmla="*/ 2 h 578"/>
                <a:gd name="T22" fmla="*/ 34 w 88"/>
                <a:gd name="T23" fmla="*/ 6 h 578"/>
                <a:gd name="T24" fmla="*/ 34 w 88"/>
                <a:gd name="T25" fmla="*/ 10 h 578"/>
                <a:gd name="T26" fmla="*/ 18 w 88"/>
                <a:gd name="T27" fmla="*/ 560 h 578"/>
                <a:gd name="T28" fmla="*/ 70 w 88"/>
                <a:gd name="T29" fmla="*/ 560 h 578"/>
                <a:gd name="T30" fmla="*/ 54 w 88"/>
                <a:gd name="T31" fmla="*/ 10 h 578"/>
                <a:gd name="T32" fmla="*/ 54 w 88"/>
                <a:gd name="T33" fmla="*/ 10 h 578"/>
                <a:gd name="T34" fmla="*/ 54 w 88"/>
                <a:gd name="T35" fmla="*/ 6 h 578"/>
                <a:gd name="T36" fmla="*/ 56 w 88"/>
                <a:gd name="T37" fmla="*/ 4 h 578"/>
                <a:gd name="T38" fmla="*/ 60 w 88"/>
                <a:gd name="T39" fmla="*/ 2 h 578"/>
                <a:gd name="T40" fmla="*/ 62 w 88"/>
                <a:gd name="T41" fmla="*/ 0 h 578"/>
                <a:gd name="T42" fmla="*/ 62 w 88"/>
                <a:gd name="T43" fmla="*/ 0 h 578"/>
                <a:gd name="T44" fmla="*/ 66 w 88"/>
                <a:gd name="T45" fmla="*/ 2 h 578"/>
                <a:gd name="T46" fmla="*/ 70 w 88"/>
                <a:gd name="T47" fmla="*/ 4 h 578"/>
                <a:gd name="T48" fmla="*/ 72 w 88"/>
                <a:gd name="T49" fmla="*/ 6 h 578"/>
                <a:gd name="T50" fmla="*/ 72 w 88"/>
                <a:gd name="T51" fmla="*/ 10 h 578"/>
                <a:gd name="T52" fmla="*/ 88 w 88"/>
                <a:gd name="T53" fmla="*/ 578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578">
                  <a:moveTo>
                    <a:pt x="88" y="578"/>
                  </a:moveTo>
                  <a:lnTo>
                    <a:pt x="0" y="578"/>
                  </a:lnTo>
                  <a:lnTo>
                    <a:pt x="16" y="8"/>
                  </a:lnTo>
                  <a:lnTo>
                    <a:pt x="16" y="8"/>
                  </a:lnTo>
                  <a:lnTo>
                    <a:pt x="16" y="6"/>
                  </a:lnTo>
                  <a:lnTo>
                    <a:pt x="18" y="2"/>
                  </a:lnTo>
                  <a:lnTo>
                    <a:pt x="22" y="0"/>
                  </a:lnTo>
                  <a:lnTo>
                    <a:pt x="26" y="0"/>
                  </a:lnTo>
                  <a:lnTo>
                    <a:pt x="26" y="0"/>
                  </a:lnTo>
                  <a:lnTo>
                    <a:pt x="28" y="0"/>
                  </a:lnTo>
                  <a:lnTo>
                    <a:pt x="32" y="2"/>
                  </a:lnTo>
                  <a:lnTo>
                    <a:pt x="34" y="6"/>
                  </a:lnTo>
                  <a:lnTo>
                    <a:pt x="34" y="10"/>
                  </a:lnTo>
                  <a:lnTo>
                    <a:pt x="18" y="560"/>
                  </a:lnTo>
                  <a:lnTo>
                    <a:pt x="70" y="560"/>
                  </a:lnTo>
                  <a:lnTo>
                    <a:pt x="54" y="10"/>
                  </a:lnTo>
                  <a:lnTo>
                    <a:pt x="54" y="10"/>
                  </a:lnTo>
                  <a:lnTo>
                    <a:pt x="54" y="6"/>
                  </a:lnTo>
                  <a:lnTo>
                    <a:pt x="56" y="4"/>
                  </a:lnTo>
                  <a:lnTo>
                    <a:pt x="60" y="2"/>
                  </a:lnTo>
                  <a:lnTo>
                    <a:pt x="62" y="0"/>
                  </a:lnTo>
                  <a:lnTo>
                    <a:pt x="62" y="0"/>
                  </a:lnTo>
                  <a:lnTo>
                    <a:pt x="66" y="2"/>
                  </a:lnTo>
                  <a:lnTo>
                    <a:pt x="70" y="4"/>
                  </a:lnTo>
                  <a:lnTo>
                    <a:pt x="72" y="6"/>
                  </a:lnTo>
                  <a:lnTo>
                    <a:pt x="72" y="10"/>
                  </a:lnTo>
                  <a:lnTo>
                    <a:pt x="88" y="5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60" name="Freeform 64">
              <a:extLst>
                <a:ext uri="{FF2B5EF4-FFF2-40B4-BE49-F238E27FC236}">
                  <a16:creationId xmlns:a16="http://schemas.microsoft.com/office/drawing/2014/main" id="{D223ED6A-2EEB-44B4-A000-872FE678D097}"/>
                </a:ext>
              </a:extLst>
            </p:cNvPr>
            <p:cNvSpPr>
              <a:spLocks/>
            </p:cNvSpPr>
            <p:nvPr/>
          </p:nvSpPr>
          <p:spPr bwMode="auto">
            <a:xfrm>
              <a:off x="5072" y="1039"/>
              <a:ext cx="278" cy="58"/>
            </a:xfrm>
            <a:custGeom>
              <a:avLst/>
              <a:gdLst>
                <a:gd name="T0" fmla="*/ 26 w 278"/>
                <a:gd name="T1" fmla="*/ 58 h 58"/>
                <a:gd name="T2" fmla="*/ 26 w 278"/>
                <a:gd name="T3" fmla="*/ 58 h 58"/>
                <a:gd name="T4" fmla="*/ 20 w 278"/>
                <a:gd name="T5" fmla="*/ 56 h 58"/>
                <a:gd name="T6" fmla="*/ 16 w 278"/>
                <a:gd name="T7" fmla="*/ 50 h 58"/>
                <a:gd name="T8" fmla="*/ 16 w 278"/>
                <a:gd name="T9" fmla="*/ 50 h 58"/>
                <a:gd name="T10" fmla="*/ 16 w 278"/>
                <a:gd name="T11" fmla="*/ 46 h 58"/>
                <a:gd name="T12" fmla="*/ 18 w 278"/>
                <a:gd name="T13" fmla="*/ 44 h 58"/>
                <a:gd name="T14" fmla="*/ 20 w 278"/>
                <a:gd name="T15" fmla="*/ 42 h 58"/>
                <a:gd name="T16" fmla="*/ 24 w 278"/>
                <a:gd name="T17" fmla="*/ 40 h 58"/>
                <a:gd name="T18" fmla="*/ 156 w 278"/>
                <a:gd name="T19" fmla="*/ 20 h 58"/>
                <a:gd name="T20" fmla="*/ 8 w 278"/>
                <a:gd name="T21" fmla="*/ 18 h 58"/>
                <a:gd name="T22" fmla="*/ 8 w 278"/>
                <a:gd name="T23" fmla="*/ 18 h 58"/>
                <a:gd name="T24" fmla="*/ 4 w 278"/>
                <a:gd name="T25" fmla="*/ 18 h 58"/>
                <a:gd name="T26" fmla="*/ 2 w 278"/>
                <a:gd name="T27" fmla="*/ 16 h 58"/>
                <a:gd name="T28" fmla="*/ 0 w 278"/>
                <a:gd name="T29" fmla="*/ 14 h 58"/>
                <a:gd name="T30" fmla="*/ 0 w 278"/>
                <a:gd name="T31" fmla="*/ 10 h 58"/>
                <a:gd name="T32" fmla="*/ 0 w 278"/>
                <a:gd name="T33" fmla="*/ 10 h 58"/>
                <a:gd name="T34" fmla="*/ 0 w 278"/>
                <a:gd name="T35" fmla="*/ 6 h 58"/>
                <a:gd name="T36" fmla="*/ 2 w 278"/>
                <a:gd name="T37" fmla="*/ 4 h 58"/>
                <a:gd name="T38" fmla="*/ 4 w 278"/>
                <a:gd name="T39" fmla="*/ 2 h 58"/>
                <a:gd name="T40" fmla="*/ 8 w 278"/>
                <a:gd name="T41" fmla="*/ 0 h 58"/>
                <a:gd name="T42" fmla="*/ 8 w 278"/>
                <a:gd name="T43" fmla="*/ 0 h 58"/>
                <a:gd name="T44" fmla="*/ 8 w 278"/>
                <a:gd name="T45" fmla="*/ 0 h 58"/>
                <a:gd name="T46" fmla="*/ 270 w 278"/>
                <a:gd name="T47" fmla="*/ 2 h 58"/>
                <a:gd name="T48" fmla="*/ 270 w 278"/>
                <a:gd name="T49" fmla="*/ 2 h 58"/>
                <a:gd name="T50" fmla="*/ 274 w 278"/>
                <a:gd name="T51" fmla="*/ 4 h 58"/>
                <a:gd name="T52" fmla="*/ 276 w 278"/>
                <a:gd name="T53" fmla="*/ 6 h 58"/>
                <a:gd name="T54" fmla="*/ 278 w 278"/>
                <a:gd name="T55" fmla="*/ 8 h 58"/>
                <a:gd name="T56" fmla="*/ 278 w 278"/>
                <a:gd name="T57" fmla="*/ 12 h 58"/>
                <a:gd name="T58" fmla="*/ 278 w 278"/>
                <a:gd name="T59" fmla="*/ 12 h 58"/>
                <a:gd name="T60" fmla="*/ 278 w 278"/>
                <a:gd name="T61" fmla="*/ 14 h 58"/>
                <a:gd name="T62" fmla="*/ 276 w 278"/>
                <a:gd name="T63" fmla="*/ 18 h 58"/>
                <a:gd name="T64" fmla="*/ 274 w 278"/>
                <a:gd name="T65" fmla="*/ 20 h 58"/>
                <a:gd name="T66" fmla="*/ 270 w 278"/>
                <a:gd name="T67" fmla="*/ 20 h 58"/>
                <a:gd name="T68" fmla="*/ 26 w 278"/>
                <a:gd name="T69" fmla="*/ 58 h 58"/>
                <a:gd name="T70" fmla="*/ 26 w 278"/>
                <a:gd name="T71" fmla="*/ 58 h 58"/>
                <a:gd name="T72" fmla="*/ 26 w 278"/>
                <a:gd name="T73" fmla="*/ 58 h 58"/>
                <a:gd name="T74" fmla="*/ 26 w 278"/>
                <a:gd name="T7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8" h="58">
                  <a:moveTo>
                    <a:pt x="26" y="58"/>
                  </a:moveTo>
                  <a:lnTo>
                    <a:pt x="26" y="58"/>
                  </a:lnTo>
                  <a:lnTo>
                    <a:pt x="20" y="56"/>
                  </a:lnTo>
                  <a:lnTo>
                    <a:pt x="16" y="50"/>
                  </a:lnTo>
                  <a:lnTo>
                    <a:pt x="16" y="50"/>
                  </a:lnTo>
                  <a:lnTo>
                    <a:pt x="16" y="46"/>
                  </a:lnTo>
                  <a:lnTo>
                    <a:pt x="18" y="44"/>
                  </a:lnTo>
                  <a:lnTo>
                    <a:pt x="20" y="42"/>
                  </a:lnTo>
                  <a:lnTo>
                    <a:pt x="24" y="40"/>
                  </a:lnTo>
                  <a:lnTo>
                    <a:pt x="156" y="20"/>
                  </a:lnTo>
                  <a:lnTo>
                    <a:pt x="8" y="18"/>
                  </a:lnTo>
                  <a:lnTo>
                    <a:pt x="8" y="18"/>
                  </a:lnTo>
                  <a:lnTo>
                    <a:pt x="4" y="18"/>
                  </a:lnTo>
                  <a:lnTo>
                    <a:pt x="2" y="16"/>
                  </a:lnTo>
                  <a:lnTo>
                    <a:pt x="0" y="14"/>
                  </a:lnTo>
                  <a:lnTo>
                    <a:pt x="0" y="10"/>
                  </a:lnTo>
                  <a:lnTo>
                    <a:pt x="0" y="10"/>
                  </a:lnTo>
                  <a:lnTo>
                    <a:pt x="0" y="6"/>
                  </a:lnTo>
                  <a:lnTo>
                    <a:pt x="2" y="4"/>
                  </a:lnTo>
                  <a:lnTo>
                    <a:pt x="4" y="2"/>
                  </a:lnTo>
                  <a:lnTo>
                    <a:pt x="8" y="0"/>
                  </a:lnTo>
                  <a:lnTo>
                    <a:pt x="8" y="0"/>
                  </a:lnTo>
                  <a:lnTo>
                    <a:pt x="8" y="0"/>
                  </a:lnTo>
                  <a:lnTo>
                    <a:pt x="270" y="2"/>
                  </a:lnTo>
                  <a:lnTo>
                    <a:pt x="270" y="2"/>
                  </a:lnTo>
                  <a:lnTo>
                    <a:pt x="274" y="4"/>
                  </a:lnTo>
                  <a:lnTo>
                    <a:pt x="276" y="6"/>
                  </a:lnTo>
                  <a:lnTo>
                    <a:pt x="278" y="8"/>
                  </a:lnTo>
                  <a:lnTo>
                    <a:pt x="278" y="12"/>
                  </a:lnTo>
                  <a:lnTo>
                    <a:pt x="278" y="12"/>
                  </a:lnTo>
                  <a:lnTo>
                    <a:pt x="278" y="14"/>
                  </a:lnTo>
                  <a:lnTo>
                    <a:pt x="276" y="18"/>
                  </a:lnTo>
                  <a:lnTo>
                    <a:pt x="274" y="20"/>
                  </a:lnTo>
                  <a:lnTo>
                    <a:pt x="270" y="20"/>
                  </a:lnTo>
                  <a:lnTo>
                    <a:pt x="26" y="58"/>
                  </a:lnTo>
                  <a:lnTo>
                    <a:pt x="26" y="58"/>
                  </a:lnTo>
                  <a:lnTo>
                    <a:pt x="26" y="58"/>
                  </a:lnTo>
                  <a:lnTo>
                    <a:pt x="26"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61" name="Freeform 65">
              <a:extLst>
                <a:ext uri="{FF2B5EF4-FFF2-40B4-BE49-F238E27FC236}">
                  <a16:creationId xmlns:a16="http://schemas.microsoft.com/office/drawing/2014/main" id="{E933E27D-9BC3-4C15-AAA7-E790F514AD4F}"/>
                </a:ext>
              </a:extLst>
            </p:cNvPr>
            <p:cNvSpPr>
              <a:spLocks/>
            </p:cNvSpPr>
            <p:nvPr/>
          </p:nvSpPr>
          <p:spPr bwMode="auto">
            <a:xfrm>
              <a:off x="4850" y="1067"/>
              <a:ext cx="200" cy="224"/>
            </a:xfrm>
            <a:custGeom>
              <a:avLst/>
              <a:gdLst>
                <a:gd name="T0" fmla="*/ 8 w 200"/>
                <a:gd name="T1" fmla="*/ 224 h 224"/>
                <a:gd name="T2" fmla="*/ 8 w 200"/>
                <a:gd name="T3" fmla="*/ 224 h 224"/>
                <a:gd name="T4" fmla="*/ 6 w 200"/>
                <a:gd name="T5" fmla="*/ 224 h 224"/>
                <a:gd name="T6" fmla="*/ 2 w 200"/>
                <a:gd name="T7" fmla="*/ 222 h 224"/>
                <a:gd name="T8" fmla="*/ 2 w 200"/>
                <a:gd name="T9" fmla="*/ 222 h 224"/>
                <a:gd name="T10" fmla="*/ 0 w 200"/>
                <a:gd name="T11" fmla="*/ 218 h 224"/>
                <a:gd name="T12" fmla="*/ 0 w 200"/>
                <a:gd name="T13" fmla="*/ 216 h 224"/>
                <a:gd name="T14" fmla="*/ 0 w 200"/>
                <a:gd name="T15" fmla="*/ 212 h 224"/>
                <a:gd name="T16" fmla="*/ 2 w 200"/>
                <a:gd name="T17" fmla="*/ 208 h 224"/>
                <a:gd name="T18" fmla="*/ 170 w 200"/>
                <a:gd name="T19" fmla="*/ 2 h 224"/>
                <a:gd name="T20" fmla="*/ 170 w 200"/>
                <a:gd name="T21" fmla="*/ 2 h 224"/>
                <a:gd name="T22" fmla="*/ 172 w 200"/>
                <a:gd name="T23" fmla="*/ 0 h 224"/>
                <a:gd name="T24" fmla="*/ 176 w 200"/>
                <a:gd name="T25" fmla="*/ 0 h 224"/>
                <a:gd name="T26" fmla="*/ 180 w 200"/>
                <a:gd name="T27" fmla="*/ 0 h 224"/>
                <a:gd name="T28" fmla="*/ 182 w 200"/>
                <a:gd name="T29" fmla="*/ 2 h 224"/>
                <a:gd name="T30" fmla="*/ 182 w 200"/>
                <a:gd name="T31" fmla="*/ 2 h 224"/>
                <a:gd name="T32" fmla="*/ 184 w 200"/>
                <a:gd name="T33" fmla="*/ 4 h 224"/>
                <a:gd name="T34" fmla="*/ 186 w 200"/>
                <a:gd name="T35" fmla="*/ 8 h 224"/>
                <a:gd name="T36" fmla="*/ 186 w 200"/>
                <a:gd name="T37" fmla="*/ 12 h 224"/>
                <a:gd name="T38" fmla="*/ 184 w 200"/>
                <a:gd name="T39" fmla="*/ 14 h 224"/>
                <a:gd name="T40" fmla="*/ 88 w 200"/>
                <a:gd name="T41" fmla="*/ 132 h 224"/>
                <a:gd name="T42" fmla="*/ 184 w 200"/>
                <a:gd name="T43" fmla="*/ 46 h 224"/>
                <a:gd name="T44" fmla="*/ 184 w 200"/>
                <a:gd name="T45" fmla="*/ 46 h 224"/>
                <a:gd name="T46" fmla="*/ 188 w 200"/>
                <a:gd name="T47" fmla="*/ 44 h 224"/>
                <a:gd name="T48" fmla="*/ 190 w 200"/>
                <a:gd name="T49" fmla="*/ 44 h 224"/>
                <a:gd name="T50" fmla="*/ 194 w 200"/>
                <a:gd name="T51" fmla="*/ 44 h 224"/>
                <a:gd name="T52" fmla="*/ 196 w 200"/>
                <a:gd name="T53" fmla="*/ 48 h 224"/>
                <a:gd name="T54" fmla="*/ 196 w 200"/>
                <a:gd name="T55" fmla="*/ 48 h 224"/>
                <a:gd name="T56" fmla="*/ 198 w 200"/>
                <a:gd name="T57" fmla="*/ 50 h 224"/>
                <a:gd name="T58" fmla="*/ 200 w 200"/>
                <a:gd name="T59" fmla="*/ 54 h 224"/>
                <a:gd name="T60" fmla="*/ 198 w 200"/>
                <a:gd name="T61" fmla="*/ 56 h 224"/>
                <a:gd name="T62" fmla="*/ 196 w 200"/>
                <a:gd name="T63" fmla="*/ 60 h 224"/>
                <a:gd name="T64" fmla="*/ 14 w 200"/>
                <a:gd name="T65" fmla="*/ 222 h 224"/>
                <a:gd name="T66" fmla="*/ 14 w 200"/>
                <a:gd name="T67" fmla="*/ 222 h 224"/>
                <a:gd name="T68" fmla="*/ 12 w 200"/>
                <a:gd name="T69" fmla="*/ 224 h 224"/>
                <a:gd name="T70" fmla="*/ 8 w 200"/>
                <a:gd name="T71" fmla="*/ 224 h 224"/>
                <a:gd name="T72" fmla="*/ 8 w 200"/>
                <a:gd name="T73"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 h="224">
                  <a:moveTo>
                    <a:pt x="8" y="224"/>
                  </a:moveTo>
                  <a:lnTo>
                    <a:pt x="8" y="224"/>
                  </a:lnTo>
                  <a:lnTo>
                    <a:pt x="6" y="224"/>
                  </a:lnTo>
                  <a:lnTo>
                    <a:pt x="2" y="222"/>
                  </a:lnTo>
                  <a:lnTo>
                    <a:pt x="2" y="222"/>
                  </a:lnTo>
                  <a:lnTo>
                    <a:pt x="0" y="218"/>
                  </a:lnTo>
                  <a:lnTo>
                    <a:pt x="0" y="216"/>
                  </a:lnTo>
                  <a:lnTo>
                    <a:pt x="0" y="212"/>
                  </a:lnTo>
                  <a:lnTo>
                    <a:pt x="2" y="208"/>
                  </a:lnTo>
                  <a:lnTo>
                    <a:pt x="170" y="2"/>
                  </a:lnTo>
                  <a:lnTo>
                    <a:pt x="170" y="2"/>
                  </a:lnTo>
                  <a:lnTo>
                    <a:pt x="172" y="0"/>
                  </a:lnTo>
                  <a:lnTo>
                    <a:pt x="176" y="0"/>
                  </a:lnTo>
                  <a:lnTo>
                    <a:pt x="180" y="0"/>
                  </a:lnTo>
                  <a:lnTo>
                    <a:pt x="182" y="2"/>
                  </a:lnTo>
                  <a:lnTo>
                    <a:pt x="182" y="2"/>
                  </a:lnTo>
                  <a:lnTo>
                    <a:pt x="184" y="4"/>
                  </a:lnTo>
                  <a:lnTo>
                    <a:pt x="186" y="8"/>
                  </a:lnTo>
                  <a:lnTo>
                    <a:pt x="186" y="12"/>
                  </a:lnTo>
                  <a:lnTo>
                    <a:pt x="184" y="14"/>
                  </a:lnTo>
                  <a:lnTo>
                    <a:pt x="88" y="132"/>
                  </a:lnTo>
                  <a:lnTo>
                    <a:pt x="184" y="46"/>
                  </a:lnTo>
                  <a:lnTo>
                    <a:pt x="184" y="46"/>
                  </a:lnTo>
                  <a:lnTo>
                    <a:pt x="188" y="44"/>
                  </a:lnTo>
                  <a:lnTo>
                    <a:pt x="190" y="44"/>
                  </a:lnTo>
                  <a:lnTo>
                    <a:pt x="194" y="44"/>
                  </a:lnTo>
                  <a:lnTo>
                    <a:pt x="196" y="48"/>
                  </a:lnTo>
                  <a:lnTo>
                    <a:pt x="196" y="48"/>
                  </a:lnTo>
                  <a:lnTo>
                    <a:pt x="198" y="50"/>
                  </a:lnTo>
                  <a:lnTo>
                    <a:pt x="200" y="54"/>
                  </a:lnTo>
                  <a:lnTo>
                    <a:pt x="198" y="56"/>
                  </a:lnTo>
                  <a:lnTo>
                    <a:pt x="196" y="60"/>
                  </a:lnTo>
                  <a:lnTo>
                    <a:pt x="14" y="222"/>
                  </a:lnTo>
                  <a:lnTo>
                    <a:pt x="14" y="222"/>
                  </a:lnTo>
                  <a:lnTo>
                    <a:pt x="12" y="224"/>
                  </a:lnTo>
                  <a:lnTo>
                    <a:pt x="8" y="224"/>
                  </a:lnTo>
                  <a:lnTo>
                    <a:pt x="8"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62" name="Freeform 66">
              <a:extLst>
                <a:ext uri="{FF2B5EF4-FFF2-40B4-BE49-F238E27FC236}">
                  <a16:creationId xmlns:a16="http://schemas.microsoft.com/office/drawing/2014/main" id="{632810E8-B205-43EE-84F5-732A86631120}"/>
                </a:ext>
              </a:extLst>
            </p:cNvPr>
            <p:cNvSpPr>
              <a:spLocks/>
            </p:cNvSpPr>
            <p:nvPr/>
          </p:nvSpPr>
          <p:spPr bwMode="auto">
            <a:xfrm>
              <a:off x="4918" y="809"/>
              <a:ext cx="158" cy="264"/>
            </a:xfrm>
            <a:custGeom>
              <a:avLst/>
              <a:gdLst>
                <a:gd name="T0" fmla="*/ 112 w 158"/>
                <a:gd name="T1" fmla="*/ 264 h 264"/>
                <a:gd name="T2" fmla="*/ 112 w 158"/>
                <a:gd name="T3" fmla="*/ 264 h 264"/>
                <a:gd name="T4" fmla="*/ 106 w 158"/>
                <a:gd name="T5" fmla="*/ 262 h 264"/>
                <a:gd name="T6" fmla="*/ 104 w 158"/>
                <a:gd name="T7" fmla="*/ 258 h 264"/>
                <a:gd name="T8" fmla="*/ 2 w 158"/>
                <a:gd name="T9" fmla="*/ 14 h 264"/>
                <a:gd name="T10" fmla="*/ 2 w 158"/>
                <a:gd name="T11" fmla="*/ 14 h 264"/>
                <a:gd name="T12" fmla="*/ 0 w 158"/>
                <a:gd name="T13" fmla="*/ 10 h 264"/>
                <a:gd name="T14" fmla="*/ 2 w 158"/>
                <a:gd name="T15" fmla="*/ 6 h 264"/>
                <a:gd name="T16" fmla="*/ 2 w 158"/>
                <a:gd name="T17" fmla="*/ 4 h 264"/>
                <a:gd name="T18" fmla="*/ 6 w 158"/>
                <a:gd name="T19" fmla="*/ 2 h 264"/>
                <a:gd name="T20" fmla="*/ 6 w 158"/>
                <a:gd name="T21" fmla="*/ 2 h 264"/>
                <a:gd name="T22" fmla="*/ 8 w 158"/>
                <a:gd name="T23" fmla="*/ 0 h 264"/>
                <a:gd name="T24" fmla="*/ 12 w 158"/>
                <a:gd name="T25" fmla="*/ 0 h 264"/>
                <a:gd name="T26" fmla="*/ 16 w 158"/>
                <a:gd name="T27" fmla="*/ 2 h 264"/>
                <a:gd name="T28" fmla="*/ 18 w 158"/>
                <a:gd name="T29" fmla="*/ 4 h 264"/>
                <a:gd name="T30" fmla="*/ 156 w 158"/>
                <a:gd name="T31" fmla="*/ 232 h 264"/>
                <a:gd name="T32" fmla="*/ 156 w 158"/>
                <a:gd name="T33" fmla="*/ 232 h 264"/>
                <a:gd name="T34" fmla="*/ 158 w 158"/>
                <a:gd name="T35" fmla="*/ 234 h 264"/>
                <a:gd name="T36" fmla="*/ 158 w 158"/>
                <a:gd name="T37" fmla="*/ 238 h 264"/>
                <a:gd name="T38" fmla="*/ 156 w 158"/>
                <a:gd name="T39" fmla="*/ 242 h 264"/>
                <a:gd name="T40" fmla="*/ 154 w 158"/>
                <a:gd name="T41" fmla="*/ 244 h 264"/>
                <a:gd name="T42" fmla="*/ 154 w 158"/>
                <a:gd name="T43" fmla="*/ 244 h 264"/>
                <a:gd name="T44" fmla="*/ 150 w 158"/>
                <a:gd name="T45" fmla="*/ 246 h 264"/>
                <a:gd name="T46" fmla="*/ 146 w 158"/>
                <a:gd name="T47" fmla="*/ 244 h 264"/>
                <a:gd name="T48" fmla="*/ 144 w 158"/>
                <a:gd name="T49" fmla="*/ 244 h 264"/>
                <a:gd name="T50" fmla="*/ 142 w 158"/>
                <a:gd name="T51" fmla="*/ 240 h 264"/>
                <a:gd name="T52" fmla="*/ 62 w 158"/>
                <a:gd name="T53" fmla="*/ 110 h 264"/>
                <a:gd name="T54" fmla="*/ 120 w 158"/>
                <a:gd name="T55" fmla="*/ 252 h 264"/>
                <a:gd name="T56" fmla="*/ 120 w 158"/>
                <a:gd name="T57" fmla="*/ 252 h 264"/>
                <a:gd name="T58" fmla="*/ 120 w 158"/>
                <a:gd name="T59" fmla="*/ 256 h 264"/>
                <a:gd name="T60" fmla="*/ 120 w 158"/>
                <a:gd name="T61" fmla="*/ 258 h 264"/>
                <a:gd name="T62" fmla="*/ 118 w 158"/>
                <a:gd name="T63" fmla="*/ 262 h 264"/>
                <a:gd name="T64" fmla="*/ 114 w 158"/>
                <a:gd name="T65" fmla="*/ 264 h 264"/>
                <a:gd name="T66" fmla="*/ 114 w 158"/>
                <a:gd name="T67" fmla="*/ 264 h 264"/>
                <a:gd name="T68" fmla="*/ 112 w 158"/>
                <a:gd name="T69" fmla="*/ 264 h 264"/>
                <a:gd name="T70" fmla="*/ 112 w 158"/>
                <a:gd name="T71"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8" h="264">
                  <a:moveTo>
                    <a:pt x="112" y="264"/>
                  </a:moveTo>
                  <a:lnTo>
                    <a:pt x="112" y="264"/>
                  </a:lnTo>
                  <a:lnTo>
                    <a:pt x="106" y="262"/>
                  </a:lnTo>
                  <a:lnTo>
                    <a:pt x="104" y="258"/>
                  </a:lnTo>
                  <a:lnTo>
                    <a:pt x="2" y="14"/>
                  </a:lnTo>
                  <a:lnTo>
                    <a:pt x="2" y="14"/>
                  </a:lnTo>
                  <a:lnTo>
                    <a:pt x="0" y="10"/>
                  </a:lnTo>
                  <a:lnTo>
                    <a:pt x="2" y="6"/>
                  </a:lnTo>
                  <a:lnTo>
                    <a:pt x="2" y="4"/>
                  </a:lnTo>
                  <a:lnTo>
                    <a:pt x="6" y="2"/>
                  </a:lnTo>
                  <a:lnTo>
                    <a:pt x="6" y="2"/>
                  </a:lnTo>
                  <a:lnTo>
                    <a:pt x="8" y="0"/>
                  </a:lnTo>
                  <a:lnTo>
                    <a:pt x="12" y="0"/>
                  </a:lnTo>
                  <a:lnTo>
                    <a:pt x="16" y="2"/>
                  </a:lnTo>
                  <a:lnTo>
                    <a:pt x="18" y="4"/>
                  </a:lnTo>
                  <a:lnTo>
                    <a:pt x="156" y="232"/>
                  </a:lnTo>
                  <a:lnTo>
                    <a:pt x="156" y="232"/>
                  </a:lnTo>
                  <a:lnTo>
                    <a:pt x="158" y="234"/>
                  </a:lnTo>
                  <a:lnTo>
                    <a:pt x="158" y="238"/>
                  </a:lnTo>
                  <a:lnTo>
                    <a:pt x="156" y="242"/>
                  </a:lnTo>
                  <a:lnTo>
                    <a:pt x="154" y="244"/>
                  </a:lnTo>
                  <a:lnTo>
                    <a:pt x="154" y="244"/>
                  </a:lnTo>
                  <a:lnTo>
                    <a:pt x="150" y="246"/>
                  </a:lnTo>
                  <a:lnTo>
                    <a:pt x="146" y="244"/>
                  </a:lnTo>
                  <a:lnTo>
                    <a:pt x="144" y="244"/>
                  </a:lnTo>
                  <a:lnTo>
                    <a:pt x="142" y="240"/>
                  </a:lnTo>
                  <a:lnTo>
                    <a:pt x="62" y="110"/>
                  </a:lnTo>
                  <a:lnTo>
                    <a:pt x="120" y="252"/>
                  </a:lnTo>
                  <a:lnTo>
                    <a:pt x="120" y="252"/>
                  </a:lnTo>
                  <a:lnTo>
                    <a:pt x="120" y="256"/>
                  </a:lnTo>
                  <a:lnTo>
                    <a:pt x="120" y="258"/>
                  </a:lnTo>
                  <a:lnTo>
                    <a:pt x="118" y="262"/>
                  </a:lnTo>
                  <a:lnTo>
                    <a:pt x="114" y="264"/>
                  </a:lnTo>
                  <a:lnTo>
                    <a:pt x="114" y="264"/>
                  </a:lnTo>
                  <a:lnTo>
                    <a:pt x="112" y="264"/>
                  </a:lnTo>
                  <a:lnTo>
                    <a:pt x="112"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63" name="Freeform 67">
              <a:extLst>
                <a:ext uri="{FF2B5EF4-FFF2-40B4-BE49-F238E27FC236}">
                  <a16:creationId xmlns:a16="http://schemas.microsoft.com/office/drawing/2014/main" id="{73333956-CF52-45A5-803F-D9C565E3A9DC}"/>
                </a:ext>
              </a:extLst>
            </p:cNvPr>
            <p:cNvSpPr>
              <a:spLocks noEditPoints="1"/>
            </p:cNvSpPr>
            <p:nvPr/>
          </p:nvSpPr>
          <p:spPr bwMode="auto">
            <a:xfrm>
              <a:off x="5020" y="1035"/>
              <a:ext cx="84" cy="84"/>
            </a:xfrm>
            <a:custGeom>
              <a:avLst/>
              <a:gdLst>
                <a:gd name="T0" fmla="*/ 42 w 84"/>
                <a:gd name="T1" fmla="*/ 84 h 84"/>
                <a:gd name="T2" fmla="*/ 42 w 84"/>
                <a:gd name="T3" fmla="*/ 84 h 84"/>
                <a:gd name="T4" fmla="*/ 34 w 84"/>
                <a:gd name="T5" fmla="*/ 84 h 84"/>
                <a:gd name="T6" fmla="*/ 26 w 84"/>
                <a:gd name="T7" fmla="*/ 82 h 84"/>
                <a:gd name="T8" fmla="*/ 18 w 84"/>
                <a:gd name="T9" fmla="*/ 78 h 84"/>
                <a:gd name="T10" fmla="*/ 12 w 84"/>
                <a:gd name="T11" fmla="*/ 72 h 84"/>
                <a:gd name="T12" fmla="*/ 8 w 84"/>
                <a:gd name="T13" fmla="*/ 66 h 84"/>
                <a:gd name="T14" fmla="*/ 4 w 84"/>
                <a:gd name="T15" fmla="*/ 60 h 84"/>
                <a:gd name="T16" fmla="*/ 0 w 84"/>
                <a:gd name="T17" fmla="*/ 52 h 84"/>
                <a:gd name="T18" fmla="*/ 0 w 84"/>
                <a:gd name="T19" fmla="*/ 42 h 84"/>
                <a:gd name="T20" fmla="*/ 0 w 84"/>
                <a:gd name="T21" fmla="*/ 42 h 84"/>
                <a:gd name="T22" fmla="*/ 0 w 84"/>
                <a:gd name="T23" fmla="*/ 34 h 84"/>
                <a:gd name="T24" fmla="*/ 4 w 84"/>
                <a:gd name="T25" fmla="*/ 26 h 84"/>
                <a:gd name="T26" fmla="*/ 8 w 84"/>
                <a:gd name="T27" fmla="*/ 20 h 84"/>
                <a:gd name="T28" fmla="*/ 12 w 84"/>
                <a:gd name="T29" fmla="*/ 14 h 84"/>
                <a:gd name="T30" fmla="*/ 18 w 84"/>
                <a:gd name="T31" fmla="*/ 8 h 84"/>
                <a:gd name="T32" fmla="*/ 26 w 84"/>
                <a:gd name="T33" fmla="*/ 4 h 84"/>
                <a:gd name="T34" fmla="*/ 34 w 84"/>
                <a:gd name="T35" fmla="*/ 2 h 84"/>
                <a:gd name="T36" fmla="*/ 42 w 84"/>
                <a:gd name="T37" fmla="*/ 0 h 84"/>
                <a:gd name="T38" fmla="*/ 42 w 84"/>
                <a:gd name="T39" fmla="*/ 0 h 84"/>
                <a:gd name="T40" fmla="*/ 50 w 84"/>
                <a:gd name="T41" fmla="*/ 2 h 84"/>
                <a:gd name="T42" fmla="*/ 58 w 84"/>
                <a:gd name="T43" fmla="*/ 4 h 84"/>
                <a:gd name="T44" fmla="*/ 66 w 84"/>
                <a:gd name="T45" fmla="*/ 8 h 84"/>
                <a:gd name="T46" fmla="*/ 72 w 84"/>
                <a:gd name="T47" fmla="*/ 14 h 84"/>
                <a:gd name="T48" fmla="*/ 76 w 84"/>
                <a:gd name="T49" fmla="*/ 20 h 84"/>
                <a:gd name="T50" fmla="*/ 80 w 84"/>
                <a:gd name="T51" fmla="*/ 26 h 84"/>
                <a:gd name="T52" fmla="*/ 84 w 84"/>
                <a:gd name="T53" fmla="*/ 34 h 84"/>
                <a:gd name="T54" fmla="*/ 84 w 84"/>
                <a:gd name="T55" fmla="*/ 42 h 84"/>
                <a:gd name="T56" fmla="*/ 84 w 84"/>
                <a:gd name="T57" fmla="*/ 42 h 84"/>
                <a:gd name="T58" fmla="*/ 84 w 84"/>
                <a:gd name="T59" fmla="*/ 52 h 84"/>
                <a:gd name="T60" fmla="*/ 80 w 84"/>
                <a:gd name="T61" fmla="*/ 60 h 84"/>
                <a:gd name="T62" fmla="*/ 76 w 84"/>
                <a:gd name="T63" fmla="*/ 66 h 84"/>
                <a:gd name="T64" fmla="*/ 72 w 84"/>
                <a:gd name="T65" fmla="*/ 72 h 84"/>
                <a:gd name="T66" fmla="*/ 66 w 84"/>
                <a:gd name="T67" fmla="*/ 78 h 84"/>
                <a:gd name="T68" fmla="*/ 58 w 84"/>
                <a:gd name="T69" fmla="*/ 82 h 84"/>
                <a:gd name="T70" fmla="*/ 50 w 84"/>
                <a:gd name="T71" fmla="*/ 84 h 84"/>
                <a:gd name="T72" fmla="*/ 42 w 84"/>
                <a:gd name="T73" fmla="*/ 84 h 84"/>
                <a:gd name="T74" fmla="*/ 42 w 84"/>
                <a:gd name="T75" fmla="*/ 84 h 84"/>
                <a:gd name="T76" fmla="*/ 42 w 84"/>
                <a:gd name="T77" fmla="*/ 18 h 84"/>
                <a:gd name="T78" fmla="*/ 42 w 84"/>
                <a:gd name="T79" fmla="*/ 18 h 84"/>
                <a:gd name="T80" fmla="*/ 32 w 84"/>
                <a:gd name="T81" fmla="*/ 20 h 84"/>
                <a:gd name="T82" fmla="*/ 24 w 84"/>
                <a:gd name="T83" fmla="*/ 26 h 84"/>
                <a:gd name="T84" fmla="*/ 20 w 84"/>
                <a:gd name="T85" fmla="*/ 34 h 84"/>
                <a:gd name="T86" fmla="*/ 18 w 84"/>
                <a:gd name="T87" fmla="*/ 42 h 84"/>
                <a:gd name="T88" fmla="*/ 18 w 84"/>
                <a:gd name="T89" fmla="*/ 42 h 84"/>
                <a:gd name="T90" fmla="*/ 20 w 84"/>
                <a:gd name="T91" fmla="*/ 52 h 84"/>
                <a:gd name="T92" fmla="*/ 24 w 84"/>
                <a:gd name="T93" fmla="*/ 60 h 84"/>
                <a:gd name="T94" fmla="*/ 32 w 84"/>
                <a:gd name="T95" fmla="*/ 64 h 84"/>
                <a:gd name="T96" fmla="*/ 42 w 84"/>
                <a:gd name="T97" fmla="*/ 66 h 84"/>
                <a:gd name="T98" fmla="*/ 42 w 84"/>
                <a:gd name="T99" fmla="*/ 66 h 84"/>
                <a:gd name="T100" fmla="*/ 52 w 84"/>
                <a:gd name="T101" fmla="*/ 64 h 84"/>
                <a:gd name="T102" fmla="*/ 58 w 84"/>
                <a:gd name="T103" fmla="*/ 60 h 84"/>
                <a:gd name="T104" fmla="*/ 64 w 84"/>
                <a:gd name="T105" fmla="*/ 52 h 84"/>
                <a:gd name="T106" fmla="*/ 66 w 84"/>
                <a:gd name="T107" fmla="*/ 42 h 84"/>
                <a:gd name="T108" fmla="*/ 66 w 84"/>
                <a:gd name="T109" fmla="*/ 42 h 84"/>
                <a:gd name="T110" fmla="*/ 64 w 84"/>
                <a:gd name="T111" fmla="*/ 34 h 84"/>
                <a:gd name="T112" fmla="*/ 58 w 84"/>
                <a:gd name="T113" fmla="*/ 26 h 84"/>
                <a:gd name="T114" fmla="*/ 52 w 84"/>
                <a:gd name="T115" fmla="*/ 20 h 84"/>
                <a:gd name="T116" fmla="*/ 42 w 84"/>
                <a:gd name="T117" fmla="*/ 18 h 84"/>
                <a:gd name="T118" fmla="*/ 42 w 84"/>
                <a:gd name="T119" fmla="*/ 1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 h="84">
                  <a:moveTo>
                    <a:pt x="42" y="84"/>
                  </a:moveTo>
                  <a:lnTo>
                    <a:pt x="42" y="84"/>
                  </a:lnTo>
                  <a:lnTo>
                    <a:pt x="34" y="84"/>
                  </a:lnTo>
                  <a:lnTo>
                    <a:pt x="26" y="82"/>
                  </a:lnTo>
                  <a:lnTo>
                    <a:pt x="18" y="78"/>
                  </a:lnTo>
                  <a:lnTo>
                    <a:pt x="12" y="72"/>
                  </a:lnTo>
                  <a:lnTo>
                    <a:pt x="8" y="66"/>
                  </a:lnTo>
                  <a:lnTo>
                    <a:pt x="4" y="60"/>
                  </a:lnTo>
                  <a:lnTo>
                    <a:pt x="0" y="52"/>
                  </a:lnTo>
                  <a:lnTo>
                    <a:pt x="0" y="42"/>
                  </a:lnTo>
                  <a:lnTo>
                    <a:pt x="0" y="42"/>
                  </a:lnTo>
                  <a:lnTo>
                    <a:pt x="0" y="34"/>
                  </a:lnTo>
                  <a:lnTo>
                    <a:pt x="4" y="26"/>
                  </a:lnTo>
                  <a:lnTo>
                    <a:pt x="8" y="20"/>
                  </a:lnTo>
                  <a:lnTo>
                    <a:pt x="12" y="14"/>
                  </a:lnTo>
                  <a:lnTo>
                    <a:pt x="18" y="8"/>
                  </a:lnTo>
                  <a:lnTo>
                    <a:pt x="26" y="4"/>
                  </a:lnTo>
                  <a:lnTo>
                    <a:pt x="34" y="2"/>
                  </a:lnTo>
                  <a:lnTo>
                    <a:pt x="42" y="0"/>
                  </a:lnTo>
                  <a:lnTo>
                    <a:pt x="42" y="0"/>
                  </a:lnTo>
                  <a:lnTo>
                    <a:pt x="50" y="2"/>
                  </a:lnTo>
                  <a:lnTo>
                    <a:pt x="58" y="4"/>
                  </a:lnTo>
                  <a:lnTo>
                    <a:pt x="66" y="8"/>
                  </a:lnTo>
                  <a:lnTo>
                    <a:pt x="72" y="14"/>
                  </a:lnTo>
                  <a:lnTo>
                    <a:pt x="76" y="20"/>
                  </a:lnTo>
                  <a:lnTo>
                    <a:pt x="80" y="26"/>
                  </a:lnTo>
                  <a:lnTo>
                    <a:pt x="84" y="34"/>
                  </a:lnTo>
                  <a:lnTo>
                    <a:pt x="84" y="42"/>
                  </a:lnTo>
                  <a:lnTo>
                    <a:pt x="84" y="42"/>
                  </a:lnTo>
                  <a:lnTo>
                    <a:pt x="84" y="52"/>
                  </a:lnTo>
                  <a:lnTo>
                    <a:pt x="80" y="60"/>
                  </a:lnTo>
                  <a:lnTo>
                    <a:pt x="76" y="66"/>
                  </a:lnTo>
                  <a:lnTo>
                    <a:pt x="72" y="72"/>
                  </a:lnTo>
                  <a:lnTo>
                    <a:pt x="66" y="78"/>
                  </a:lnTo>
                  <a:lnTo>
                    <a:pt x="58" y="82"/>
                  </a:lnTo>
                  <a:lnTo>
                    <a:pt x="50" y="84"/>
                  </a:lnTo>
                  <a:lnTo>
                    <a:pt x="42" y="84"/>
                  </a:lnTo>
                  <a:lnTo>
                    <a:pt x="42" y="84"/>
                  </a:lnTo>
                  <a:close/>
                  <a:moveTo>
                    <a:pt x="42" y="18"/>
                  </a:moveTo>
                  <a:lnTo>
                    <a:pt x="42" y="18"/>
                  </a:lnTo>
                  <a:lnTo>
                    <a:pt x="32" y="20"/>
                  </a:lnTo>
                  <a:lnTo>
                    <a:pt x="24" y="26"/>
                  </a:lnTo>
                  <a:lnTo>
                    <a:pt x="20" y="34"/>
                  </a:lnTo>
                  <a:lnTo>
                    <a:pt x="18" y="42"/>
                  </a:lnTo>
                  <a:lnTo>
                    <a:pt x="18" y="42"/>
                  </a:lnTo>
                  <a:lnTo>
                    <a:pt x="20" y="52"/>
                  </a:lnTo>
                  <a:lnTo>
                    <a:pt x="24" y="60"/>
                  </a:lnTo>
                  <a:lnTo>
                    <a:pt x="32" y="64"/>
                  </a:lnTo>
                  <a:lnTo>
                    <a:pt x="42" y="66"/>
                  </a:lnTo>
                  <a:lnTo>
                    <a:pt x="42" y="66"/>
                  </a:lnTo>
                  <a:lnTo>
                    <a:pt x="52" y="64"/>
                  </a:lnTo>
                  <a:lnTo>
                    <a:pt x="58" y="60"/>
                  </a:lnTo>
                  <a:lnTo>
                    <a:pt x="64" y="52"/>
                  </a:lnTo>
                  <a:lnTo>
                    <a:pt x="66" y="42"/>
                  </a:lnTo>
                  <a:lnTo>
                    <a:pt x="66" y="42"/>
                  </a:lnTo>
                  <a:lnTo>
                    <a:pt x="64" y="34"/>
                  </a:lnTo>
                  <a:lnTo>
                    <a:pt x="58" y="26"/>
                  </a:lnTo>
                  <a:lnTo>
                    <a:pt x="52" y="20"/>
                  </a:lnTo>
                  <a:lnTo>
                    <a:pt x="42" y="18"/>
                  </a:lnTo>
                  <a:lnTo>
                    <a:pt x="4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B0502020202020204" pitchFamily="34" charset="0"/>
                <a:ea typeface="+mn-ea"/>
                <a:cs typeface="+mn-cs"/>
              </a:endParaRPr>
            </a:p>
          </p:txBody>
        </p:sp>
      </p:grpSp>
      <p:grpSp>
        <p:nvGrpSpPr>
          <p:cNvPr id="65" name="Group 64">
            <a:extLst>
              <a:ext uri="{FF2B5EF4-FFF2-40B4-BE49-F238E27FC236}">
                <a16:creationId xmlns:a16="http://schemas.microsoft.com/office/drawing/2014/main" id="{F5C7BD7E-05B3-426A-B56F-B5B26F4D71CE}"/>
              </a:ext>
            </a:extLst>
          </p:cNvPr>
          <p:cNvGrpSpPr/>
          <p:nvPr/>
        </p:nvGrpSpPr>
        <p:grpSpPr>
          <a:xfrm>
            <a:off x="9604216" y="3113876"/>
            <a:ext cx="1026085" cy="1025723"/>
            <a:chOff x="5002213" y="2906713"/>
            <a:chExt cx="1473200" cy="1397000"/>
          </a:xfrm>
          <a:solidFill>
            <a:srgbClr val="2E2E38"/>
          </a:solidFill>
        </p:grpSpPr>
        <p:sp>
          <p:nvSpPr>
            <p:cNvPr id="66" name="Freeform 29">
              <a:extLst>
                <a:ext uri="{FF2B5EF4-FFF2-40B4-BE49-F238E27FC236}">
                  <a16:creationId xmlns:a16="http://schemas.microsoft.com/office/drawing/2014/main" id="{C12FE500-FED9-44F1-8BCA-D699FF325C46}"/>
                </a:ext>
              </a:extLst>
            </p:cNvPr>
            <p:cNvSpPr>
              <a:spLocks noEditPoints="1"/>
            </p:cNvSpPr>
            <p:nvPr/>
          </p:nvSpPr>
          <p:spPr bwMode="auto">
            <a:xfrm>
              <a:off x="5129213" y="3941763"/>
              <a:ext cx="1095375" cy="361950"/>
            </a:xfrm>
            <a:custGeom>
              <a:avLst/>
              <a:gdLst>
                <a:gd name="T0" fmla="*/ 690 w 690"/>
                <a:gd name="T1" fmla="*/ 228 h 228"/>
                <a:gd name="T2" fmla="*/ 0 w 690"/>
                <a:gd name="T3" fmla="*/ 228 h 228"/>
                <a:gd name="T4" fmla="*/ 0 w 690"/>
                <a:gd name="T5" fmla="*/ 0 h 228"/>
                <a:gd name="T6" fmla="*/ 690 w 690"/>
                <a:gd name="T7" fmla="*/ 0 h 228"/>
                <a:gd name="T8" fmla="*/ 690 w 690"/>
                <a:gd name="T9" fmla="*/ 228 h 228"/>
                <a:gd name="T10" fmla="*/ 18 w 690"/>
                <a:gd name="T11" fmla="*/ 210 h 228"/>
                <a:gd name="T12" fmla="*/ 672 w 690"/>
                <a:gd name="T13" fmla="*/ 210 h 228"/>
                <a:gd name="T14" fmla="*/ 672 w 690"/>
                <a:gd name="T15" fmla="*/ 18 h 228"/>
                <a:gd name="T16" fmla="*/ 18 w 690"/>
                <a:gd name="T17" fmla="*/ 18 h 228"/>
                <a:gd name="T18" fmla="*/ 18 w 690"/>
                <a:gd name="T19" fmla="*/ 21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0" h="228">
                  <a:moveTo>
                    <a:pt x="690" y="228"/>
                  </a:moveTo>
                  <a:lnTo>
                    <a:pt x="0" y="228"/>
                  </a:lnTo>
                  <a:lnTo>
                    <a:pt x="0" y="0"/>
                  </a:lnTo>
                  <a:lnTo>
                    <a:pt x="690" y="0"/>
                  </a:lnTo>
                  <a:lnTo>
                    <a:pt x="690" y="228"/>
                  </a:lnTo>
                  <a:close/>
                  <a:moveTo>
                    <a:pt x="18" y="210"/>
                  </a:moveTo>
                  <a:lnTo>
                    <a:pt x="672" y="210"/>
                  </a:lnTo>
                  <a:lnTo>
                    <a:pt x="672" y="18"/>
                  </a:lnTo>
                  <a:lnTo>
                    <a:pt x="18" y="18"/>
                  </a:lnTo>
                  <a:lnTo>
                    <a:pt x="18"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EYInterstate Light"/>
                <a:ea typeface="+mn-ea"/>
                <a:cs typeface="+mn-cs"/>
              </a:endParaRPr>
            </a:p>
          </p:txBody>
        </p:sp>
        <p:sp>
          <p:nvSpPr>
            <p:cNvPr id="67" name="Freeform 30">
              <a:extLst>
                <a:ext uri="{FF2B5EF4-FFF2-40B4-BE49-F238E27FC236}">
                  <a16:creationId xmlns:a16="http://schemas.microsoft.com/office/drawing/2014/main" id="{8C6E0AA3-36CA-4815-91C6-3A13022A8749}"/>
                </a:ext>
              </a:extLst>
            </p:cNvPr>
            <p:cNvSpPr>
              <a:spLocks noEditPoints="1"/>
            </p:cNvSpPr>
            <p:nvPr/>
          </p:nvSpPr>
          <p:spPr bwMode="auto">
            <a:xfrm>
              <a:off x="5205413" y="3135313"/>
              <a:ext cx="952500" cy="835025"/>
            </a:xfrm>
            <a:custGeom>
              <a:avLst/>
              <a:gdLst>
                <a:gd name="T0" fmla="*/ 600 w 600"/>
                <a:gd name="T1" fmla="*/ 526 h 526"/>
                <a:gd name="T2" fmla="*/ 0 w 600"/>
                <a:gd name="T3" fmla="*/ 526 h 526"/>
                <a:gd name="T4" fmla="*/ 0 w 600"/>
                <a:gd name="T5" fmla="*/ 0 h 526"/>
                <a:gd name="T6" fmla="*/ 600 w 600"/>
                <a:gd name="T7" fmla="*/ 0 h 526"/>
                <a:gd name="T8" fmla="*/ 600 w 600"/>
                <a:gd name="T9" fmla="*/ 526 h 526"/>
                <a:gd name="T10" fmla="*/ 18 w 600"/>
                <a:gd name="T11" fmla="*/ 508 h 526"/>
                <a:gd name="T12" fmla="*/ 582 w 600"/>
                <a:gd name="T13" fmla="*/ 508 h 526"/>
                <a:gd name="T14" fmla="*/ 582 w 600"/>
                <a:gd name="T15" fmla="*/ 18 h 526"/>
                <a:gd name="T16" fmla="*/ 18 w 600"/>
                <a:gd name="T17" fmla="*/ 18 h 526"/>
                <a:gd name="T18" fmla="*/ 18 w 600"/>
                <a:gd name="T19" fmla="*/ 50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0" h="526">
                  <a:moveTo>
                    <a:pt x="600" y="526"/>
                  </a:moveTo>
                  <a:lnTo>
                    <a:pt x="0" y="526"/>
                  </a:lnTo>
                  <a:lnTo>
                    <a:pt x="0" y="0"/>
                  </a:lnTo>
                  <a:lnTo>
                    <a:pt x="600" y="0"/>
                  </a:lnTo>
                  <a:lnTo>
                    <a:pt x="600" y="526"/>
                  </a:lnTo>
                  <a:close/>
                  <a:moveTo>
                    <a:pt x="18" y="508"/>
                  </a:moveTo>
                  <a:lnTo>
                    <a:pt x="582" y="508"/>
                  </a:lnTo>
                  <a:lnTo>
                    <a:pt x="582" y="18"/>
                  </a:lnTo>
                  <a:lnTo>
                    <a:pt x="18" y="18"/>
                  </a:lnTo>
                  <a:lnTo>
                    <a:pt x="18"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EYInterstate Light"/>
                <a:ea typeface="+mn-ea"/>
                <a:cs typeface="+mn-cs"/>
              </a:endParaRPr>
            </a:p>
          </p:txBody>
        </p:sp>
        <p:sp>
          <p:nvSpPr>
            <p:cNvPr id="68" name="Freeform 31">
              <a:extLst>
                <a:ext uri="{FF2B5EF4-FFF2-40B4-BE49-F238E27FC236}">
                  <a16:creationId xmlns:a16="http://schemas.microsoft.com/office/drawing/2014/main" id="{0278E653-89E8-486A-BFFB-4FED25C85C2C}"/>
                </a:ext>
              </a:extLst>
            </p:cNvPr>
            <p:cNvSpPr>
              <a:spLocks noEditPoints="1"/>
            </p:cNvSpPr>
            <p:nvPr/>
          </p:nvSpPr>
          <p:spPr bwMode="auto">
            <a:xfrm>
              <a:off x="5551488" y="2906713"/>
              <a:ext cx="257175" cy="257175"/>
            </a:xfrm>
            <a:custGeom>
              <a:avLst/>
              <a:gdLst>
                <a:gd name="T0" fmla="*/ 162 w 162"/>
                <a:gd name="T1" fmla="*/ 162 h 162"/>
                <a:gd name="T2" fmla="*/ 0 w 162"/>
                <a:gd name="T3" fmla="*/ 162 h 162"/>
                <a:gd name="T4" fmla="*/ 0 w 162"/>
                <a:gd name="T5" fmla="*/ 0 h 162"/>
                <a:gd name="T6" fmla="*/ 162 w 162"/>
                <a:gd name="T7" fmla="*/ 0 h 162"/>
                <a:gd name="T8" fmla="*/ 162 w 162"/>
                <a:gd name="T9" fmla="*/ 162 h 162"/>
                <a:gd name="T10" fmla="*/ 18 w 162"/>
                <a:gd name="T11" fmla="*/ 144 h 162"/>
                <a:gd name="T12" fmla="*/ 144 w 162"/>
                <a:gd name="T13" fmla="*/ 144 h 162"/>
                <a:gd name="T14" fmla="*/ 144 w 162"/>
                <a:gd name="T15" fmla="*/ 18 h 162"/>
                <a:gd name="T16" fmla="*/ 18 w 162"/>
                <a:gd name="T17" fmla="*/ 18 h 162"/>
                <a:gd name="T18" fmla="*/ 18 w 162"/>
                <a:gd name="T19" fmla="*/ 14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62">
                  <a:moveTo>
                    <a:pt x="162" y="162"/>
                  </a:moveTo>
                  <a:lnTo>
                    <a:pt x="0" y="162"/>
                  </a:lnTo>
                  <a:lnTo>
                    <a:pt x="0" y="0"/>
                  </a:lnTo>
                  <a:lnTo>
                    <a:pt x="162" y="0"/>
                  </a:lnTo>
                  <a:lnTo>
                    <a:pt x="162" y="162"/>
                  </a:lnTo>
                  <a:close/>
                  <a:moveTo>
                    <a:pt x="18" y="144"/>
                  </a:moveTo>
                  <a:lnTo>
                    <a:pt x="144" y="144"/>
                  </a:lnTo>
                  <a:lnTo>
                    <a:pt x="144" y="18"/>
                  </a:lnTo>
                  <a:lnTo>
                    <a:pt x="18" y="18"/>
                  </a:lnTo>
                  <a:lnTo>
                    <a:pt x="18"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EYInterstate Light"/>
                <a:ea typeface="+mn-ea"/>
                <a:cs typeface="+mn-cs"/>
              </a:endParaRPr>
            </a:p>
          </p:txBody>
        </p:sp>
        <p:sp>
          <p:nvSpPr>
            <p:cNvPr id="69" name="Rectangle 32">
              <a:extLst>
                <a:ext uri="{FF2B5EF4-FFF2-40B4-BE49-F238E27FC236}">
                  <a16:creationId xmlns:a16="http://schemas.microsoft.com/office/drawing/2014/main" id="{BC6832B3-713B-4F4F-8E4A-1D5D15FAE0B2}"/>
                </a:ext>
              </a:extLst>
            </p:cNvPr>
            <p:cNvSpPr>
              <a:spLocks noChangeArrowheads="1"/>
            </p:cNvSpPr>
            <p:nvPr/>
          </p:nvSpPr>
          <p:spPr bwMode="auto">
            <a:xfrm>
              <a:off x="5205413" y="3338513"/>
              <a:ext cx="952500"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EYInterstate Light"/>
                <a:ea typeface="+mn-ea"/>
                <a:cs typeface="+mn-cs"/>
              </a:endParaRPr>
            </a:p>
          </p:txBody>
        </p:sp>
        <p:sp>
          <p:nvSpPr>
            <p:cNvPr id="70" name="Rectangle 33">
              <a:extLst>
                <a:ext uri="{FF2B5EF4-FFF2-40B4-BE49-F238E27FC236}">
                  <a16:creationId xmlns:a16="http://schemas.microsoft.com/office/drawing/2014/main" id="{9E23F1B5-4787-4FE6-8509-E9FC87704D2C}"/>
                </a:ext>
              </a:extLst>
            </p:cNvPr>
            <p:cNvSpPr>
              <a:spLocks noChangeArrowheads="1"/>
            </p:cNvSpPr>
            <p:nvPr/>
          </p:nvSpPr>
          <p:spPr bwMode="auto">
            <a:xfrm>
              <a:off x="5205413" y="3538538"/>
              <a:ext cx="952500"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EYInterstate Light"/>
                <a:ea typeface="+mn-ea"/>
                <a:cs typeface="+mn-cs"/>
              </a:endParaRPr>
            </a:p>
          </p:txBody>
        </p:sp>
        <p:sp>
          <p:nvSpPr>
            <p:cNvPr id="71" name="Rectangle 34">
              <a:extLst>
                <a:ext uri="{FF2B5EF4-FFF2-40B4-BE49-F238E27FC236}">
                  <a16:creationId xmlns:a16="http://schemas.microsoft.com/office/drawing/2014/main" id="{8D163809-6FEF-42B5-9811-4B80AAA4D7F4}"/>
                </a:ext>
              </a:extLst>
            </p:cNvPr>
            <p:cNvSpPr>
              <a:spLocks noChangeArrowheads="1"/>
            </p:cNvSpPr>
            <p:nvPr/>
          </p:nvSpPr>
          <p:spPr bwMode="auto">
            <a:xfrm>
              <a:off x="5205413" y="3738563"/>
              <a:ext cx="952500"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EYInterstate Light"/>
                <a:ea typeface="+mn-ea"/>
                <a:cs typeface="+mn-cs"/>
              </a:endParaRPr>
            </a:p>
          </p:txBody>
        </p:sp>
        <p:sp>
          <p:nvSpPr>
            <p:cNvPr id="72" name="Rectangle 35">
              <a:extLst>
                <a:ext uri="{FF2B5EF4-FFF2-40B4-BE49-F238E27FC236}">
                  <a16:creationId xmlns:a16="http://schemas.microsoft.com/office/drawing/2014/main" id="{D863A242-A4C1-45B6-B0ED-867DE78243F8}"/>
                </a:ext>
              </a:extLst>
            </p:cNvPr>
            <p:cNvSpPr>
              <a:spLocks noChangeArrowheads="1"/>
            </p:cNvSpPr>
            <p:nvPr/>
          </p:nvSpPr>
          <p:spPr bwMode="auto">
            <a:xfrm>
              <a:off x="5002213" y="4275138"/>
              <a:ext cx="1473200"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EYInterstate Light"/>
                <a:ea typeface="+mn-ea"/>
                <a:cs typeface="+mn-cs"/>
              </a:endParaRPr>
            </a:p>
          </p:txBody>
        </p:sp>
        <p:sp>
          <p:nvSpPr>
            <p:cNvPr id="73" name="Freeform 36">
              <a:extLst>
                <a:ext uri="{FF2B5EF4-FFF2-40B4-BE49-F238E27FC236}">
                  <a16:creationId xmlns:a16="http://schemas.microsoft.com/office/drawing/2014/main" id="{A195EA12-FE21-40A5-95A5-5625F2E42632}"/>
                </a:ext>
              </a:extLst>
            </p:cNvPr>
            <p:cNvSpPr>
              <a:spLocks noEditPoints="1"/>
            </p:cNvSpPr>
            <p:nvPr/>
          </p:nvSpPr>
          <p:spPr bwMode="auto">
            <a:xfrm>
              <a:off x="5561013" y="4052888"/>
              <a:ext cx="231775" cy="250825"/>
            </a:xfrm>
            <a:custGeom>
              <a:avLst/>
              <a:gdLst>
                <a:gd name="T0" fmla="*/ 146 w 146"/>
                <a:gd name="T1" fmla="*/ 158 h 158"/>
                <a:gd name="T2" fmla="*/ 0 w 146"/>
                <a:gd name="T3" fmla="*/ 158 h 158"/>
                <a:gd name="T4" fmla="*/ 0 w 146"/>
                <a:gd name="T5" fmla="*/ 0 h 158"/>
                <a:gd name="T6" fmla="*/ 146 w 146"/>
                <a:gd name="T7" fmla="*/ 0 h 158"/>
                <a:gd name="T8" fmla="*/ 146 w 146"/>
                <a:gd name="T9" fmla="*/ 158 h 158"/>
                <a:gd name="T10" fmla="*/ 18 w 146"/>
                <a:gd name="T11" fmla="*/ 140 h 158"/>
                <a:gd name="T12" fmla="*/ 128 w 146"/>
                <a:gd name="T13" fmla="*/ 140 h 158"/>
                <a:gd name="T14" fmla="*/ 128 w 146"/>
                <a:gd name="T15" fmla="*/ 18 h 158"/>
                <a:gd name="T16" fmla="*/ 18 w 146"/>
                <a:gd name="T17" fmla="*/ 18 h 158"/>
                <a:gd name="T18" fmla="*/ 18 w 146"/>
                <a:gd name="T19" fmla="*/ 14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58">
                  <a:moveTo>
                    <a:pt x="146" y="158"/>
                  </a:moveTo>
                  <a:lnTo>
                    <a:pt x="0" y="158"/>
                  </a:lnTo>
                  <a:lnTo>
                    <a:pt x="0" y="0"/>
                  </a:lnTo>
                  <a:lnTo>
                    <a:pt x="146" y="0"/>
                  </a:lnTo>
                  <a:lnTo>
                    <a:pt x="146" y="158"/>
                  </a:lnTo>
                  <a:close/>
                  <a:moveTo>
                    <a:pt x="18" y="140"/>
                  </a:moveTo>
                  <a:lnTo>
                    <a:pt x="128" y="140"/>
                  </a:lnTo>
                  <a:lnTo>
                    <a:pt x="128" y="18"/>
                  </a:lnTo>
                  <a:lnTo>
                    <a:pt x="18" y="18"/>
                  </a:lnTo>
                  <a:lnTo>
                    <a:pt x="18" y="1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EYInterstate Light"/>
                <a:ea typeface="+mn-ea"/>
                <a:cs typeface="+mn-cs"/>
              </a:endParaRPr>
            </a:p>
          </p:txBody>
        </p:sp>
        <p:sp>
          <p:nvSpPr>
            <p:cNvPr id="74" name="Rectangle 37">
              <a:extLst>
                <a:ext uri="{FF2B5EF4-FFF2-40B4-BE49-F238E27FC236}">
                  <a16:creationId xmlns:a16="http://schemas.microsoft.com/office/drawing/2014/main" id="{06F22BD6-2457-43D2-BCCC-C0065C3873E8}"/>
                </a:ext>
              </a:extLst>
            </p:cNvPr>
            <p:cNvSpPr>
              <a:spLocks noChangeArrowheads="1"/>
            </p:cNvSpPr>
            <p:nvPr/>
          </p:nvSpPr>
          <p:spPr bwMode="auto">
            <a:xfrm>
              <a:off x="5453063" y="4052888"/>
              <a:ext cx="28575" cy="250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EYInterstate Light"/>
                <a:ea typeface="+mn-ea"/>
                <a:cs typeface="+mn-cs"/>
              </a:endParaRPr>
            </a:p>
          </p:txBody>
        </p:sp>
        <p:sp>
          <p:nvSpPr>
            <p:cNvPr id="75" name="Rectangle 38">
              <a:extLst>
                <a:ext uri="{FF2B5EF4-FFF2-40B4-BE49-F238E27FC236}">
                  <a16:creationId xmlns:a16="http://schemas.microsoft.com/office/drawing/2014/main" id="{8D6F394E-1B1B-4242-915C-4BEC58D0C473}"/>
                </a:ext>
              </a:extLst>
            </p:cNvPr>
            <p:cNvSpPr>
              <a:spLocks noChangeArrowheads="1"/>
            </p:cNvSpPr>
            <p:nvPr/>
          </p:nvSpPr>
          <p:spPr bwMode="auto">
            <a:xfrm>
              <a:off x="5345113" y="4052888"/>
              <a:ext cx="28575" cy="250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EYInterstate Light"/>
                <a:ea typeface="+mn-ea"/>
                <a:cs typeface="+mn-cs"/>
              </a:endParaRPr>
            </a:p>
          </p:txBody>
        </p:sp>
        <p:sp>
          <p:nvSpPr>
            <p:cNvPr id="76" name="Rectangle 39">
              <a:extLst>
                <a:ext uri="{FF2B5EF4-FFF2-40B4-BE49-F238E27FC236}">
                  <a16:creationId xmlns:a16="http://schemas.microsoft.com/office/drawing/2014/main" id="{3875B6D4-55E9-48E6-B981-588C28FB16B1}"/>
                </a:ext>
              </a:extLst>
            </p:cNvPr>
            <p:cNvSpPr>
              <a:spLocks noChangeArrowheads="1"/>
            </p:cNvSpPr>
            <p:nvPr/>
          </p:nvSpPr>
          <p:spPr bwMode="auto">
            <a:xfrm>
              <a:off x="5237163" y="4052888"/>
              <a:ext cx="28575" cy="250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EYInterstate Light"/>
                <a:ea typeface="+mn-ea"/>
                <a:cs typeface="+mn-cs"/>
              </a:endParaRPr>
            </a:p>
          </p:txBody>
        </p:sp>
        <p:sp>
          <p:nvSpPr>
            <p:cNvPr id="77" name="Rectangle 40">
              <a:extLst>
                <a:ext uri="{FF2B5EF4-FFF2-40B4-BE49-F238E27FC236}">
                  <a16:creationId xmlns:a16="http://schemas.microsoft.com/office/drawing/2014/main" id="{BA051620-8F71-4145-8E2A-1EA8576A94D4}"/>
                </a:ext>
              </a:extLst>
            </p:cNvPr>
            <p:cNvSpPr>
              <a:spLocks noChangeArrowheads="1"/>
            </p:cNvSpPr>
            <p:nvPr/>
          </p:nvSpPr>
          <p:spPr bwMode="auto">
            <a:xfrm>
              <a:off x="6088063" y="4052888"/>
              <a:ext cx="28575" cy="250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EYInterstate Light"/>
                <a:ea typeface="+mn-ea"/>
                <a:cs typeface="+mn-cs"/>
              </a:endParaRPr>
            </a:p>
          </p:txBody>
        </p:sp>
        <p:sp>
          <p:nvSpPr>
            <p:cNvPr id="78" name="Rectangle 41">
              <a:extLst>
                <a:ext uri="{FF2B5EF4-FFF2-40B4-BE49-F238E27FC236}">
                  <a16:creationId xmlns:a16="http://schemas.microsoft.com/office/drawing/2014/main" id="{F096FCAD-0652-46F6-B917-A81397C7557F}"/>
                </a:ext>
              </a:extLst>
            </p:cNvPr>
            <p:cNvSpPr>
              <a:spLocks noChangeArrowheads="1"/>
            </p:cNvSpPr>
            <p:nvPr/>
          </p:nvSpPr>
          <p:spPr bwMode="auto">
            <a:xfrm>
              <a:off x="5980113" y="4052888"/>
              <a:ext cx="28575" cy="250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EYInterstate Light"/>
                <a:ea typeface="+mn-ea"/>
                <a:cs typeface="+mn-cs"/>
              </a:endParaRPr>
            </a:p>
          </p:txBody>
        </p:sp>
        <p:sp>
          <p:nvSpPr>
            <p:cNvPr id="79" name="Rectangle 42">
              <a:extLst>
                <a:ext uri="{FF2B5EF4-FFF2-40B4-BE49-F238E27FC236}">
                  <a16:creationId xmlns:a16="http://schemas.microsoft.com/office/drawing/2014/main" id="{60923FC3-DE00-4CB4-81CC-A7E4E0A88BBE}"/>
                </a:ext>
              </a:extLst>
            </p:cNvPr>
            <p:cNvSpPr>
              <a:spLocks noChangeArrowheads="1"/>
            </p:cNvSpPr>
            <p:nvPr/>
          </p:nvSpPr>
          <p:spPr bwMode="auto">
            <a:xfrm>
              <a:off x="5872163" y="4052888"/>
              <a:ext cx="28575" cy="250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EYInterstate Light"/>
                <a:ea typeface="+mn-ea"/>
                <a:cs typeface="+mn-cs"/>
              </a:endParaRPr>
            </a:p>
          </p:txBody>
        </p:sp>
        <p:sp>
          <p:nvSpPr>
            <p:cNvPr id="80" name="Freeform 43">
              <a:extLst>
                <a:ext uri="{FF2B5EF4-FFF2-40B4-BE49-F238E27FC236}">
                  <a16:creationId xmlns:a16="http://schemas.microsoft.com/office/drawing/2014/main" id="{295108D0-8683-41DC-8E4C-FCEE6486BA50}"/>
                </a:ext>
              </a:extLst>
            </p:cNvPr>
            <p:cNvSpPr>
              <a:spLocks noEditPoints="1"/>
            </p:cNvSpPr>
            <p:nvPr/>
          </p:nvSpPr>
          <p:spPr bwMode="auto">
            <a:xfrm>
              <a:off x="6294438" y="3856038"/>
              <a:ext cx="168275" cy="301625"/>
            </a:xfrm>
            <a:custGeom>
              <a:avLst/>
              <a:gdLst>
                <a:gd name="T0" fmla="*/ 54 w 106"/>
                <a:gd name="T1" fmla="*/ 190 h 190"/>
                <a:gd name="T2" fmla="*/ 36 w 106"/>
                <a:gd name="T3" fmla="*/ 184 h 190"/>
                <a:gd name="T4" fmla="*/ 18 w 106"/>
                <a:gd name="T5" fmla="*/ 164 h 190"/>
                <a:gd name="T6" fmla="*/ 6 w 106"/>
                <a:gd name="T7" fmla="*/ 138 h 190"/>
                <a:gd name="T8" fmla="*/ 0 w 106"/>
                <a:gd name="T9" fmla="*/ 106 h 190"/>
                <a:gd name="T10" fmla="*/ 2 w 106"/>
                <a:gd name="T11" fmla="*/ 82 h 190"/>
                <a:gd name="T12" fmla="*/ 14 w 106"/>
                <a:gd name="T13" fmla="*/ 46 h 190"/>
                <a:gd name="T14" fmla="*/ 32 w 106"/>
                <a:gd name="T15" fmla="*/ 20 h 190"/>
                <a:gd name="T16" fmla="*/ 48 w 106"/>
                <a:gd name="T17" fmla="*/ 4 h 190"/>
                <a:gd name="T18" fmla="*/ 58 w 106"/>
                <a:gd name="T19" fmla="*/ 4 h 190"/>
                <a:gd name="T20" fmla="*/ 68 w 106"/>
                <a:gd name="T21" fmla="*/ 12 h 190"/>
                <a:gd name="T22" fmla="*/ 84 w 106"/>
                <a:gd name="T23" fmla="*/ 32 h 190"/>
                <a:gd name="T24" fmla="*/ 100 w 106"/>
                <a:gd name="T25" fmla="*/ 62 h 190"/>
                <a:gd name="T26" fmla="*/ 106 w 106"/>
                <a:gd name="T27" fmla="*/ 106 h 190"/>
                <a:gd name="T28" fmla="*/ 106 w 106"/>
                <a:gd name="T29" fmla="*/ 122 h 190"/>
                <a:gd name="T30" fmla="*/ 96 w 106"/>
                <a:gd name="T31" fmla="*/ 152 h 190"/>
                <a:gd name="T32" fmla="*/ 80 w 106"/>
                <a:gd name="T33" fmla="*/ 176 h 190"/>
                <a:gd name="T34" fmla="*/ 62 w 106"/>
                <a:gd name="T35" fmla="*/ 188 h 190"/>
                <a:gd name="T36" fmla="*/ 54 w 106"/>
                <a:gd name="T37" fmla="*/ 190 h 190"/>
                <a:gd name="T38" fmla="*/ 54 w 106"/>
                <a:gd name="T39" fmla="*/ 22 h 190"/>
                <a:gd name="T40" fmla="*/ 32 w 106"/>
                <a:gd name="T41" fmla="*/ 52 h 190"/>
                <a:gd name="T42" fmla="*/ 22 w 106"/>
                <a:gd name="T43" fmla="*/ 76 h 190"/>
                <a:gd name="T44" fmla="*/ 18 w 106"/>
                <a:gd name="T45" fmla="*/ 106 h 190"/>
                <a:gd name="T46" fmla="*/ 20 w 106"/>
                <a:gd name="T47" fmla="*/ 118 h 190"/>
                <a:gd name="T48" fmla="*/ 28 w 106"/>
                <a:gd name="T49" fmla="*/ 144 h 190"/>
                <a:gd name="T50" fmla="*/ 38 w 106"/>
                <a:gd name="T51" fmla="*/ 160 h 190"/>
                <a:gd name="T52" fmla="*/ 50 w 106"/>
                <a:gd name="T53" fmla="*/ 170 h 190"/>
                <a:gd name="T54" fmla="*/ 54 w 106"/>
                <a:gd name="T55" fmla="*/ 172 h 190"/>
                <a:gd name="T56" fmla="*/ 62 w 106"/>
                <a:gd name="T57" fmla="*/ 166 h 190"/>
                <a:gd name="T58" fmla="*/ 74 w 106"/>
                <a:gd name="T59" fmla="*/ 152 h 190"/>
                <a:gd name="T60" fmla="*/ 84 w 106"/>
                <a:gd name="T61" fmla="*/ 132 h 190"/>
                <a:gd name="T62" fmla="*/ 88 w 106"/>
                <a:gd name="T63" fmla="*/ 106 h 190"/>
                <a:gd name="T64" fmla="*/ 88 w 106"/>
                <a:gd name="T65" fmla="*/ 90 h 190"/>
                <a:gd name="T66" fmla="*/ 80 w 106"/>
                <a:gd name="T67" fmla="*/ 64 h 190"/>
                <a:gd name="T68" fmla="*/ 64 w 106"/>
                <a:gd name="T69" fmla="*/ 34 h 190"/>
                <a:gd name="T70" fmla="*/ 54 w 106"/>
                <a:gd name="T71" fmla="*/ 2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6" h="190">
                  <a:moveTo>
                    <a:pt x="54" y="190"/>
                  </a:moveTo>
                  <a:lnTo>
                    <a:pt x="54" y="190"/>
                  </a:lnTo>
                  <a:lnTo>
                    <a:pt x="46" y="188"/>
                  </a:lnTo>
                  <a:lnTo>
                    <a:pt x="36" y="184"/>
                  </a:lnTo>
                  <a:lnTo>
                    <a:pt x="28" y="176"/>
                  </a:lnTo>
                  <a:lnTo>
                    <a:pt x="18" y="164"/>
                  </a:lnTo>
                  <a:lnTo>
                    <a:pt x="12" y="152"/>
                  </a:lnTo>
                  <a:lnTo>
                    <a:pt x="6" y="138"/>
                  </a:lnTo>
                  <a:lnTo>
                    <a:pt x="2" y="122"/>
                  </a:lnTo>
                  <a:lnTo>
                    <a:pt x="0" y="106"/>
                  </a:lnTo>
                  <a:lnTo>
                    <a:pt x="0" y="106"/>
                  </a:lnTo>
                  <a:lnTo>
                    <a:pt x="2" y="82"/>
                  </a:lnTo>
                  <a:lnTo>
                    <a:pt x="8" y="62"/>
                  </a:lnTo>
                  <a:lnTo>
                    <a:pt x="14" y="46"/>
                  </a:lnTo>
                  <a:lnTo>
                    <a:pt x="24" y="32"/>
                  </a:lnTo>
                  <a:lnTo>
                    <a:pt x="32" y="20"/>
                  </a:lnTo>
                  <a:lnTo>
                    <a:pt x="40" y="12"/>
                  </a:lnTo>
                  <a:lnTo>
                    <a:pt x="48" y="4"/>
                  </a:lnTo>
                  <a:lnTo>
                    <a:pt x="54" y="0"/>
                  </a:lnTo>
                  <a:lnTo>
                    <a:pt x="58" y="4"/>
                  </a:lnTo>
                  <a:lnTo>
                    <a:pt x="58" y="4"/>
                  </a:lnTo>
                  <a:lnTo>
                    <a:pt x="68" y="12"/>
                  </a:lnTo>
                  <a:lnTo>
                    <a:pt x="74" y="20"/>
                  </a:lnTo>
                  <a:lnTo>
                    <a:pt x="84" y="32"/>
                  </a:lnTo>
                  <a:lnTo>
                    <a:pt x="92" y="46"/>
                  </a:lnTo>
                  <a:lnTo>
                    <a:pt x="100" y="62"/>
                  </a:lnTo>
                  <a:lnTo>
                    <a:pt x="104" y="82"/>
                  </a:lnTo>
                  <a:lnTo>
                    <a:pt x="106" y="106"/>
                  </a:lnTo>
                  <a:lnTo>
                    <a:pt x="106" y="106"/>
                  </a:lnTo>
                  <a:lnTo>
                    <a:pt x="106" y="122"/>
                  </a:lnTo>
                  <a:lnTo>
                    <a:pt x="102" y="138"/>
                  </a:lnTo>
                  <a:lnTo>
                    <a:pt x="96" y="152"/>
                  </a:lnTo>
                  <a:lnTo>
                    <a:pt x="88" y="164"/>
                  </a:lnTo>
                  <a:lnTo>
                    <a:pt x="80" y="176"/>
                  </a:lnTo>
                  <a:lnTo>
                    <a:pt x="70" y="184"/>
                  </a:lnTo>
                  <a:lnTo>
                    <a:pt x="62" y="188"/>
                  </a:lnTo>
                  <a:lnTo>
                    <a:pt x="54" y="190"/>
                  </a:lnTo>
                  <a:lnTo>
                    <a:pt x="54" y="190"/>
                  </a:lnTo>
                  <a:close/>
                  <a:moveTo>
                    <a:pt x="54" y="22"/>
                  </a:moveTo>
                  <a:lnTo>
                    <a:pt x="54" y="22"/>
                  </a:lnTo>
                  <a:lnTo>
                    <a:pt x="44" y="34"/>
                  </a:lnTo>
                  <a:lnTo>
                    <a:pt x="32" y="52"/>
                  </a:lnTo>
                  <a:lnTo>
                    <a:pt x="26" y="64"/>
                  </a:lnTo>
                  <a:lnTo>
                    <a:pt x="22" y="76"/>
                  </a:lnTo>
                  <a:lnTo>
                    <a:pt x="18" y="90"/>
                  </a:lnTo>
                  <a:lnTo>
                    <a:pt x="18" y="106"/>
                  </a:lnTo>
                  <a:lnTo>
                    <a:pt x="18" y="106"/>
                  </a:lnTo>
                  <a:lnTo>
                    <a:pt x="20" y="118"/>
                  </a:lnTo>
                  <a:lnTo>
                    <a:pt x="22" y="132"/>
                  </a:lnTo>
                  <a:lnTo>
                    <a:pt x="28" y="144"/>
                  </a:lnTo>
                  <a:lnTo>
                    <a:pt x="32" y="152"/>
                  </a:lnTo>
                  <a:lnTo>
                    <a:pt x="38" y="160"/>
                  </a:lnTo>
                  <a:lnTo>
                    <a:pt x="44" y="166"/>
                  </a:lnTo>
                  <a:lnTo>
                    <a:pt x="50" y="170"/>
                  </a:lnTo>
                  <a:lnTo>
                    <a:pt x="54" y="172"/>
                  </a:lnTo>
                  <a:lnTo>
                    <a:pt x="54" y="172"/>
                  </a:lnTo>
                  <a:lnTo>
                    <a:pt x="56" y="170"/>
                  </a:lnTo>
                  <a:lnTo>
                    <a:pt x="62" y="166"/>
                  </a:lnTo>
                  <a:lnTo>
                    <a:pt x="68" y="160"/>
                  </a:lnTo>
                  <a:lnTo>
                    <a:pt x="74" y="152"/>
                  </a:lnTo>
                  <a:lnTo>
                    <a:pt x="80" y="144"/>
                  </a:lnTo>
                  <a:lnTo>
                    <a:pt x="84" y="132"/>
                  </a:lnTo>
                  <a:lnTo>
                    <a:pt x="88" y="118"/>
                  </a:lnTo>
                  <a:lnTo>
                    <a:pt x="88" y="106"/>
                  </a:lnTo>
                  <a:lnTo>
                    <a:pt x="88" y="106"/>
                  </a:lnTo>
                  <a:lnTo>
                    <a:pt x="88" y="90"/>
                  </a:lnTo>
                  <a:lnTo>
                    <a:pt x="84" y="76"/>
                  </a:lnTo>
                  <a:lnTo>
                    <a:pt x="80" y="64"/>
                  </a:lnTo>
                  <a:lnTo>
                    <a:pt x="76" y="52"/>
                  </a:lnTo>
                  <a:lnTo>
                    <a:pt x="64" y="34"/>
                  </a:lnTo>
                  <a:lnTo>
                    <a:pt x="54" y="22"/>
                  </a:lnTo>
                  <a:lnTo>
                    <a:pt x="54"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EYInterstate Light"/>
                <a:ea typeface="+mn-ea"/>
                <a:cs typeface="+mn-cs"/>
              </a:endParaRPr>
            </a:p>
          </p:txBody>
        </p:sp>
        <p:sp>
          <p:nvSpPr>
            <p:cNvPr id="81" name="Rectangle 44">
              <a:extLst>
                <a:ext uri="{FF2B5EF4-FFF2-40B4-BE49-F238E27FC236}">
                  <a16:creationId xmlns:a16="http://schemas.microsoft.com/office/drawing/2014/main" id="{DE88845E-D5FD-47EA-95B7-ABCBFDCCE442}"/>
                </a:ext>
              </a:extLst>
            </p:cNvPr>
            <p:cNvSpPr>
              <a:spLocks noChangeArrowheads="1"/>
            </p:cNvSpPr>
            <p:nvPr/>
          </p:nvSpPr>
          <p:spPr bwMode="auto">
            <a:xfrm>
              <a:off x="6364288" y="4129088"/>
              <a:ext cx="28575" cy="174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EYInterstate Light"/>
                <a:ea typeface="+mn-ea"/>
                <a:cs typeface="+mn-cs"/>
              </a:endParaRPr>
            </a:p>
          </p:txBody>
        </p:sp>
        <p:sp>
          <p:nvSpPr>
            <p:cNvPr id="82" name="Freeform 45">
              <a:extLst>
                <a:ext uri="{FF2B5EF4-FFF2-40B4-BE49-F238E27FC236}">
                  <a16:creationId xmlns:a16="http://schemas.microsoft.com/office/drawing/2014/main" id="{89DC02B4-9144-433B-8D82-3410F5AB8F19}"/>
                </a:ext>
              </a:extLst>
            </p:cNvPr>
            <p:cNvSpPr>
              <a:spLocks noEditPoints="1"/>
            </p:cNvSpPr>
            <p:nvPr/>
          </p:nvSpPr>
          <p:spPr bwMode="auto">
            <a:xfrm>
              <a:off x="5332413" y="3246438"/>
              <a:ext cx="120650" cy="120650"/>
            </a:xfrm>
            <a:custGeom>
              <a:avLst/>
              <a:gdLst>
                <a:gd name="T0" fmla="*/ 76 w 76"/>
                <a:gd name="T1" fmla="*/ 76 h 76"/>
                <a:gd name="T2" fmla="*/ 0 w 76"/>
                <a:gd name="T3" fmla="*/ 76 h 76"/>
                <a:gd name="T4" fmla="*/ 0 w 76"/>
                <a:gd name="T5" fmla="*/ 0 h 76"/>
                <a:gd name="T6" fmla="*/ 76 w 76"/>
                <a:gd name="T7" fmla="*/ 0 h 76"/>
                <a:gd name="T8" fmla="*/ 76 w 76"/>
                <a:gd name="T9" fmla="*/ 76 h 76"/>
                <a:gd name="T10" fmla="*/ 18 w 76"/>
                <a:gd name="T11" fmla="*/ 58 h 76"/>
                <a:gd name="T12" fmla="*/ 58 w 76"/>
                <a:gd name="T13" fmla="*/ 58 h 76"/>
                <a:gd name="T14" fmla="*/ 58 w 76"/>
                <a:gd name="T15" fmla="*/ 18 h 76"/>
                <a:gd name="T16" fmla="*/ 18 w 76"/>
                <a:gd name="T17" fmla="*/ 18 h 76"/>
                <a:gd name="T18" fmla="*/ 18 w 76"/>
                <a:gd name="T19" fmla="*/ 5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6">
                  <a:moveTo>
                    <a:pt x="76" y="76"/>
                  </a:moveTo>
                  <a:lnTo>
                    <a:pt x="0" y="76"/>
                  </a:lnTo>
                  <a:lnTo>
                    <a:pt x="0" y="0"/>
                  </a:lnTo>
                  <a:lnTo>
                    <a:pt x="76" y="0"/>
                  </a:lnTo>
                  <a:lnTo>
                    <a:pt x="76" y="76"/>
                  </a:lnTo>
                  <a:close/>
                  <a:moveTo>
                    <a:pt x="18" y="58"/>
                  </a:moveTo>
                  <a:lnTo>
                    <a:pt x="58" y="58"/>
                  </a:lnTo>
                  <a:lnTo>
                    <a:pt x="58" y="18"/>
                  </a:lnTo>
                  <a:lnTo>
                    <a:pt x="18" y="18"/>
                  </a:lnTo>
                  <a:lnTo>
                    <a:pt x="18"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EYInterstate Light"/>
                <a:ea typeface="+mn-ea"/>
                <a:cs typeface="+mn-cs"/>
              </a:endParaRPr>
            </a:p>
          </p:txBody>
        </p:sp>
        <p:sp>
          <p:nvSpPr>
            <p:cNvPr id="83" name="Freeform 46">
              <a:extLst>
                <a:ext uri="{FF2B5EF4-FFF2-40B4-BE49-F238E27FC236}">
                  <a16:creationId xmlns:a16="http://schemas.microsoft.com/office/drawing/2014/main" id="{F7D3C396-2C05-4569-A6E6-B2A599A9F9DB}"/>
                </a:ext>
              </a:extLst>
            </p:cNvPr>
            <p:cNvSpPr>
              <a:spLocks noEditPoints="1"/>
            </p:cNvSpPr>
            <p:nvPr/>
          </p:nvSpPr>
          <p:spPr bwMode="auto">
            <a:xfrm>
              <a:off x="5526088" y="3246438"/>
              <a:ext cx="117475" cy="120650"/>
            </a:xfrm>
            <a:custGeom>
              <a:avLst/>
              <a:gdLst>
                <a:gd name="T0" fmla="*/ 74 w 74"/>
                <a:gd name="T1" fmla="*/ 76 h 76"/>
                <a:gd name="T2" fmla="*/ 0 w 74"/>
                <a:gd name="T3" fmla="*/ 76 h 76"/>
                <a:gd name="T4" fmla="*/ 0 w 74"/>
                <a:gd name="T5" fmla="*/ 0 h 76"/>
                <a:gd name="T6" fmla="*/ 74 w 74"/>
                <a:gd name="T7" fmla="*/ 0 h 76"/>
                <a:gd name="T8" fmla="*/ 74 w 74"/>
                <a:gd name="T9" fmla="*/ 76 h 76"/>
                <a:gd name="T10" fmla="*/ 18 w 74"/>
                <a:gd name="T11" fmla="*/ 58 h 76"/>
                <a:gd name="T12" fmla="*/ 56 w 74"/>
                <a:gd name="T13" fmla="*/ 58 h 76"/>
                <a:gd name="T14" fmla="*/ 56 w 74"/>
                <a:gd name="T15" fmla="*/ 18 h 76"/>
                <a:gd name="T16" fmla="*/ 18 w 74"/>
                <a:gd name="T17" fmla="*/ 18 h 76"/>
                <a:gd name="T18" fmla="*/ 18 w 74"/>
                <a:gd name="T19" fmla="*/ 5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76">
                  <a:moveTo>
                    <a:pt x="74" y="76"/>
                  </a:moveTo>
                  <a:lnTo>
                    <a:pt x="0" y="76"/>
                  </a:lnTo>
                  <a:lnTo>
                    <a:pt x="0" y="0"/>
                  </a:lnTo>
                  <a:lnTo>
                    <a:pt x="74" y="0"/>
                  </a:lnTo>
                  <a:lnTo>
                    <a:pt x="74" y="76"/>
                  </a:lnTo>
                  <a:close/>
                  <a:moveTo>
                    <a:pt x="18" y="58"/>
                  </a:moveTo>
                  <a:lnTo>
                    <a:pt x="56" y="58"/>
                  </a:lnTo>
                  <a:lnTo>
                    <a:pt x="56" y="18"/>
                  </a:lnTo>
                  <a:lnTo>
                    <a:pt x="18" y="18"/>
                  </a:lnTo>
                  <a:lnTo>
                    <a:pt x="18"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EYInterstate Light"/>
                <a:ea typeface="+mn-ea"/>
                <a:cs typeface="+mn-cs"/>
              </a:endParaRPr>
            </a:p>
          </p:txBody>
        </p:sp>
        <p:sp>
          <p:nvSpPr>
            <p:cNvPr id="84" name="Freeform 47">
              <a:extLst>
                <a:ext uri="{FF2B5EF4-FFF2-40B4-BE49-F238E27FC236}">
                  <a16:creationId xmlns:a16="http://schemas.microsoft.com/office/drawing/2014/main" id="{4434A11E-54B8-435A-A2F4-20166D29F7D9}"/>
                </a:ext>
              </a:extLst>
            </p:cNvPr>
            <p:cNvSpPr>
              <a:spLocks noEditPoints="1"/>
            </p:cNvSpPr>
            <p:nvPr/>
          </p:nvSpPr>
          <p:spPr bwMode="auto">
            <a:xfrm>
              <a:off x="5716588" y="3246438"/>
              <a:ext cx="120650" cy="120650"/>
            </a:xfrm>
            <a:custGeom>
              <a:avLst/>
              <a:gdLst>
                <a:gd name="T0" fmla="*/ 76 w 76"/>
                <a:gd name="T1" fmla="*/ 76 h 76"/>
                <a:gd name="T2" fmla="*/ 0 w 76"/>
                <a:gd name="T3" fmla="*/ 76 h 76"/>
                <a:gd name="T4" fmla="*/ 0 w 76"/>
                <a:gd name="T5" fmla="*/ 0 h 76"/>
                <a:gd name="T6" fmla="*/ 76 w 76"/>
                <a:gd name="T7" fmla="*/ 0 h 76"/>
                <a:gd name="T8" fmla="*/ 76 w 76"/>
                <a:gd name="T9" fmla="*/ 76 h 76"/>
                <a:gd name="T10" fmla="*/ 18 w 76"/>
                <a:gd name="T11" fmla="*/ 58 h 76"/>
                <a:gd name="T12" fmla="*/ 58 w 76"/>
                <a:gd name="T13" fmla="*/ 58 h 76"/>
                <a:gd name="T14" fmla="*/ 58 w 76"/>
                <a:gd name="T15" fmla="*/ 18 h 76"/>
                <a:gd name="T16" fmla="*/ 18 w 76"/>
                <a:gd name="T17" fmla="*/ 18 h 76"/>
                <a:gd name="T18" fmla="*/ 18 w 76"/>
                <a:gd name="T19" fmla="*/ 5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6">
                  <a:moveTo>
                    <a:pt x="76" y="76"/>
                  </a:moveTo>
                  <a:lnTo>
                    <a:pt x="0" y="76"/>
                  </a:lnTo>
                  <a:lnTo>
                    <a:pt x="0" y="0"/>
                  </a:lnTo>
                  <a:lnTo>
                    <a:pt x="76" y="0"/>
                  </a:lnTo>
                  <a:lnTo>
                    <a:pt x="76" y="76"/>
                  </a:lnTo>
                  <a:close/>
                  <a:moveTo>
                    <a:pt x="18" y="58"/>
                  </a:moveTo>
                  <a:lnTo>
                    <a:pt x="58" y="58"/>
                  </a:lnTo>
                  <a:lnTo>
                    <a:pt x="58" y="18"/>
                  </a:lnTo>
                  <a:lnTo>
                    <a:pt x="18" y="18"/>
                  </a:lnTo>
                  <a:lnTo>
                    <a:pt x="18"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EYInterstate Light"/>
                <a:ea typeface="+mn-ea"/>
                <a:cs typeface="+mn-cs"/>
              </a:endParaRPr>
            </a:p>
          </p:txBody>
        </p:sp>
        <p:sp>
          <p:nvSpPr>
            <p:cNvPr id="85" name="Freeform 48">
              <a:extLst>
                <a:ext uri="{FF2B5EF4-FFF2-40B4-BE49-F238E27FC236}">
                  <a16:creationId xmlns:a16="http://schemas.microsoft.com/office/drawing/2014/main" id="{17D08145-CA14-47FE-94A5-D7D242B5B4AF}"/>
                </a:ext>
              </a:extLst>
            </p:cNvPr>
            <p:cNvSpPr>
              <a:spLocks noEditPoints="1"/>
            </p:cNvSpPr>
            <p:nvPr/>
          </p:nvSpPr>
          <p:spPr bwMode="auto">
            <a:xfrm>
              <a:off x="5910263" y="3246438"/>
              <a:ext cx="117475" cy="120650"/>
            </a:xfrm>
            <a:custGeom>
              <a:avLst/>
              <a:gdLst>
                <a:gd name="T0" fmla="*/ 74 w 74"/>
                <a:gd name="T1" fmla="*/ 76 h 76"/>
                <a:gd name="T2" fmla="*/ 0 w 74"/>
                <a:gd name="T3" fmla="*/ 76 h 76"/>
                <a:gd name="T4" fmla="*/ 0 w 74"/>
                <a:gd name="T5" fmla="*/ 0 h 76"/>
                <a:gd name="T6" fmla="*/ 74 w 74"/>
                <a:gd name="T7" fmla="*/ 0 h 76"/>
                <a:gd name="T8" fmla="*/ 74 w 74"/>
                <a:gd name="T9" fmla="*/ 76 h 76"/>
                <a:gd name="T10" fmla="*/ 18 w 74"/>
                <a:gd name="T11" fmla="*/ 58 h 76"/>
                <a:gd name="T12" fmla="*/ 56 w 74"/>
                <a:gd name="T13" fmla="*/ 58 h 76"/>
                <a:gd name="T14" fmla="*/ 56 w 74"/>
                <a:gd name="T15" fmla="*/ 18 h 76"/>
                <a:gd name="T16" fmla="*/ 18 w 74"/>
                <a:gd name="T17" fmla="*/ 18 h 76"/>
                <a:gd name="T18" fmla="*/ 18 w 74"/>
                <a:gd name="T19" fmla="*/ 5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76">
                  <a:moveTo>
                    <a:pt x="74" y="76"/>
                  </a:moveTo>
                  <a:lnTo>
                    <a:pt x="0" y="76"/>
                  </a:lnTo>
                  <a:lnTo>
                    <a:pt x="0" y="0"/>
                  </a:lnTo>
                  <a:lnTo>
                    <a:pt x="74" y="0"/>
                  </a:lnTo>
                  <a:lnTo>
                    <a:pt x="74" y="76"/>
                  </a:lnTo>
                  <a:close/>
                  <a:moveTo>
                    <a:pt x="18" y="58"/>
                  </a:moveTo>
                  <a:lnTo>
                    <a:pt x="56" y="58"/>
                  </a:lnTo>
                  <a:lnTo>
                    <a:pt x="56" y="18"/>
                  </a:lnTo>
                  <a:lnTo>
                    <a:pt x="18" y="18"/>
                  </a:lnTo>
                  <a:lnTo>
                    <a:pt x="18"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EYInterstate Light"/>
                <a:ea typeface="+mn-ea"/>
                <a:cs typeface="+mn-cs"/>
              </a:endParaRPr>
            </a:p>
          </p:txBody>
        </p:sp>
        <p:sp>
          <p:nvSpPr>
            <p:cNvPr id="86" name="Freeform 49">
              <a:extLst>
                <a:ext uri="{FF2B5EF4-FFF2-40B4-BE49-F238E27FC236}">
                  <a16:creationId xmlns:a16="http://schemas.microsoft.com/office/drawing/2014/main" id="{C0C62E62-9DA0-4283-8408-A14FD1033BF3}"/>
                </a:ext>
              </a:extLst>
            </p:cNvPr>
            <p:cNvSpPr>
              <a:spLocks noEditPoints="1"/>
            </p:cNvSpPr>
            <p:nvPr/>
          </p:nvSpPr>
          <p:spPr bwMode="auto">
            <a:xfrm>
              <a:off x="5332413" y="3446463"/>
              <a:ext cx="120650" cy="120650"/>
            </a:xfrm>
            <a:custGeom>
              <a:avLst/>
              <a:gdLst>
                <a:gd name="T0" fmla="*/ 76 w 76"/>
                <a:gd name="T1" fmla="*/ 76 h 76"/>
                <a:gd name="T2" fmla="*/ 0 w 76"/>
                <a:gd name="T3" fmla="*/ 76 h 76"/>
                <a:gd name="T4" fmla="*/ 0 w 76"/>
                <a:gd name="T5" fmla="*/ 0 h 76"/>
                <a:gd name="T6" fmla="*/ 76 w 76"/>
                <a:gd name="T7" fmla="*/ 0 h 76"/>
                <a:gd name="T8" fmla="*/ 76 w 76"/>
                <a:gd name="T9" fmla="*/ 76 h 76"/>
                <a:gd name="T10" fmla="*/ 18 w 76"/>
                <a:gd name="T11" fmla="*/ 58 h 76"/>
                <a:gd name="T12" fmla="*/ 58 w 76"/>
                <a:gd name="T13" fmla="*/ 58 h 76"/>
                <a:gd name="T14" fmla="*/ 58 w 76"/>
                <a:gd name="T15" fmla="*/ 18 h 76"/>
                <a:gd name="T16" fmla="*/ 18 w 76"/>
                <a:gd name="T17" fmla="*/ 18 h 76"/>
                <a:gd name="T18" fmla="*/ 18 w 76"/>
                <a:gd name="T19" fmla="*/ 5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6">
                  <a:moveTo>
                    <a:pt x="76" y="76"/>
                  </a:moveTo>
                  <a:lnTo>
                    <a:pt x="0" y="76"/>
                  </a:lnTo>
                  <a:lnTo>
                    <a:pt x="0" y="0"/>
                  </a:lnTo>
                  <a:lnTo>
                    <a:pt x="76" y="0"/>
                  </a:lnTo>
                  <a:lnTo>
                    <a:pt x="76" y="76"/>
                  </a:lnTo>
                  <a:close/>
                  <a:moveTo>
                    <a:pt x="18" y="58"/>
                  </a:moveTo>
                  <a:lnTo>
                    <a:pt x="58" y="58"/>
                  </a:lnTo>
                  <a:lnTo>
                    <a:pt x="58" y="18"/>
                  </a:lnTo>
                  <a:lnTo>
                    <a:pt x="18" y="18"/>
                  </a:lnTo>
                  <a:lnTo>
                    <a:pt x="18"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EYInterstate Light"/>
                <a:ea typeface="+mn-ea"/>
                <a:cs typeface="+mn-cs"/>
              </a:endParaRPr>
            </a:p>
          </p:txBody>
        </p:sp>
        <p:sp>
          <p:nvSpPr>
            <p:cNvPr id="87" name="Freeform 50">
              <a:extLst>
                <a:ext uri="{FF2B5EF4-FFF2-40B4-BE49-F238E27FC236}">
                  <a16:creationId xmlns:a16="http://schemas.microsoft.com/office/drawing/2014/main" id="{2922D1BA-E8A5-48A7-A878-928538BBCF6B}"/>
                </a:ext>
              </a:extLst>
            </p:cNvPr>
            <p:cNvSpPr>
              <a:spLocks noEditPoints="1"/>
            </p:cNvSpPr>
            <p:nvPr/>
          </p:nvSpPr>
          <p:spPr bwMode="auto">
            <a:xfrm>
              <a:off x="5526088" y="3446463"/>
              <a:ext cx="117475" cy="120650"/>
            </a:xfrm>
            <a:custGeom>
              <a:avLst/>
              <a:gdLst>
                <a:gd name="T0" fmla="*/ 74 w 74"/>
                <a:gd name="T1" fmla="*/ 76 h 76"/>
                <a:gd name="T2" fmla="*/ 0 w 74"/>
                <a:gd name="T3" fmla="*/ 76 h 76"/>
                <a:gd name="T4" fmla="*/ 0 w 74"/>
                <a:gd name="T5" fmla="*/ 0 h 76"/>
                <a:gd name="T6" fmla="*/ 74 w 74"/>
                <a:gd name="T7" fmla="*/ 0 h 76"/>
                <a:gd name="T8" fmla="*/ 74 w 74"/>
                <a:gd name="T9" fmla="*/ 76 h 76"/>
                <a:gd name="T10" fmla="*/ 18 w 74"/>
                <a:gd name="T11" fmla="*/ 58 h 76"/>
                <a:gd name="T12" fmla="*/ 56 w 74"/>
                <a:gd name="T13" fmla="*/ 58 h 76"/>
                <a:gd name="T14" fmla="*/ 56 w 74"/>
                <a:gd name="T15" fmla="*/ 18 h 76"/>
                <a:gd name="T16" fmla="*/ 18 w 74"/>
                <a:gd name="T17" fmla="*/ 18 h 76"/>
                <a:gd name="T18" fmla="*/ 18 w 74"/>
                <a:gd name="T19" fmla="*/ 5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76">
                  <a:moveTo>
                    <a:pt x="74" y="76"/>
                  </a:moveTo>
                  <a:lnTo>
                    <a:pt x="0" y="76"/>
                  </a:lnTo>
                  <a:lnTo>
                    <a:pt x="0" y="0"/>
                  </a:lnTo>
                  <a:lnTo>
                    <a:pt x="74" y="0"/>
                  </a:lnTo>
                  <a:lnTo>
                    <a:pt x="74" y="76"/>
                  </a:lnTo>
                  <a:close/>
                  <a:moveTo>
                    <a:pt x="18" y="58"/>
                  </a:moveTo>
                  <a:lnTo>
                    <a:pt x="56" y="58"/>
                  </a:lnTo>
                  <a:lnTo>
                    <a:pt x="56" y="18"/>
                  </a:lnTo>
                  <a:lnTo>
                    <a:pt x="18" y="18"/>
                  </a:lnTo>
                  <a:lnTo>
                    <a:pt x="18"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EYInterstate Light"/>
                <a:ea typeface="+mn-ea"/>
                <a:cs typeface="+mn-cs"/>
              </a:endParaRPr>
            </a:p>
          </p:txBody>
        </p:sp>
        <p:sp>
          <p:nvSpPr>
            <p:cNvPr id="88" name="Freeform 51">
              <a:extLst>
                <a:ext uri="{FF2B5EF4-FFF2-40B4-BE49-F238E27FC236}">
                  <a16:creationId xmlns:a16="http://schemas.microsoft.com/office/drawing/2014/main" id="{56B722D8-40BE-4CE4-800C-A1B2DA40EF33}"/>
                </a:ext>
              </a:extLst>
            </p:cNvPr>
            <p:cNvSpPr>
              <a:spLocks noEditPoints="1"/>
            </p:cNvSpPr>
            <p:nvPr/>
          </p:nvSpPr>
          <p:spPr bwMode="auto">
            <a:xfrm>
              <a:off x="5716588" y="3446463"/>
              <a:ext cx="120650" cy="120650"/>
            </a:xfrm>
            <a:custGeom>
              <a:avLst/>
              <a:gdLst>
                <a:gd name="T0" fmla="*/ 76 w 76"/>
                <a:gd name="T1" fmla="*/ 76 h 76"/>
                <a:gd name="T2" fmla="*/ 0 w 76"/>
                <a:gd name="T3" fmla="*/ 76 h 76"/>
                <a:gd name="T4" fmla="*/ 0 w 76"/>
                <a:gd name="T5" fmla="*/ 0 h 76"/>
                <a:gd name="T6" fmla="*/ 76 w 76"/>
                <a:gd name="T7" fmla="*/ 0 h 76"/>
                <a:gd name="T8" fmla="*/ 76 w 76"/>
                <a:gd name="T9" fmla="*/ 76 h 76"/>
                <a:gd name="T10" fmla="*/ 18 w 76"/>
                <a:gd name="T11" fmla="*/ 58 h 76"/>
                <a:gd name="T12" fmla="*/ 58 w 76"/>
                <a:gd name="T13" fmla="*/ 58 h 76"/>
                <a:gd name="T14" fmla="*/ 58 w 76"/>
                <a:gd name="T15" fmla="*/ 18 h 76"/>
                <a:gd name="T16" fmla="*/ 18 w 76"/>
                <a:gd name="T17" fmla="*/ 18 h 76"/>
                <a:gd name="T18" fmla="*/ 18 w 76"/>
                <a:gd name="T19" fmla="*/ 5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6">
                  <a:moveTo>
                    <a:pt x="76" y="76"/>
                  </a:moveTo>
                  <a:lnTo>
                    <a:pt x="0" y="76"/>
                  </a:lnTo>
                  <a:lnTo>
                    <a:pt x="0" y="0"/>
                  </a:lnTo>
                  <a:lnTo>
                    <a:pt x="76" y="0"/>
                  </a:lnTo>
                  <a:lnTo>
                    <a:pt x="76" y="76"/>
                  </a:lnTo>
                  <a:close/>
                  <a:moveTo>
                    <a:pt x="18" y="58"/>
                  </a:moveTo>
                  <a:lnTo>
                    <a:pt x="58" y="58"/>
                  </a:lnTo>
                  <a:lnTo>
                    <a:pt x="58" y="18"/>
                  </a:lnTo>
                  <a:lnTo>
                    <a:pt x="18" y="18"/>
                  </a:lnTo>
                  <a:lnTo>
                    <a:pt x="18"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EYInterstate Light"/>
                <a:ea typeface="+mn-ea"/>
                <a:cs typeface="+mn-cs"/>
              </a:endParaRPr>
            </a:p>
          </p:txBody>
        </p:sp>
        <p:sp>
          <p:nvSpPr>
            <p:cNvPr id="89" name="Freeform 52">
              <a:extLst>
                <a:ext uri="{FF2B5EF4-FFF2-40B4-BE49-F238E27FC236}">
                  <a16:creationId xmlns:a16="http://schemas.microsoft.com/office/drawing/2014/main" id="{26105E72-504B-41FE-B1F7-6FB7EC3BF1EB}"/>
                </a:ext>
              </a:extLst>
            </p:cNvPr>
            <p:cNvSpPr>
              <a:spLocks noEditPoints="1"/>
            </p:cNvSpPr>
            <p:nvPr/>
          </p:nvSpPr>
          <p:spPr bwMode="auto">
            <a:xfrm>
              <a:off x="5910263" y="3446463"/>
              <a:ext cx="117475" cy="120650"/>
            </a:xfrm>
            <a:custGeom>
              <a:avLst/>
              <a:gdLst>
                <a:gd name="T0" fmla="*/ 74 w 74"/>
                <a:gd name="T1" fmla="*/ 76 h 76"/>
                <a:gd name="T2" fmla="*/ 0 w 74"/>
                <a:gd name="T3" fmla="*/ 76 h 76"/>
                <a:gd name="T4" fmla="*/ 0 w 74"/>
                <a:gd name="T5" fmla="*/ 0 h 76"/>
                <a:gd name="T6" fmla="*/ 74 w 74"/>
                <a:gd name="T7" fmla="*/ 0 h 76"/>
                <a:gd name="T8" fmla="*/ 74 w 74"/>
                <a:gd name="T9" fmla="*/ 76 h 76"/>
                <a:gd name="T10" fmla="*/ 18 w 74"/>
                <a:gd name="T11" fmla="*/ 58 h 76"/>
                <a:gd name="T12" fmla="*/ 56 w 74"/>
                <a:gd name="T13" fmla="*/ 58 h 76"/>
                <a:gd name="T14" fmla="*/ 56 w 74"/>
                <a:gd name="T15" fmla="*/ 18 h 76"/>
                <a:gd name="T16" fmla="*/ 18 w 74"/>
                <a:gd name="T17" fmla="*/ 18 h 76"/>
                <a:gd name="T18" fmla="*/ 18 w 74"/>
                <a:gd name="T19" fmla="*/ 5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76">
                  <a:moveTo>
                    <a:pt x="74" y="76"/>
                  </a:moveTo>
                  <a:lnTo>
                    <a:pt x="0" y="76"/>
                  </a:lnTo>
                  <a:lnTo>
                    <a:pt x="0" y="0"/>
                  </a:lnTo>
                  <a:lnTo>
                    <a:pt x="74" y="0"/>
                  </a:lnTo>
                  <a:lnTo>
                    <a:pt x="74" y="76"/>
                  </a:lnTo>
                  <a:close/>
                  <a:moveTo>
                    <a:pt x="18" y="58"/>
                  </a:moveTo>
                  <a:lnTo>
                    <a:pt x="56" y="58"/>
                  </a:lnTo>
                  <a:lnTo>
                    <a:pt x="56" y="18"/>
                  </a:lnTo>
                  <a:lnTo>
                    <a:pt x="18" y="18"/>
                  </a:lnTo>
                  <a:lnTo>
                    <a:pt x="18"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EYInterstate Light"/>
                <a:ea typeface="+mn-ea"/>
                <a:cs typeface="+mn-cs"/>
              </a:endParaRPr>
            </a:p>
          </p:txBody>
        </p:sp>
        <p:sp>
          <p:nvSpPr>
            <p:cNvPr id="90" name="Freeform 53">
              <a:extLst>
                <a:ext uri="{FF2B5EF4-FFF2-40B4-BE49-F238E27FC236}">
                  <a16:creationId xmlns:a16="http://schemas.microsoft.com/office/drawing/2014/main" id="{703338F3-6AD2-45A4-8492-5BFA049DE207}"/>
                </a:ext>
              </a:extLst>
            </p:cNvPr>
            <p:cNvSpPr>
              <a:spLocks noEditPoints="1"/>
            </p:cNvSpPr>
            <p:nvPr/>
          </p:nvSpPr>
          <p:spPr bwMode="auto">
            <a:xfrm>
              <a:off x="5332413" y="3649663"/>
              <a:ext cx="120650" cy="117475"/>
            </a:xfrm>
            <a:custGeom>
              <a:avLst/>
              <a:gdLst>
                <a:gd name="T0" fmla="*/ 76 w 76"/>
                <a:gd name="T1" fmla="*/ 74 h 74"/>
                <a:gd name="T2" fmla="*/ 0 w 76"/>
                <a:gd name="T3" fmla="*/ 74 h 74"/>
                <a:gd name="T4" fmla="*/ 0 w 76"/>
                <a:gd name="T5" fmla="*/ 0 h 74"/>
                <a:gd name="T6" fmla="*/ 76 w 76"/>
                <a:gd name="T7" fmla="*/ 0 h 74"/>
                <a:gd name="T8" fmla="*/ 76 w 76"/>
                <a:gd name="T9" fmla="*/ 74 h 74"/>
                <a:gd name="T10" fmla="*/ 18 w 76"/>
                <a:gd name="T11" fmla="*/ 56 h 74"/>
                <a:gd name="T12" fmla="*/ 58 w 76"/>
                <a:gd name="T13" fmla="*/ 56 h 74"/>
                <a:gd name="T14" fmla="*/ 58 w 76"/>
                <a:gd name="T15" fmla="*/ 18 h 74"/>
                <a:gd name="T16" fmla="*/ 18 w 76"/>
                <a:gd name="T17" fmla="*/ 18 h 74"/>
                <a:gd name="T18" fmla="*/ 18 w 76"/>
                <a:gd name="T19"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4">
                  <a:moveTo>
                    <a:pt x="76" y="74"/>
                  </a:moveTo>
                  <a:lnTo>
                    <a:pt x="0" y="74"/>
                  </a:lnTo>
                  <a:lnTo>
                    <a:pt x="0" y="0"/>
                  </a:lnTo>
                  <a:lnTo>
                    <a:pt x="76" y="0"/>
                  </a:lnTo>
                  <a:lnTo>
                    <a:pt x="76" y="74"/>
                  </a:lnTo>
                  <a:close/>
                  <a:moveTo>
                    <a:pt x="18" y="56"/>
                  </a:moveTo>
                  <a:lnTo>
                    <a:pt x="58" y="56"/>
                  </a:lnTo>
                  <a:lnTo>
                    <a:pt x="58" y="18"/>
                  </a:lnTo>
                  <a:lnTo>
                    <a:pt x="18" y="18"/>
                  </a:lnTo>
                  <a:lnTo>
                    <a:pt x="1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EYInterstate Light"/>
                <a:ea typeface="+mn-ea"/>
                <a:cs typeface="+mn-cs"/>
              </a:endParaRPr>
            </a:p>
          </p:txBody>
        </p:sp>
        <p:sp>
          <p:nvSpPr>
            <p:cNvPr id="91" name="Freeform 54">
              <a:extLst>
                <a:ext uri="{FF2B5EF4-FFF2-40B4-BE49-F238E27FC236}">
                  <a16:creationId xmlns:a16="http://schemas.microsoft.com/office/drawing/2014/main" id="{123CB24A-6D9F-4D8D-9983-BF236B961209}"/>
                </a:ext>
              </a:extLst>
            </p:cNvPr>
            <p:cNvSpPr>
              <a:spLocks noEditPoints="1"/>
            </p:cNvSpPr>
            <p:nvPr/>
          </p:nvSpPr>
          <p:spPr bwMode="auto">
            <a:xfrm>
              <a:off x="5526088" y="3649663"/>
              <a:ext cx="117475" cy="117475"/>
            </a:xfrm>
            <a:custGeom>
              <a:avLst/>
              <a:gdLst>
                <a:gd name="T0" fmla="*/ 74 w 74"/>
                <a:gd name="T1" fmla="*/ 74 h 74"/>
                <a:gd name="T2" fmla="*/ 0 w 74"/>
                <a:gd name="T3" fmla="*/ 74 h 74"/>
                <a:gd name="T4" fmla="*/ 0 w 74"/>
                <a:gd name="T5" fmla="*/ 0 h 74"/>
                <a:gd name="T6" fmla="*/ 74 w 74"/>
                <a:gd name="T7" fmla="*/ 0 h 74"/>
                <a:gd name="T8" fmla="*/ 74 w 74"/>
                <a:gd name="T9" fmla="*/ 74 h 74"/>
                <a:gd name="T10" fmla="*/ 18 w 74"/>
                <a:gd name="T11" fmla="*/ 56 h 74"/>
                <a:gd name="T12" fmla="*/ 56 w 74"/>
                <a:gd name="T13" fmla="*/ 56 h 74"/>
                <a:gd name="T14" fmla="*/ 56 w 74"/>
                <a:gd name="T15" fmla="*/ 18 h 74"/>
                <a:gd name="T16" fmla="*/ 18 w 74"/>
                <a:gd name="T17" fmla="*/ 18 h 74"/>
                <a:gd name="T18" fmla="*/ 18 w 74"/>
                <a:gd name="T19"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74">
                  <a:moveTo>
                    <a:pt x="74" y="74"/>
                  </a:moveTo>
                  <a:lnTo>
                    <a:pt x="0" y="74"/>
                  </a:lnTo>
                  <a:lnTo>
                    <a:pt x="0" y="0"/>
                  </a:lnTo>
                  <a:lnTo>
                    <a:pt x="74" y="0"/>
                  </a:lnTo>
                  <a:lnTo>
                    <a:pt x="74" y="74"/>
                  </a:lnTo>
                  <a:close/>
                  <a:moveTo>
                    <a:pt x="18" y="56"/>
                  </a:moveTo>
                  <a:lnTo>
                    <a:pt x="56" y="56"/>
                  </a:lnTo>
                  <a:lnTo>
                    <a:pt x="56" y="18"/>
                  </a:lnTo>
                  <a:lnTo>
                    <a:pt x="18" y="18"/>
                  </a:lnTo>
                  <a:lnTo>
                    <a:pt x="1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EYInterstate Light"/>
                <a:ea typeface="+mn-ea"/>
                <a:cs typeface="+mn-cs"/>
              </a:endParaRPr>
            </a:p>
          </p:txBody>
        </p:sp>
        <p:sp>
          <p:nvSpPr>
            <p:cNvPr id="92" name="Freeform 55">
              <a:extLst>
                <a:ext uri="{FF2B5EF4-FFF2-40B4-BE49-F238E27FC236}">
                  <a16:creationId xmlns:a16="http://schemas.microsoft.com/office/drawing/2014/main" id="{95DB3030-165D-4CC5-A6CC-76408C1EB6C7}"/>
                </a:ext>
              </a:extLst>
            </p:cNvPr>
            <p:cNvSpPr>
              <a:spLocks noEditPoints="1"/>
            </p:cNvSpPr>
            <p:nvPr/>
          </p:nvSpPr>
          <p:spPr bwMode="auto">
            <a:xfrm>
              <a:off x="5716588" y="3649663"/>
              <a:ext cx="120650" cy="117475"/>
            </a:xfrm>
            <a:custGeom>
              <a:avLst/>
              <a:gdLst>
                <a:gd name="T0" fmla="*/ 76 w 76"/>
                <a:gd name="T1" fmla="*/ 74 h 74"/>
                <a:gd name="T2" fmla="*/ 0 w 76"/>
                <a:gd name="T3" fmla="*/ 74 h 74"/>
                <a:gd name="T4" fmla="*/ 0 w 76"/>
                <a:gd name="T5" fmla="*/ 0 h 74"/>
                <a:gd name="T6" fmla="*/ 76 w 76"/>
                <a:gd name="T7" fmla="*/ 0 h 74"/>
                <a:gd name="T8" fmla="*/ 76 w 76"/>
                <a:gd name="T9" fmla="*/ 74 h 74"/>
                <a:gd name="T10" fmla="*/ 18 w 76"/>
                <a:gd name="T11" fmla="*/ 56 h 74"/>
                <a:gd name="T12" fmla="*/ 58 w 76"/>
                <a:gd name="T13" fmla="*/ 56 h 74"/>
                <a:gd name="T14" fmla="*/ 58 w 76"/>
                <a:gd name="T15" fmla="*/ 18 h 74"/>
                <a:gd name="T16" fmla="*/ 18 w 76"/>
                <a:gd name="T17" fmla="*/ 18 h 74"/>
                <a:gd name="T18" fmla="*/ 18 w 76"/>
                <a:gd name="T19"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4">
                  <a:moveTo>
                    <a:pt x="76" y="74"/>
                  </a:moveTo>
                  <a:lnTo>
                    <a:pt x="0" y="74"/>
                  </a:lnTo>
                  <a:lnTo>
                    <a:pt x="0" y="0"/>
                  </a:lnTo>
                  <a:lnTo>
                    <a:pt x="76" y="0"/>
                  </a:lnTo>
                  <a:lnTo>
                    <a:pt x="76" y="74"/>
                  </a:lnTo>
                  <a:close/>
                  <a:moveTo>
                    <a:pt x="18" y="56"/>
                  </a:moveTo>
                  <a:lnTo>
                    <a:pt x="58" y="56"/>
                  </a:lnTo>
                  <a:lnTo>
                    <a:pt x="58" y="18"/>
                  </a:lnTo>
                  <a:lnTo>
                    <a:pt x="18" y="18"/>
                  </a:lnTo>
                  <a:lnTo>
                    <a:pt x="1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EYInterstate Light"/>
                <a:ea typeface="+mn-ea"/>
                <a:cs typeface="+mn-cs"/>
              </a:endParaRPr>
            </a:p>
          </p:txBody>
        </p:sp>
        <p:sp>
          <p:nvSpPr>
            <p:cNvPr id="93" name="Freeform 56">
              <a:extLst>
                <a:ext uri="{FF2B5EF4-FFF2-40B4-BE49-F238E27FC236}">
                  <a16:creationId xmlns:a16="http://schemas.microsoft.com/office/drawing/2014/main" id="{A0812E9D-5C24-4661-801D-DAD0A6F92469}"/>
                </a:ext>
              </a:extLst>
            </p:cNvPr>
            <p:cNvSpPr>
              <a:spLocks noEditPoints="1"/>
            </p:cNvSpPr>
            <p:nvPr/>
          </p:nvSpPr>
          <p:spPr bwMode="auto">
            <a:xfrm>
              <a:off x="5910263" y="3649663"/>
              <a:ext cx="117475" cy="117475"/>
            </a:xfrm>
            <a:custGeom>
              <a:avLst/>
              <a:gdLst>
                <a:gd name="T0" fmla="*/ 74 w 74"/>
                <a:gd name="T1" fmla="*/ 74 h 74"/>
                <a:gd name="T2" fmla="*/ 0 w 74"/>
                <a:gd name="T3" fmla="*/ 74 h 74"/>
                <a:gd name="T4" fmla="*/ 0 w 74"/>
                <a:gd name="T5" fmla="*/ 0 h 74"/>
                <a:gd name="T6" fmla="*/ 74 w 74"/>
                <a:gd name="T7" fmla="*/ 0 h 74"/>
                <a:gd name="T8" fmla="*/ 74 w 74"/>
                <a:gd name="T9" fmla="*/ 74 h 74"/>
                <a:gd name="T10" fmla="*/ 18 w 74"/>
                <a:gd name="T11" fmla="*/ 56 h 74"/>
                <a:gd name="T12" fmla="*/ 56 w 74"/>
                <a:gd name="T13" fmla="*/ 56 h 74"/>
                <a:gd name="T14" fmla="*/ 56 w 74"/>
                <a:gd name="T15" fmla="*/ 18 h 74"/>
                <a:gd name="T16" fmla="*/ 18 w 74"/>
                <a:gd name="T17" fmla="*/ 18 h 74"/>
                <a:gd name="T18" fmla="*/ 18 w 74"/>
                <a:gd name="T19"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74">
                  <a:moveTo>
                    <a:pt x="74" y="74"/>
                  </a:moveTo>
                  <a:lnTo>
                    <a:pt x="0" y="74"/>
                  </a:lnTo>
                  <a:lnTo>
                    <a:pt x="0" y="0"/>
                  </a:lnTo>
                  <a:lnTo>
                    <a:pt x="74" y="0"/>
                  </a:lnTo>
                  <a:lnTo>
                    <a:pt x="74" y="74"/>
                  </a:lnTo>
                  <a:close/>
                  <a:moveTo>
                    <a:pt x="18" y="56"/>
                  </a:moveTo>
                  <a:lnTo>
                    <a:pt x="56" y="56"/>
                  </a:lnTo>
                  <a:lnTo>
                    <a:pt x="56" y="18"/>
                  </a:lnTo>
                  <a:lnTo>
                    <a:pt x="18" y="18"/>
                  </a:lnTo>
                  <a:lnTo>
                    <a:pt x="1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EYInterstate Light"/>
                <a:ea typeface="+mn-ea"/>
                <a:cs typeface="+mn-cs"/>
              </a:endParaRPr>
            </a:p>
          </p:txBody>
        </p:sp>
        <p:sp>
          <p:nvSpPr>
            <p:cNvPr id="94" name="Freeform 57">
              <a:extLst>
                <a:ext uri="{FF2B5EF4-FFF2-40B4-BE49-F238E27FC236}">
                  <a16:creationId xmlns:a16="http://schemas.microsoft.com/office/drawing/2014/main" id="{46590859-54F7-4183-AB35-D5D45BB4141B}"/>
                </a:ext>
              </a:extLst>
            </p:cNvPr>
            <p:cNvSpPr>
              <a:spLocks noEditPoints="1"/>
            </p:cNvSpPr>
            <p:nvPr/>
          </p:nvSpPr>
          <p:spPr bwMode="auto">
            <a:xfrm>
              <a:off x="5332413" y="3849688"/>
              <a:ext cx="120650" cy="120650"/>
            </a:xfrm>
            <a:custGeom>
              <a:avLst/>
              <a:gdLst>
                <a:gd name="T0" fmla="*/ 76 w 76"/>
                <a:gd name="T1" fmla="*/ 76 h 76"/>
                <a:gd name="T2" fmla="*/ 0 w 76"/>
                <a:gd name="T3" fmla="*/ 76 h 76"/>
                <a:gd name="T4" fmla="*/ 0 w 76"/>
                <a:gd name="T5" fmla="*/ 0 h 76"/>
                <a:gd name="T6" fmla="*/ 76 w 76"/>
                <a:gd name="T7" fmla="*/ 0 h 76"/>
                <a:gd name="T8" fmla="*/ 76 w 76"/>
                <a:gd name="T9" fmla="*/ 76 h 76"/>
                <a:gd name="T10" fmla="*/ 18 w 76"/>
                <a:gd name="T11" fmla="*/ 58 h 76"/>
                <a:gd name="T12" fmla="*/ 58 w 76"/>
                <a:gd name="T13" fmla="*/ 58 h 76"/>
                <a:gd name="T14" fmla="*/ 58 w 76"/>
                <a:gd name="T15" fmla="*/ 18 h 76"/>
                <a:gd name="T16" fmla="*/ 18 w 76"/>
                <a:gd name="T17" fmla="*/ 18 h 76"/>
                <a:gd name="T18" fmla="*/ 18 w 76"/>
                <a:gd name="T19" fmla="*/ 5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6">
                  <a:moveTo>
                    <a:pt x="76" y="76"/>
                  </a:moveTo>
                  <a:lnTo>
                    <a:pt x="0" y="76"/>
                  </a:lnTo>
                  <a:lnTo>
                    <a:pt x="0" y="0"/>
                  </a:lnTo>
                  <a:lnTo>
                    <a:pt x="76" y="0"/>
                  </a:lnTo>
                  <a:lnTo>
                    <a:pt x="76" y="76"/>
                  </a:lnTo>
                  <a:close/>
                  <a:moveTo>
                    <a:pt x="18" y="58"/>
                  </a:moveTo>
                  <a:lnTo>
                    <a:pt x="58" y="58"/>
                  </a:lnTo>
                  <a:lnTo>
                    <a:pt x="58" y="18"/>
                  </a:lnTo>
                  <a:lnTo>
                    <a:pt x="18" y="18"/>
                  </a:lnTo>
                  <a:lnTo>
                    <a:pt x="18"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EYInterstate Light"/>
                <a:ea typeface="+mn-ea"/>
                <a:cs typeface="+mn-cs"/>
              </a:endParaRPr>
            </a:p>
          </p:txBody>
        </p:sp>
        <p:sp>
          <p:nvSpPr>
            <p:cNvPr id="95" name="Freeform 58">
              <a:extLst>
                <a:ext uri="{FF2B5EF4-FFF2-40B4-BE49-F238E27FC236}">
                  <a16:creationId xmlns:a16="http://schemas.microsoft.com/office/drawing/2014/main" id="{27320E0E-3790-4354-BA74-96A6181E34BF}"/>
                </a:ext>
              </a:extLst>
            </p:cNvPr>
            <p:cNvSpPr>
              <a:spLocks noEditPoints="1"/>
            </p:cNvSpPr>
            <p:nvPr/>
          </p:nvSpPr>
          <p:spPr bwMode="auto">
            <a:xfrm>
              <a:off x="5526088" y="3849688"/>
              <a:ext cx="117475" cy="120650"/>
            </a:xfrm>
            <a:custGeom>
              <a:avLst/>
              <a:gdLst>
                <a:gd name="T0" fmla="*/ 74 w 74"/>
                <a:gd name="T1" fmla="*/ 76 h 76"/>
                <a:gd name="T2" fmla="*/ 0 w 74"/>
                <a:gd name="T3" fmla="*/ 76 h 76"/>
                <a:gd name="T4" fmla="*/ 0 w 74"/>
                <a:gd name="T5" fmla="*/ 0 h 76"/>
                <a:gd name="T6" fmla="*/ 74 w 74"/>
                <a:gd name="T7" fmla="*/ 0 h 76"/>
                <a:gd name="T8" fmla="*/ 74 w 74"/>
                <a:gd name="T9" fmla="*/ 76 h 76"/>
                <a:gd name="T10" fmla="*/ 18 w 74"/>
                <a:gd name="T11" fmla="*/ 58 h 76"/>
                <a:gd name="T12" fmla="*/ 56 w 74"/>
                <a:gd name="T13" fmla="*/ 58 h 76"/>
                <a:gd name="T14" fmla="*/ 56 w 74"/>
                <a:gd name="T15" fmla="*/ 18 h 76"/>
                <a:gd name="T16" fmla="*/ 18 w 74"/>
                <a:gd name="T17" fmla="*/ 18 h 76"/>
                <a:gd name="T18" fmla="*/ 18 w 74"/>
                <a:gd name="T19" fmla="*/ 5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76">
                  <a:moveTo>
                    <a:pt x="74" y="76"/>
                  </a:moveTo>
                  <a:lnTo>
                    <a:pt x="0" y="76"/>
                  </a:lnTo>
                  <a:lnTo>
                    <a:pt x="0" y="0"/>
                  </a:lnTo>
                  <a:lnTo>
                    <a:pt x="74" y="0"/>
                  </a:lnTo>
                  <a:lnTo>
                    <a:pt x="74" y="76"/>
                  </a:lnTo>
                  <a:close/>
                  <a:moveTo>
                    <a:pt x="18" y="58"/>
                  </a:moveTo>
                  <a:lnTo>
                    <a:pt x="56" y="58"/>
                  </a:lnTo>
                  <a:lnTo>
                    <a:pt x="56" y="18"/>
                  </a:lnTo>
                  <a:lnTo>
                    <a:pt x="18" y="18"/>
                  </a:lnTo>
                  <a:lnTo>
                    <a:pt x="18"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EYInterstate Light"/>
                <a:ea typeface="+mn-ea"/>
                <a:cs typeface="+mn-cs"/>
              </a:endParaRPr>
            </a:p>
          </p:txBody>
        </p:sp>
        <p:sp>
          <p:nvSpPr>
            <p:cNvPr id="96" name="Freeform 59">
              <a:extLst>
                <a:ext uri="{FF2B5EF4-FFF2-40B4-BE49-F238E27FC236}">
                  <a16:creationId xmlns:a16="http://schemas.microsoft.com/office/drawing/2014/main" id="{F1B77128-2833-44E4-BB4F-5AAF41699063}"/>
                </a:ext>
              </a:extLst>
            </p:cNvPr>
            <p:cNvSpPr>
              <a:spLocks noEditPoints="1"/>
            </p:cNvSpPr>
            <p:nvPr/>
          </p:nvSpPr>
          <p:spPr bwMode="auto">
            <a:xfrm>
              <a:off x="5716588" y="3849688"/>
              <a:ext cx="120650" cy="120650"/>
            </a:xfrm>
            <a:custGeom>
              <a:avLst/>
              <a:gdLst>
                <a:gd name="T0" fmla="*/ 76 w 76"/>
                <a:gd name="T1" fmla="*/ 76 h 76"/>
                <a:gd name="T2" fmla="*/ 0 w 76"/>
                <a:gd name="T3" fmla="*/ 76 h 76"/>
                <a:gd name="T4" fmla="*/ 0 w 76"/>
                <a:gd name="T5" fmla="*/ 0 h 76"/>
                <a:gd name="T6" fmla="*/ 76 w 76"/>
                <a:gd name="T7" fmla="*/ 0 h 76"/>
                <a:gd name="T8" fmla="*/ 76 w 76"/>
                <a:gd name="T9" fmla="*/ 76 h 76"/>
                <a:gd name="T10" fmla="*/ 18 w 76"/>
                <a:gd name="T11" fmla="*/ 58 h 76"/>
                <a:gd name="T12" fmla="*/ 58 w 76"/>
                <a:gd name="T13" fmla="*/ 58 h 76"/>
                <a:gd name="T14" fmla="*/ 58 w 76"/>
                <a:gd name="T15" fmla="*/ 18 h 76"/>
                <a:gd name="T16" fmla="*/ 18 w 76"/>
                <a:gd name="T17" fmla="*/ 18 h 76"/>
                <a:gd name="T18" fmla="*/ 18 w 76"/>
                <a:gd name="T19" fmla="*/ 5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6">
                  <a:moveTo>
                    <a:pt x="76" y="76"/>
                  </a:moveTo>
                  <a:lnTo>
                    <a:pt x="0" y="76"/>
                  </a:lnTo>
                  <a:lnTo>
                    <a:pt x="0" y="0"/>
                  </a:lnTo>
                  <a:lnTo>
                    <a:pt x="76" y="0"/>
                  </a:lnTo>
                  <a:lnTo>
                    <a:pt x="76" y="76"/>
                  </a:lnTo>
                  <a:close/>
                  <a:moveTo>
                    <a:pt x="18" y="58"/>
                  </a:moveTo>
                  <a:lnTo>
                    <a:pt x="58" y="58"/>
                  </a:lnTo>
                  <a:lnTo>
                    <a:pt x="58" y="18"/>
                  </a:lnTo>
                  <a:lnTo>
                    <a:pt x="18" y="18"/>
                  </a:lnTo>
                  <a:lnTo>
                    <a:pt x="18"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EYInterstate Light"/>
                <a:ea typeface="+mn-ea"/>
                <a:cs typeface="+mn-cs"/>
              </a:endParaRPr>
            </a:p>
          </p:txBody>
        </p:sp>
        <p:sp>
          <p:nvSpPr>
            <p:cNvPr id="97" name="Freeform 60">
              <a:extLst>
                <a:ext uri="{FF2B5EF4-FFF2-40B4-BE49-F238E27FC236}">
                  <a16:creationId xmlns:a16="http://schemas.microsoft.com/office/drawing/2014/main" id="{E7715D3B-3978-4803-A945-DB1A91292312}"/>
                </a:ext>
              </a:extLst>
            </p:cNvPr>
            <p:cNvSpPr>
              <a:spLocks noEditPoints="1"/>
            </p:cNvSpPr>
            <p:nvPr/>
          </p:nvSpPr>
          <p:spPr bwMode="auto">
            <a:xfrm>
              <a:off x="5910263" y="3849688"/>
              <a:ext cx="117475" cy="120650"/>
            </a:xfrm>
            <a:custGeom>
              <a:avLst/>
              <a:gdLst>
                <a:gd name="T0" fmla="*/ 74 w 74"/>
                <a:gd name="T1" fmla="*/ 76 h 76"/>
                <a:gd name="T2" fmla="*/ 0 w 74"/>
                <a:gd name="T3" fmla="*/ 76 h 76"/>
                <a:gd name="T4" fmla="*/ 0 w 74"/>
                <a:gd name="T5" fmla="*/ 0 h 76"/>
                <a:gd name="T6" fmla="*/ 74 w 74"/>
                <a:gd name="T7" fmla="*/ 0 h 76"/>
                <a:gd name="T8" fmla="*/ 74 w 74"/>
                <a:gd name="T9" fmla="*/ 76 h 76"/>
                <a:gd name="T10" fmla="*/ 18 w 74"/>
                <a:gd name="T11" fmla="*/ 58 h 76"/>
                <a:gd name="T12" fmla="*/ 56 w 74"/>
                <a:gd name="T13" fmla="*/ 58 h 76"/>
                <a:gd name="T14" fmla="*/ 56 w 74"/>
                <a:gd name="T15" fmla="*/ 18 h 76"/>
                <a:gd name="T16" fmla="*/ 18 w 74"/>
                <a:gd name="T17" fmla="*/ 18 h 76"/>
                <a:gd name="T18" fmla="*/ 18 w 74"/>
                <a:gd name="T19" fmla="*/ 5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76">
                  <a:moveTo>
                    <a:pt x="74" y="76"/>
                  </a:moveTo>
                  <a:lnTo>
                    <a:pt x="0" y="76"/>
                  </a:lnTo>
                  <a:lnTo>
                    <a:pt x="0" y="0"/>
                  </a:lnTo>
                  <a:lnTo>
                    <a:pt x="74" y="0"/>
                  </a:lnTo>
                  <a:lnTo>
                    <a:pt x="74" y="76"/>
                  </a:lnTo>
                  <a:close/>
                  <a:moveTo>
                    <a:pt x="18" y="58"/>
                  </a:moveTo>
                  <a:lnTo>
                    <a:pt x="56" y="58"/>
                  </a:lnTo>
                  <a:lnTo>
                    <a:pt x="56" y="18"/>
                  </a:lnTo>
                  <a:lnTo>
                    <a:pt x="18" y="18"/>
                  </a:lnTo>
                  <a:lnTo>
                    <a:pt x="18"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EYInterstate Light"/>
                <a:ea typeface="+mn-ea"/>
                <a:cs typeface="+mn-cs"/>
              </a:endParaRPr>
            </a:p>
          </p:txBody>
        </p:sp>
        <p:sp>
          <p:nvSpPr>
            <p:cNvPr id="98" name="Freeform 61">
              <a:extLst>
                <a:ext uri="{FF2B5EF4-FFF2-40B4-BE49-F238E27FC236}">
                  <a16:creationId xmlns:a16="http://schemas.microsoft.com/office/drawing/2014/main" id="{53BDAAAE-B714-44FB-ABCD-9F4166E1AD35}"/>
                </a:ext>
              </a:extLst>
            </p:cNvPr>
            <p:cNvSpPr>
              <a:spLocks/>
            </p:cNvSpPr>
            <p:nvPr/>
          </p:nvSpPr>
          <p:spPr bwMode="auto">
            <a:xfrm>
              <a:off x="5621338" y="3021013"/>
              <a:ext cx="120650" cy="28575"/>
            </a:xfrm>
            <a:custGeom>
              <a:avLst/>
              <a:gdLst>
                <a:gd name="T0" fmla="*/ 66 w 76"/>
                <a:gd name="T1" fmla="*/ 18 h 18"/>
                <a:gd name="T2" fmla="*/ 8 w 76"/>
                <a:gd name="T3" fmla="*/ 18 h 18"/>
                <a:gd name="T4" fmla="*/ 8 w 76"/>
                <a:gd name="T5" fmla="*/ 18 h 18"/>
                <a:gd name="T6" fmla="*/ 6 w 76"/>
                <a:gd name="T7" fmla="*/ 18 h 18"/>
                <a:gd name="T8" fmla="*/ 2 w 76"/>
                <a:gd name="T9" fmla="*/ 16 h 18"/>
                <a:gd name="T10" fmla="*/ 0 w 76"/>
                <a:gd name="T11" fmla="*/ 14 h 18"/>
                <a:gd name="T12" fmla="*/ 0 w 76"/>
                <a:gd name="T13" fmla="*/ 10 h 18"/>
                <a:gd name="T14" fmla="*/ 0 w 76"/>
                <a:gd name="T15" fmla="*/ 10 h 18"/>
                <a:gd name="T16" fmla="*/ 0 w 76"/>
                <a:gd name="T17" fmla="*/ 6 h 18"/>
                <a:gd name="T18" fmla="*/ 2 w 76"/>
                <a:gd name="T19" fmla="*/ 4 h 18"/>
                <a:gd name="T20" fmla="*/ 6 w 76"/>
                <a:gd name="T21" fmla="*/ 2 h 18"/>
                <a:gd name="T22" fmla="*/ 8 w 76"/>
                <a:gd name="T23" fmla="*/ 0 h 18"/>
                <a:gd name="T24" fmla="*/ 66 w 76"/>
                <a:gd name="T25" fmla="*/ 0 h 18"/>
                <a:gd name="T26" fmla="*/ 66 w 76"/>
                <a:gd name="T27" fmla="*/ 0 h 18"/>
                <a:gd name="T28" fmla="*/ 70 w 76"/>
                <a:gd name="T29" fmla="*/ 2 h 18"/>
                <a:gd name="T30" fmla="*/ 72 w 76"/>
                <a:gd name="T31" fmla="*/ 4 h 18"/>
                <a:gd name="T32" fmla="*/ 74 w 76"/>
                <a:gd name="T33" fmla="*/ 6 h 18"/>
                <a:gd name="T34" fmla="*/ 76 w 76"/>
                <a:gd name="T35" fmla="*/ 10 h 18"/>
                <a:gd name="T36" fmla="*/ 76 w 76"/>
                <a:gd name="T37" fmla="*/ 10 h 18"/>
                <a:gd name="T38" fmla="*/ 74 w 76"/>
                <a:gd name="T39" fmla="*/ 14 h 18"/>
                <a:gd name="T40" fmla="*/ 72 w 76"/>
                <a:gd name="T41" fmla="*/ 16 h 18"/>
                <a:gd name="T42" fmla="*/ 70 w 76"/>
                <a:gd name="T43" fmla="*/ 18 h 18"/>
                <a:gd name="T44" fmla="*/ 66 w 76"/>
                <a:gd name="T45" fmla="*/ 18 h 18"/>
                <a:gd name="T46" fmla="*/ 66 w 76"/>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18">
                  <a:moveTo>
                    <a:pt x="66" y="18"/>
                  </a:moveTo>
                  <a:lnTo>
                    <a:pt x="8" y="18"/>
                  </a:lnTo>
                  <a:lnTo>
                    <a:pt x="8" y="18"/>
                  </a:lnTo>
                  <a:lnTo>
                    <a:pt x="6" y="18"/>
                  </a:lnTo>
                  <a:lnTo>
                    <a:pt x="2" y="16"/>
                  </a:lnTo>
                  <a:lnTo>
                    <a:pt x="0" y="14"/>
                  </a:lnTo>
                  <a:lnTo>
                    <a:pt x="0" y="10"/>
                  </a:lnTo>
                  <a:lnTo>
                    <a:pt x="0" y="10"/>
                  </a:lnTo>
                  <a:lnTo>
                    <a:pt x="0" y="6"/>
                  </a:lnTo>
                  <a:lnTo>
                    <a:pt x="2" y="4"/>
                  </a:lnTo>
                  <a:lnTo>
                    <a:pt x="6" y="2"/>
                  </a:lnTo>
                  <a:lnTo>
                    <a:pt x="8" y="0"/>
                  </a:lnTo>
                  <a:lnTo>
                    <a:pt x="66" y="0"/>
                  </a:lnTo>
                  <a:lnTo>
                    <a:pt x="66" y="0"/>
                  </a:lnTo>
                  <a:lnTo>
                    <a:pt x="70" y="2"/>
                  </a:lnTo>
                  <a:lnTo>
                    <a:pt x="72" y="4"/>
                  </a:lnTo>
                  <a:lnTo>
                    <a:pt x="74" y="6"/>
                  </a:lnTo>
                  <a:lnTo>
                    <a:pt x="76" y="10"/>
                  </a:lnTo>
                  <a:lnTo>
                    <a:pt x="76" y="10"/>
                  </a:lnTo>
                  <a:lnTo>
                    <a:pt x="74" y="14"/>
                  </a:lnTo>
                  <a:lnTo>
                    <a:pt x="72" y="16"/>
                  </a:lnTo>
                  <a:lnTo>
                    <a:pt x="70" y="18"/>
                  </a:lnTo>
                  <a:lnTo>
                    <a:pt x="66" y="18"/>
                  </a:lnTo>
                  <a:lnTo>
                    <a:pt x="66"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EYInterstate Light"/>
                <a:ea typeface="+mn-ea"/>
                <a:cs typeface="+mn-cs"/>
              </a:endParaRPr>
            </a:p>
          </p:txBody>
        </p:sp>
        <p:sp>
          <p:nvSpPr>
            <p:cNvPr id="99" name="Freeform 62">
              <a:extLst>
                <a:ext uri="{FF2B5EF4-FFF2-40B4-BE49-F238E27FC236}">
                  <a16:creationId xmlns:a16="http://schemas.microsoft.com/office/drawing/2014/main" id="{8DE081AB-E767-4208-A555-6A15AEC18B45}"/>
                </a:ext>
              </a:extLst>
            </p:cNvPr>
            <p:cNvSpPr>
              <a:spLocks/>
            </p:cNvSpPr>
            <p:nvPr/>
          </p:nvSpPr>
          <p:spPr bwMode="auto">
            <a:xfrm>
              <a:off x="5665788" y="2976563"/>
              <a:ext cx="28575" cy="120650"/>
            </a:xfrm>
            <a:custGeom>
              <a:avLst/>
              <a:gdLst>
                <a:gd name="T0" fmla="*/ 10 w 18"/>
                <a:gd name="T1" fmla="*/ 76 h 76"/>
                <a:gd name="T2" fmla="*/ 10 w 18"/>
                <a:gd name="T3" fmla="*/ 76 h 76"/>
                <a:gd name="T4" fmla="*/ 6 w 18"/>
                <a:gd name="T5" fmla="*/ 74 h 76"/>
                <a:gd name="T6" fmla="*/ 4 w 18"/>
                <a:gd name="T7" fmla="*/ 72 h 76"/>
                <a:gd name="T8" fmla="*/ 2 w 18"/>
                <a:gd name="T9" fmla="*/ 70 h 76"/>
                <a:gd name="T10" fmla="*/ 0 w 18"/>
                <a:gd name="T11" fmla="*/ 66 h 76"/>
                <a:gd name="T12" fmla="*/ 0 w 18"/>
                <a:gd name="T13" fmla="*/ 8 h 76"/>
                <a:gd name="T14" fmla="*/ 0 w 18"/>
                <a:gd name="T15" fmla="*/ 8 h 76"/>
                <a:gd name="T16" fmla="*/ 2 w 18"/>
                <a:gd name="T17" fmla="*/ 6 h 76"/>
                <a:gd name="T18" fmla="*/ 4 w 18"/>
                <a:gd name="T19" fmla="*/ 2 h 76"/>
                <a:gd name="T20" fmla="*/ 6 w 18"/>
                <a:gd name="T21" fmla="*/ 0 h 76"/>
                <a:gd name="T22" fmla="*/ 10 w 18"/>
                <a:gd name="T23" fmla="*/ 0 h 76"/>
                <a:gd name="T24" fmla="*/ 10 w 18"/>
                <a:gd name="T25" fmla="*/ 0 h 76"/>
                <a:gd name="T26" fmla="*/ 14 w 18"/>
                <a:gd name="T27" fmla="*/ 0 h 76"/>
                <a:gd name="T28" fmla="*/ 16 w 18"/>
                <a:gd name="T29" fmla="*/ 2 h 76"/>
                <a:gd name="T30" fmla="*/ 18 w 18"/>
                <a:gd name="T31" fmla="*/ 6 h 76"/>
                <a:gd name="T32" fmla="*/ 18 w 18"/>
                <a:gd name="T33" fmla="*/ 8 h 76"/>
                <a:gd name="T34" fmla="*/ 18 w 18"/>
                <a:gd name="T35" fmla="*/ 66 h 76"/>
                <a:gd name="T36" fmla="*/ 18 w 18"/>
                <a:gd name="T37" fmla="*/ 66 h 76"/>
                <a:gd name="T38" fmla="*/ 18 w 18"/>
                <a:gd name="T39" fmla="*/ 70 h 76"/>
                <a:gd name="T40" fmla="*/ 16 w 18"/>
                <a:gd name="T41" fmla="*/ 72 h 76"/>
                <a:gd name="T42" fmla="*/ 14 w 18"/>
                <a:gd name="T43" fmla="*/ 74 h 76"/>
                <a:gd name="T44" fmla="*/ 10 w 18"/>
                <a:gd name="T45" fmla="*/ 76 h 76"/>
                <a:gd name="T46" fmla="*/ 10 w 18"/>
                <a:gd name="T4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76">
                  <a:moveTo>
                    <a:pt x="10" y="76"/>
                  </a:moveTo>
                  <a:lnTo>
                    <a:pt x="10" y="76"/>
                  </a:lnTo>
                  <a:lnTo>
                    <a:pt x="6" y="74"/>
                  </a:lnTo>
                  <a:lnTo>
                    <a:pt x="4" y="72"/>
                  </a:lnTo>
                  <a:lnTo>
                    <a:pt x="2" y="70"/>
                  </a:lnTo>
                  <a:lnTo>
                    <a:pt x="0" y="66"/>
                  </a:lnTo>
                  <a:lnTo>
                    <a:pt x="0" y="8"/>
                  </a:lnTo>
                  <a:lnTo>
                    <a:pt x="0" y="8"/>
                  </a:lnTo>
                  <a:lnTo>
                    <a:pt x="2" y="6"/>
                  </a:lnTo>
                  <a:lnTo>
                    <a:pt x="4" y="2"/>
                  </a:lnTo>
                  <a:lnTo>
                    <a:pt x="6" y="0"/>
                  </a:lnTo>
                  <a:lnTo>
                    <a:pt x="10" y="0"/>
                  </a:lnTo>
                  <a:lnTo>
                    <a:pt x="10" y="0"/>
                  </a:lnTo>
                  <a:lnTo>
                    <a:pt x="14" y="0"/>
                  </a:lnTo>
                  <a:lnTo>
                    <a:pt x="16" y="2"/>
                  </a:lnTo>
                  <a:lnTo>
                    <a:pt x="18" y="6"/>
                  </a:lnTo>
                  <a:lnTo>
                    <a:pt x="18" y="8"/>
                  </a:lnTo>
                  <a:lnTo>
                    <a:pt x="18" y="66"/>
                  </a:lnTo>
                  <a:lnTo>
                    <a:pt x="18" y="66"/>
                  </a:lnTo>
                  <a:lnTo>
                    <a:pt x="18" y="70"/>
                  </a:lnTo>
                  <a:lnTo>
                    <a:pt x="16" y="72"/>
                  </a:lnTo>
                  <a:lnTo>
                    <a:pt x="14" y="74"/>
                  </a:lnTo>
                  <a:lnTo>
                    <a:pt x="10" y="76"/>
                  </a:lnTo>
                  <a:lnTo>
                    <a:pt x="1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EYInterstate Light"/>
                <a:ea typeface="+mn-ea"/>
                <a:cs typeface="+mn-cs"/>
              </a:endParaRPr>
            </a:p>
          </p:txBody>
        </p:sp>
      </p:grpSp>
      <p:sp>
        <p:nvSpPr>
          <p:cNvPr id="101" name="TextBox 100">
            <a:extLst>
              <a:ext uri="{FF2B5EF4-FFF2-40B4-BE49-F238E27FC236}">
                <a16:creationId xmlns:a16="http://schemas.microsoft.com/office/drawing/2014/main" id="{76167CCD-E408-4656-B95E-9EB6BCED2E98}"/>
              </a:ext>
            </a:extLst>
          </p:cNvPr>
          <p:cNvSpPr txBox="1"/>
          <p:nvPr/>
        </p:nvSpPr>
        <p:spPr>
          <a:xfrm>
            <a:off x="4313849" y="4756721"/>
            <a:ext cx="392833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Power Purchase Agreement</a:t>
            </a:r>
            <a:endParaRPr kumimoji="0" lang="en-GB" sz="16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endParaRPr>
          </a:p>
        </p:txBody>
      </p:sp>
      <p:cxnSp>
        <p:nvCxnSpPr>
          <p:cNvPr id="9" name="Connector: Elbow 8">
            <a:extLst>
              <a:ext uri="{FF2B5EF4-FFF2-40B4-BE49-F238E27FC236}">
                <a16:creationId xmlns:a16="http://schemas.microsoft.com/office/drawing/2014/main" id="{7D1DB637-4E95-7B96-2780-FA942D838BEF}"/>
              </a:ext>
            </a:extLst>
          </p:cNvPr>
          <p:cNvCxnSpPr>
            <a:cxnSpLocks/>
            <a:stCxn id="19" idx="0"/>
            <a:endCxn id="20" idx="0"/>
          </p:cNvCxnSpPr>
          <p:nvPr/>
        </p:nvCxnSpPr>
        <p:spPr>
          <a:xfrm rot="5400000" flipH="1" flipV="1">
            <a:off x="6184122" y="-1803361"/>
            <a:ext cx="1555" cy="7698686"/>
          </a:xfrm>
          <a:prstGeom prst="bentConnector3">
            <a:avLst>
              <a:gd name="adj1" fmla="val 14800836"/>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F35C8BEC-6F3D-D72A-1983-12523B50DAC9}"/>
              </a:ext>
            </a:extLst>
          </p:cNvPr>
          <p:cNvCxnSpPr>
            <a:cxnSpLocks/>
          </p:cNvCxnSpPr>
          <p:nvPr/>
        </p:nvCxnSpPr>
        <p:spPr>
          <a:xfrm rot="5400000" flipH="1">
            <a:off x="6282790" y="308177"/>
            <a:ext cx="1002" cy="7873597"/>
          </a:xfrm>
          <a:prstGeom prst="bentConnector5">
            <a:avLst>
              <a:gd name="adj1" fmla="val -31686826"/>
              <a:gd name="adj2" fmla="val 98545"/>
              <a:gd name="adj3" fmla="val -31587026"/>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99E94C1A-A7D7-6DD0-D4F5-4B2CBFFA7C30}"/>
              </a:ext>
            </a:extLst>
          </p:cNvPr>
          <p:cNvSpPr/>
          <p:nvPr/>
        </p:nvSpPr>
        <p:spPr>
          <a:xfrm>
            <a:off x="-26433" y="66632"/>
            <a:ext cx="2794589" cy="275094"/>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ZA" sz="1600" b="1" u="sng" dirty="0">
                <a:solidFill>
                  <a:prstClr val="black">
                    <a:lumMod val="85000"/>
                    <a:lumOff val="15000"/>
                  </a:prstClr>
                </a:solidFill>
                <a:latin typeface="Century Gothic" panose="020B0502020202020204" pitchFamily="34" charset="0"/>
              </a:rPr>
              <a:t>Introduction: Wheeling</a:t>
            </a:r>
          </a:p>
        </p:txBody>
      </p:sp>
      <p:sp>
        <p:nvSpPr>
          <p:cNvPr id="5" name="TextBox 4">
            <a:extLst>
              <a:ext uri="{FF2B5EF4-FFF2-40B4-BE49-F238E27FC236}">
                <a16:creationId xmlns:a16="http://schemas.microsoft.com/office/drawing/2014/main" id="{53771390-512D-9C84-C0FA-82210ACF744E}"/>
              </a:ext>
            </a:extLst>
          </p:cNvPr>
          <p:cNvSpPr txBox="1"/>
          <p:nvPr/>
        </p:nvSpPr>
        <p:spPr>
          <a:xfrm>
            <a:off x="-9099" y="5303140"/>
            <a:ext cx="12181196" cy="1015663"/>
          </a:xfrm>
          <a:prstGeom prst="rect">
            <a:avLst/>
          </a:prstGeom>
          <a:solidFill>
            <a:srgbClr val="33CCCC"/>
          </a:solidFill>
        </p:spPr>
        <p:txBody>
          <a:bodyPr wrap="square">
            <a:spAutoFit/>
          </a:bodyPr>
          <a:lstStyle/>
          <a:p>
            <a:pPr algn="ctr"/>
            <a:r>
              <a:rPr lang="en-ZA" sz="2000" b="1" dirty="0">
                <a:solidFill>
                  <a:schemeClr val="bg1"/>
                </a:solidFill>
                <a:effectLst>
                  <a:outerShdw blurRad="38100" dist="38100" dir="2700000" algn="tl">
                    <a:srgbClr val="000000">
                      <a:alpha val="43137"/>
                    </a:srgbClr>
                  </a:outerShdw>
                </a:effectLst>
                <a:latin typeface="Century Gothic" panose="020B0502020202020204" pitchFamily="34" charset="0"/>
              </a:rPr>
              <a:t>Third-party wheeling is a financial transaction where, through a bi-lateral or multi-lateral transaction, a generator sells their generated electrical energy to another party, using the existing distribution or transmission infrastructure of a Licensee.</a:t>
            </a:r>
          </a:p>
        </p:txBody>
      </p:sp>
      <p:sp>
        <p:nvSpPr>
          <p:cNvPr id="7" name="TextBox 6">
            <a:extLst>
              <a:ext uri="{FF2B5EF4-FFF2-40B4-BE49-F238E27FC236}">
                <a16:creationId xmlns:a16="http://schemas.microsoft.com/office/drawing/2014/main" id="{907DE99F-F864-4022-8591-00F5C464CB68}"/>
              </a:ext>
            </a:extLst>
          </p:cNvPr>
          <p:cNvSpPr txBox="1"/>
          <p:nvPr/>
        </p:nvSpPr>
        <p:spPr>
          <a:xfrm>
            <a:off x="59038" y="428613"/>
            <a:ext cx="11917062" cy="707886"/>
          </a:xfrm>
          <a:prstGeom prst="rect">
            <a:avLst/>
          </a:prstGeom>
          <a:noFill/>
        </p:spPr>
        <p:txBody>
          <a:bodyPr wrap="square">
            <a:spAutoFit/>
          </a:bodyPr>
          <a:lstStyle>
            <a:defPPr>
              <a:defRPr lang="en-US"/>
            </a:defPPr>
            <a:lvl1pPr algn="ctr">
              <a:defRPr sz="2400">
                <a:latin typeface="Century Gothic" panose="020B0502020202020204" pitchFamily="34" charset="0"/>
              </a:defRPr>
            </a:lvl1pPr>
          </a:lstStyle>
          <a:p>
            <a:r>
              <a:rPr lang="en-ZA" sz="2000" dirty="0"/>
              <a:t>Electricity wheeling refers to the delivery of electrical energy over the electricity network from generators to customers. </a:t>
            </a:r>
          </a:p>
        </p:txBody>
      </p:sp>
    </p:spTree>
    <p:extLst>
      <p:ext uri="{BB962C8B-B14F-4D97-AF65-F5344CB8AC3E}">
        <p14:creationId xmlns:p14="http://schemas.microsoft.com/office/powerpoint/2010/main" val="40983060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FC7566D-E96E-5A21-E2A3-50E4FA96E308}"/>
              </a:ext>
            </a:extLst>
          </p:cNvPr>
          <p:cNvSpPr txBox="1"/>
          <p:nvPr/>
        </p:nvSpPr>
        <p:spPr>
          <a:xfrm>
            <a:off x="0" y="0"/>
            <a:ext cx="3643086" cy="6858000"/>
          </a:xfrm>
          <a:prstGeom prst="rect">
            <a:avLst/>
          </a:prstGeom>
          <a:solidFill>
            <a:srgbClr val="31859C"/>
          </a:solidFill>
        </p:spPr>
        <p:txBody>
          <a:bodyPr wrap="square" anchor="ctr">
            <a:noAutofit/>
          </a:bodyPr>
          <a:lstStyle/>
          <a:p>
            <a:pPr>
              <a:lnSpc>
                <a:spcPct val="107000"/>
              </a:lnSpc>
              <a:spcBef>
                <a:spcPts val="200"/>
              </a:spcBef>
              <a:spcAft>
                <a:spcPts val="200"/>
              </a:spcAft>
            </a:pPr>
            <a:r>
              <a:rPr lang="en-ZA" sz="3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How to open or pilot wheeling </a:t>
            </a:r>
            <a:endParaRPr lang="en-ZA"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A5A5E12-2B74-79B0-5535-136221A25A25}"/>
              </a:ext>
            </a:extLst>
          </p:cNvPr>
          <p:cNvSpPr txBox="1"/>
          <p:nvPr/>
        </p:nvSpPr>
        <p:spPr>
          <a:xfrm>
            <a:off x="3497942" y="270062"/>
            <a:ext cx="8193315" cy="6709529"/>
          </a:xfrm>
          <a:prstGeom prst="rect">
            <a:avLst/>
          </a:prstGeom>
          <a:noFill/>
        </p:spPr>
        <p:txBody>
          <a:bodyPr wrap="square">
            <a:spAutoFit/>
          </a:bodyPr>
          <a:lstStyle/>
          <a:p>
            <a:pPr marL="742950" lvl="1" indent="-285750">
              <a:spcBef>
                <a:spcPts val="600"/>
              </a:spcBef>
              <a:spcAft>
                <a:spcPts val="600"/>
              </a:spcAft>
              <a:buSzPts val="1000"/>
              <a:buFont typeface="Arial" panose="020B0604020202020204" pitchFamily="34" charset="0"/>
              <a:buChar char="•"/>
              <a:tabLst>
                <a:tab pos="685800" algn="l"/>
              </a:tabLst>
            </a:pPr>
            <a:r>
              <a:rPr lang="en-ZA" sz="2000" dirty="0">
                <a:solidFill>
                  <a:prstClr val="black"/>
                </a:solidFill>
                <a:latin typeface="Century Gothic"/>
              </a:rPr>
              <a:t>Task team between departments</a:t>
            </a:r>
          </a:p>
          <a:p>
            <a:pPr marL="742950" lvl="1" indent="-285750">
              <a:spcBef>
                <a:spcPts val="600"/>
              </a:spcBef>
              <a:spcAft>
                <a:spcPts val="600"/>
              </a:spcAft>
              <a:buSzPts val="1000"/>
              <a:buFont typeface="Arial" panose="020B0604020202020204" pitchFamily="34" charset="0"/>
              <a:buChar char="•"/>
              <a:tabLst>
                <a:tab pos="685800" algn="l"/>
              </a:tabLst>
            </a:pPr>
            <a:r>
              <a:rPr lang="en-ZA" sz="2000" dirty="0">
                <a:solidFill>
                  <a:prstClr val="black"/>
                </a:solidFill>
                <a:latin typeface="Century Gothic"/>
              </a:rPr>
              <a:t>Policies</a:t>
            </a:r>
          </a:p>
          <a:p>
            <a:pPr marL="742950" lvl="1" indent="-285750">
              <a:spcBef>
                <a:spcPts val="600"/>
              </a:spcBef>
              <a:spcAft>
                <a:spcPts val="600"/>
              </a:spcAft>
              <a:buSzPts val="1000"/>
              <a:buFont typeface="Arial" panose="020B0604020202020204" pitchFamily="34" charset="0"/>
              <a:buChar char="•"/>
              <a:tabLst>
                <a:tab pos="685800" algn="l"/>
              </a:tabLst>
            </a:pPr>
            <a:r>
              <a:rPr lang="en-ZA" sz="2000" dirty="0">
                <a:solidFill>
                  <a:prstClr val="black"/>
                </a:solidFill>
                <a:latin typeface="Century Gothic"/>
              </a:rPr>
              <a:t>Tariffs</a:t>
            </a:r>
          </a:p>
          <a:p>
            <a:pPr marL="742950" lvl="1" indent="-285750">
              <a:spcBef>
                <a:spcPts val="600"/>
              </a:spcBef>
              <a:spcAft>
                <a:spcPts val="600"/>
              </a:spcAft>
              <a:buSzPts val="1000"/>
              <a:buFont typeface="Arial" panose="020B0604020202020204" pitchFamily="34" charset="0"/>
              <a:buChar char="•"/>
              <a:tabLst>
                <a:tab pos="685800" algn="l"/>
              </a:tabLst>
            </a:pPr>
            <a:r>
              <a:rPr lang="en-ZA" sz="2000" dirty="0">
                <a:solidFill>
                  <a:prstClr val="black"/>
                </a:solidFill>
                <a:latin typeface="Century Gothic"/>
              </a:rPr>
              <a:t>By-laws</a:t>
            </a:r>
          </a:p>
          <a:p>
            <a:pPr marL="742950" lvl="1" indent="-285750">
              <a:spcBef>
                <a:spcPts val="600"/>
              </a:spcBef>
              <a:spcAft>
                <a:spcPts val="600"/>
              </a:spcAft>
              <a:buSzPts val="1000"/>
              <a:buFont typeface="Arial" panose="020B0604020202020204" pitchFamily="34" charset="0"/>
              <a:buChar char="•"/>
              <a:tabLst>
                <a:tab pos="685800" algn="l"/>
              </a:tabLst>
            </a:pPr>
            <a:r>
              <a:rPr lang="en-ZA" sz="2000" dirty="0">
                <a:solidFill>
                  <a:prstClr val="black"/>
                </a:solidFill>
                <a:latin typeface="Century Gothic"/>
              </a:rPr>
              <a:t>Contracts Vetted by own Legal Department</a:t>
            </a:r>
          </a:p>
          <a:p>
            <a:pPr marL="742950" lvl="1" indent="-285750">
              <a:spcBef>
                <a:spcPts val="600"/>
              </a:spcBef>
              <a:spcAft>
                <a:spcPts val="600"/>
              </a:spcAft>
              <a:buSzPts val="1000"/>
              <a:buFont typeface="Arial" panose="020B0604020202020204" pitchFamily="34" charset="0"/>
              <a:buChar char="•"/>
              <a:tabLst>
                <a:tab pos="685800" algn="l"/>
              </a:tabLst>
            </a:pPr>
            <a:r>
              <a:rPr lang="en-ZA" sz="2000" dirty="0">
                <a:solidFill>
                  <a:prstClr val="black"/>
                </a:solidFill>
                <a:latin typeface="Century Gothic"/>
              </a:rPr>
              <a:t>Finance Billing specifications mapped out and developed which will be aligned to the schedule of tariffs as well as the policies</a:t>
            </a:r>
          </a:p>
          <a:p>
            <a:pPr marL="742950" lvl="1" indent="-285750">
              <a:spcBef>
                <a:spcPts val="600"/>
              </a:spcBef>
              <a:spcAft>
                <a:spcPts val="600"/>
              </a:spcAft>
              <a:buSzPts val="1000"/>
              <a:buFont typeface="Arial" panose="020B0604020202020204" pitchFamily="34" charset="0"/>
              <a:buChar char="•"/>
              <a:tabLst>
                <a:tab pos="685800" algn="l"/>
              </a:tabLst>
            </a:pPr>
            <a:r>
              <a:rPr lang="en-ZA" sz="2000" dirty="0">
                <a:solidFill>
                  <a:prstClr val="black"/>
                </a:solidFill>
                <a:latin typeface="Century Gothic"/>
              </a:rPr>
              <a:t>Eskom contracts in place</a:t>
            </a:r>
          </a:p>
          <a:p>
            <a:pPr marL="742950" lvl="1" indent="-285750">
              <a:spcBef>
                <a:spcPts val="600"/>
              </a:spcBef>
              <a:spcAft>
                <a:spcPts val="600"/>
              </a:spcAft>
              <a:buSzPts val="1000"/>
              <a:buFont typeface="Arial" panose="020B0604020202020204" pitchFamily="34" charset="0"/>
              <a:buChar char="•"/>
              <a:tabLst>
                <a:tab pos="685800" algn="l"/>
              </a:tabLst>
            </a:pPr>
            <a:r>
              <a:rPr lang="en-ZA" sz="2000" dirty="0">
                <a:solidFill>
                  <a:prstClr val="black"/>
                </a:solidFill>
                <a:latin typeface="Century Gothic"/>
              </a:rPr>
              <a:t>Standard operating procedure for internal management (Guide as basis) </a:t>
            </a:r>
          </a:p>
          <a:p>
            <a:pPr marL="742950" lvl="1" indent="-285750">
              <a:spcBef>
                <a:spcPts val="600"/>
              </a:spcBef>
              <a:spcAft>
                <a:spcPts val="600"/>
              </a:spcAft>
              <a:buSzPts val="1000"/>
              <a:buFont typeface="Arial" panose="020B0604020202020204" pitchFamily="34" charset="0"/>
              <a:buChar char="•"/>
              <a:tabLst>
                <a:tab pos="685800" algn="l"/>
              </a:tabLst>
            </a:pPr>
            <a:r>
              <a:rPr lang="en-ZA" sz="2000" dirty="0">
                <a:solidFill>
                  <a:prstClr val="black"/>
                </a:solidFill>
                <a:latin typeface="Century Gothic"/>
              </a:rPr>
              <a:t>Application procedure in place – application form</a:t>
            </a:r>
          </a:p>
          <a:p>
            <a:pPr marL="742950" lvl="1" indent="-285750">
              <a:spcBef>
                <a:spcPts val="600"/>
              </a:spcBef>
              <a:spcAft>
                <a:spcPts val="600"/>
              </a:spcAft>
              <a:buSzPts val="1000"/>
              <a:buFont typeface="Arial" panose="020B0604020202020204" pitchFamily="34" charset="0"/>
              <a:buChar char="•"/>
              <a:tabLst>
                <a:tab pos="685800" algn="l"/>
              </a:tabLst>
            </a:pPr>
            <a:r>
              <a:rPr lang="en-ZA" sz="2000" dirty="0">
                <a:solidFill>
                  <a:prstClr val="black"/>
                </a:solidFill>
                <a:latin typeface="Century Gothic"/>
              </a:rPr>
              <a:t>Engage with all the potential generators/traders/off-takers in one session</a:t>
            </a:r>
          </a:p>
          <a:p>
            <a:pPr marL="742950" lvl="1" indent="-285750">
              <a:spcBef>
                <a:spcPts val="600"/>
              </a:spcBef>
              <a:spcAft>
                <a:spcPts val="600"/>
              </a:spcAft>
              <a:buSzPts val="1000"/>
              <a:buFont typeface="Arial" panose="020B0604020202020204" pitchFamily="34" charset="0"/>
              <a:buChar char="•"/>
              <a:tabLst>
                <a:tab pos="685800" algn="l"/>
              </a:tabLst>
            </a:pPr>
            <a:r>
              <a:rPr lang="en-ZA" sz="2000" dirty="0">
                <a:solidFill>
                  <a:prstClr val="black"/>
                </a:solidFill>
                <a:latin typeface="Century Gothic"/>
              </a:rPr>
              <a:t>Implement</a:t>
            </a:r>
          </a:p>
          <a:p>
            <a:pPr marL="742950" lvl="1" indent="-285750">
              <a:spcBef>
                <a:spcPts val="600"/>
              </a:spcBef>
              <a:spcAft>
                <a:spcPts val="600"/>
              </a:spcAft>
              <a:buSzPts val="1000"/>
              <a:buFont typeface="Arial" panose="020B0604020202020204" pitchFamily="34" charset="0"/>
              <a:buChar char="•"/>
              <a:tabLst>
                <a:tab pos="685800" algn="l"/>
              </a:tabLst>
            </a:pPr>
            <a:endParaRPr lang="en-ZA" sz="2000" dirty="0">
              <a:solidFill>
                <a:prstClr val="black"/>
              </a:solidFill>
              <a:latin typeface="Century Gothic"/>
            </a:endParaRPr>
          </a:p>
        </p:txBody>
      </p:sp>
    </p:spTree>
    <p:extLst>
      <p:ext uri="{BB962C8B-B14F-4D97-AF65-F5344CB8AC3E}">
        <p14:creationId xmlns:p14="http://schemas.microsoft.com/office/powerpoint/2010/main" val="30724799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462CE3-082D-C3F1-6385-D073368E7EB2}"/>
              </a:ext>
            </a:extLst>
          </p:cNvPr>
          <p:cNvSpPr txBox="1"/>
          <p:nvPr/>
        </p:nvSpPr>
        <p:spPr>
          <a:xfrm>
            <a:off x="4793344" y="3305628"/>
            <a:ext cx="3643086" cy="1360716"/>
          </a:xfrm>
          <a:prstGeom prst="rect">
            <a:avLst/>
          </a:prstGeom>
          <a:noFill/>
        </p:spPr>
        <p:txBody>
          <a:bodyPr wrap="square" anchor="ctr">
            <a:noAutofit/>
          </a:bodyPr>
          <a:lstStyle/>
          <a:p>
            <a:pPr>
              <a:lnSpc>
                <a:spcPct val="107000"/>
              </a:lnSpc>
              <a:spcBef>
                <a:spcPts val="200"/>
              </a:spcBef>
              <a:spcAft>
                <a:spcPts val="200"/>
              </a:spcAft>
            </a:pPr>
            <a:r>
              <a:rPr lang="en-ZA" sz="7200" b="1" dirty="0">
                <a:effectLst/>
                <a:latin typeface="Century Gothic" panose="020B0502020202020204" pitchFamily="34" charset="0"/>
                <a:ea typeface="Calibri" panose="020F0502020204030204" pitchFamily="34" charset="0"/>
                <a:cs typeface="Times New Roman" panose="02020603050405020304" pitchFamily="18" charset="0"/>
              </a:rPr>
              <a:t>Q &amp; A</a:t>
            </a:r>
            <a:endParaRPr lang="en-ZA" sz="8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279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20E90-9F01-4969-C44C-C5B23D9D058B}"/>
              </a:ext>
            </a:extLst>
          </p:cNvPr>
          <p:cNvSpPr>
            <a:spLocks noGrp="1"/>
          </p:cNvSpPr>
          <p:nvPr>
            <p:ph type="title"/>
          </p:nvPr>
        </p:nvSpPr>
        <p:spPr>
          <a:xfrm>
            <a:off x="457200" y="270430"/>
            <a:ext cx="10515600" cy="549275"/>
          </a:xfr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ts val="0"/>
              </a:spcBef>
            </a:pPr>
            <a:r>
              <a:rPr lang="en-US" sz="1600" b="1" u="sng" dirty="0">
                <a:solidFill>
                  <a:prstClr val="black">
                    <a:lumMod val="85000"/>
                    <a:lumOff val="15000"/>
                  </a:prstClr>
                </a:solidFill>
                <a:latin typeface="Century Gothic" panose="020B0502020202020204" pitchFamily="34" charset="0"/>
                <a:ea typeface="+mn-ea"/>
                <a:cs typeface="+mn-cs"/>
              </a:rPr>
              <a:t>SALGA Status of Wheeling Report 2023</a:t>
            </a:r>
            <a:endParaRPr lang="en-GB" sz="1600" b="1" u="sng" dirty="0">
              <a:solidFill>
                <a:prstClr val="black">
                  <a:lumMod val="85000"/>
                  <a:lumOff val="15000"/>
                </a:prstClr>
              </a:solidFill>
              <a:latin typeface="Century Gothic" panose="020B0502020202020204" pitchFamily="34" charset="0"/>
              <a:ea typeface="+mn-ea"/>
              <a:cs typeface="+mn-cs"/>
            </a:endParaRPr>
          </a:p>
        </p:txBody>
      </p:sp>
      <p:pic>
        <p:nvPicPr>
          <p:cNvPr id="5" name="Picture 4">
            <a:extLst>
              <a:ext uri="{FF2B5EF4-FFF2-40B4-BE49-F238E27FC236}">
                <a16:creationId xmlns:a16="http://schemas.microsoft.com/office/drawing/2014/main" id="{AA7D330B-77DB-4F80-183E-360E5FF51BA7}"/>
              </a:ext>
            </a:extLst>
          </p:cNvPr>
          <p:cNvPicPr>
            <a:picLocks noChangeAspect="1"/>
          </p:cNvPicPr>
          <p:nvPr/>
        </p:nvPicPr>
        <p:blipFill>
          <a:blip r:embed="rId3"/>
          <a:stretch>
            <a:fillRect/>
          </a:stretch>
        </p:blipFill>
        <p:spPr>
          <a:xfrm>
            <a:off x="2008682" y="1591927"/>
            <a:ext cx="3215854" cy="4545719"/>
          </a:xfrm>
          <a:prstGeom prst="rect">
            <a:avLst/>
          </a:prstGeom>
          <a:ln>
            <a:solidFill>
              <a:schemeClr val="tx1"/>
            </a:solidFill>
          </a:ln>
        </p:spPr>
      </p:pic>
      <p:sp>
        <p:nvSpPr>
          <p:cNvPr id="9" name="Arrow: Right 8">
            <a:extLst>
              <a:ext uri="{FF2B5EF4-FFF2-40B4-BE49-F238E27FC236}">
                <a16:creationId xmlns:a16="http://schemas.microsoft.com/office/drawing/2014/main" id="{1BDD1120-7202-9B0E-6F77-3B957C77BD39}"/>
              </a:ext>
            </a:extLst>
          </p:cNvPr>
          <p:cNvSpPr/>
          <p:nvPr/>
        </p:nvSpPr>
        <p:spPr>
          <a:xfrm>
            <a:off x="5543568" y="3490574"/>
            <a:ext cx="1104863" cy="543393"/>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F42A974-0264-99A2-F57B-9EE47EE2FFFF}"/>
              </a:ext>
            </a:extLst>
          </p:cNvPr>
          <p:cNvSpPr txBox="1"/>
          <p:nvPr/>
        </p:nvSpPr>
        <p:spPr>
          <a:xfrm>
            <a:off x="3098901" y="6390585"/>
            <a:ext cx="70990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Available: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https://www.sseg.org.za/salga-status-of-wheeling-report-2023/</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0397334-4294-63DB-76BE-6A98E2F6DF07}"/>
              </a:ext>
            </a:extLst>
          </p:cNvPr>
          <p:cNvPicPr>
            <a:picLocks noChangeAspect="1"/>
          </p:cNvPicPr>
          <p:nvPr/>
        </p:nvPicPr>
        <p:blipFill>
          <a:blip r:embed="rId5">
            <a:grayscl/>
          </a:blip>
          <a:stretch>
            <a:fillRect/>
          </a:stretch>
        </p:blipFill>
        <p:spPr>
          <a:xfrm>
            <a:off x="7340944" y="1488144"/>
            <a:ext cx="1702472" cy="4852046"/>
          </a:xfrm>
          <a:prstGeom prst="rect">
            <a:avLst/>
          </a:prstGeom>
          <a:solidFill>
            <a:srgbClr val="33CCCC"/>
          </a:solidFill>
        </p:spPr>
      </p:pic>
      <p:sp>
        <p:nvSpPr>
          <p:cNvPr id="7" name="TextBox 6">
            <a:extLst>
              <a:ext uri="{FF2B5EF4-FFF2-40B4-BE49-F238E27FC236}">
                <a16:creationId xmlns:a16="http://schemas.microsoft.com/office/drawing/2014/main" id="{4EFB466C-16DC-DDB2-CDF7-3CA26B37ED3D}"/>
              </a:ext>
            </a:extLst>
          </p:cNvPr>
          <p:cNvSpPr txBox="1"/>
          <p:nvPr/>
        </p:nvSpPr>
        <p:spPr>
          <a:xfrm>
            <a:off x="5431504" y="2409997"/>
            <a:ext cx="170247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Steps to wheel</a:t>
            </a:r>
          </a:p>
        </p:txBody>
      </p:sp>
    </p:spTree>
    <p:extLst>
      <p:ext uri="{BB962C8B-B14F-4D97-AF65-F5344CB8AC3E}">
        <p14:creationId xmlns:p14="http://schemas.microsoft.com/office/powerpoint/2010/main" val="2069581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A5E91AD-D0B9-216D-CA5C-48500B900717}"/>
              </a:ext>
            </a:extLst>
          </p:cNvPr>
          <p:cNvGrpSpPr/>
          <p:nvPr/>
        </p:nvGrpSpPr>
        <p:grpSpPr>
          <a:xfrm>
            <a:off x="396488" y="419100"/>
            <a:ext cx="11485872" cy="6438902"/>
            <a:chOff x="396488" y="126327"/>
            <a:chExt cx="11485872" cy="6731675"/>
          </a:xfrm>
        </p:grpSpPr>
        <p:grpSp>
          <p:nvGrpSpPr>
            <p:cNvPr id="10" name="Group 9">
              <a:extLst>
                <a:ext uri="{FF2B5EF4-FFF2-40B4-BE49-F238E27FC236}">
                  <a16:creationId xmlns:a16="http://schemas.microsoft.com/office/drawing/2014/main" id="{13C1CC8D-FF42-7637-54E5-A2B822BCC6BA}"/>
                </a:ext>
              </a:extLst>
            </p:cNvPr>
            <p:cNvGrpSpPr/>
            <p:nvPr/>
          </p:nvGrpSpPr>
          <p:grpSpPr>
            <a:xfrm>
              <a:off x="425835" y="134147"/>
              <a:ext cx="8683717" cy="3312614"/>
              <a:chOff x="1066340" y="2059201"/>
              <a:chExt cx="10059320" cy="3296655"/>
            </a:xfrm>
          </p:grpSpPr>
          <p:sp>
            <p:nvSpPr>
              <p:cNvPr id="15" name="Freeform: Shape 14">
                <a:extLst>
                  <a:ext uri="{FF2B5EF4-FFF2-40B4-BE49-F238E27FC236}">
                    <a16:creationId xmlns:a16="http://schemas.microsoft.com/office/drawing/2014/main" id="{347E5B86-E366-36B8-9A1C-81E4E133DE87}"/>
                  </a:ext>
                </a:extLst>
              </p:cNvPr>
              <p:cNvSpPr/>
              <p:nvPr/>
            </p:nvSpPr>
            <p:spPr>
              <a:xfrm>
                <a:off x="1066642" y="3296817"/>
                <a:ext cx="2287988" cy="2059039"/>
              </a:xfrm>
              <a:custGeom>
                <a:avLst/>
                <a:gdLst>
                  <a:gd name="connsiteX0" fmla="*/ 1990468 w 2404593"/>
                  <a:gd name="connsiteY0" fmla="*/ -179 h 2163977"/>
                  <a:gd name="connsiteX1" fmla="*/ 413883 w 2404593"/>
                  <a:gd name="connsiteY1" fmla="*/ -179 h 2163977"/>
                  <a:gd name="connsiteX2" fmla="*/ -122 w 2404593"/>
                  <a:gd name="connsiteY2" fmla="*/ 413825 h 2163977"/>
                  <a:gd name="connsiteX3" fmla="*/ -122 w 2404593"/>
                  <a:gd name="connsiteY3" fmla="*/ 1449377 h 2163977"/>
                  <a:gd name="connsiteX4" fmla="*/ 413883 w 2404593"/>
                  <a:gd name="connsiteY4" fmla="*/ 1863381 h 2163977"/>
                  <a:gd name="connsiteX5" fmla="*/ 976579 w 2404593"/>
                  <a:gd name="connsiteY5" fmla="*/ 1863381 h 2163977"/>
                  <a:gd name="connsiteX6" fmla="*/ 1156382 w 2404593"/>
                  <a:gd name="connsiteY6" fmla="*/ 2139043 h 2163977"/>
                  <a:gd name="connsiteX7" fmla="*/ 1231823 w 2404593"/>
                  <a:gd name="connsiteY7" fmla="*/ 2154947 h 2163977"/>
                  <a:gd name="connsiteX8" fmla="*/ 1247728 w 2404593"/>
                  <a:gd name="connsiteY8" fmla="*/ 2139043 h 2163977"/>
                  <a:gd name="connsiteX9" fmla="*/ 1427531 w 2404593"/>
                  <a:gd name="connsiteY9" fmla="*/ 1863381 h 2163977"/>
                  <a:gd name="connsiteX10" fmla="*/ 1990468 w 2404593"/>
                  <a:gd name="connsiteY10" fmla="*/ 1863381 h 2163977"/>
                  <a:gd name="connsiteX11" fmla="*/ 2404472 w 2404593"/>
                  <a:gd name="connsiteY11" fmla="*/ 1449377 h 2163977"/>
                  <a:gd name="connsiteX12" fmla="*/ 2404472 w 2404593"/>
                  <a:gd name="connsiteY12" fmla="*/ 413825 h 2163977"/>
                  <a:gd name="connsiteX13" fmla="*/ 1990468 w 2404593"/>
                  <a:gd name="connsiteY13" fmla="*/ -179 h 216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4593" h="2163977">
                    <a:moveTo>
                      <a:pt x="1990468" y="-179"/>
                    </a:moveTo>
                    <a:lnTo>
                      <a:pt x="413883" y="-179"/>
                    </a:lnTo>
                    <a:cubicBezTo>
                      <a:pt x="185236" y="-179"/>
                      <a:pt x="-122" y="185178"/>
                      <a:pt x="-122" y="413825"/>
                    </a:cubicBezTo>
                    <a:lnTo>
                      <a:pt x="-122" y="1449377"/>
                    </a:lnTo>
                    <a:cubicBezTo>
                      <a:pt x="-122" y="1678024"/>
                      <a:pt x="185236" y="1863381"/>
                      <a:pt x="413883" y="1863381"/>
                    </a:cubicBezTo>
                    <a:lnTo>
                      <a:pt x="976579" y="1863381"/>
                    </a:lnTo>
                    <a:lnTo>
                      <a:pt x="1156382" y="2139043"/>
                    </a:lnTo>
                    <a:cubicBezTo>
                      <a:pt x="1172822" y="2164269"/>
                      <a:pt x="1206598" y="2171387"/>
                      <a:pt x="1231823" y="2154947"/>
                    </a:cubicBezTo>
                    <a:cubicBezTo>
                      <a:pt x="1238172" y="2150808"/>
                      <a:pt x="1243588" y="2145392"/>
                      <a:pt x="1247728" y="2139043"/>
                    </a:cubicBezTo>
                    <a:lnTo>
                      <a:pt x="1427531" y="1863381"/>
                    </a:lnTo>
                    <a:lnTo>
                      <a:pt x="1990468" y="1863381"/>
                    </a:lnTo>
                    <a:cubicBezTo>
                      <a:pt x="2219115" y="1863381"/>
                      <a:pt x="2404472" y="1678024"/>
                      <a:pt x="2404472" y="1449377"/>
                    </a:cubicBezTo>
                    <a:lnTo>
                      <a:pt x="2404472" y="413825"/>
                    </a:lnTo>
                    <a:cubicBezTo>
                      <a:pt x="2404472" y="185178"/>
                      <a:pt x="2219115" y="-179"/>
                      <a:pt x="1990468" y="-179"/>
                    </a:cubicBezTo>
                    <a:close/>
                  </a:path>
                </a:pathLst>
              </a:custGeom>
              <a:solidFill>
                <a:srgbClr val="008080"/>
              </a:solidFill>
              <a:ln w="6018" cap="flat">
                <a:noFill/>
                <a:prstDash val="solid"/>
                <a:miter/>
              </a:ln>
            </p:spPr>
            <p:txBody>
              <a:bodyPr rtlCol="0" anchor="ctr"/>
              <a:lstStyle/>
              <a:p>
                <a:endParaRPr lang="en-IN" dirty="0">
                  <a:latin typeface="Century Gothic" panose="020B0502020202020204" pitchFamily="34" charset="0"/>
                </a:endParaRPr>
              </a:p>
            </p:txBody>
          </p:sp>
          <p:sp>
            <p:nvSpPr>
              <p:cNvPr id="16" name="Freeform: Shape 15">
                <a:extLst>
                  <a:ext uri="{FF2B5EF4-FFF2-40B4-BE49-F238E27FC236}">
                    <a16:creationId xmlns:a16="http://schemas.microsoft.com/office/drawing/2014/main" id="{C895E78E-916F-06A3-9C56-6928537BBC59}"/>
                  </a:ext>
                </a:extLst>
              </p:cNvPr>
              <p:cNvSpPr/>
              <p:nvPr/>
            </p:nvSpPr>
            <p:spPr>
              <a:xfrm>
                <a:off x="3657061" y="3296817"/>
                <a:ext cx="2288217" cy="2059039"/>
              </a:xfrm>
              <a:custGeom>
                <a:avLst/>
                <a:gdLst>
                  <a:gd name="connsiteX0" fmla="*/ 1990468 w 2404834"/>
                  <a:gd name="connsiteY0" fmla="*/ -179 h 2163977"/>
                  <a:gd name="connsiteX1" fmla="*/ 413882 w 2404834"/>
                  <a:gd name="connsiteY1" fmla="*/ -179 h 2163977"/>
                  <a:gd name="connsiteX2" fmla="*/ -122 w 2404834"/>
                  <a:gd name="connsiteY2" fmla="*/ 413825 h 2163977"/>
                  <a:gd name="connsiteX3" fmla="*/ -122 w 2404834"/>
                  <a:gd name="connsiteY3" fmla="*/ 1449377 h 2163977"/>
                  <a:gd name="connsiteX4" fmla="*/ 413882 w 2404834"/>
                  <a:gd name="connsiteY4" fmla="*/ 1863381 h 2163977"/>
                  <a:gd name="connsiteX5" fmla="*/ 976820 w 2404834"/>
                  <a:gd name="connsiteY5" fmla="*/ 1863381 h 2163977"/>
                  <a:gd name="connsiteX6" fmla="*/ 1156623 w 2404834"/>
                  <a:gd name="connsiteY6" fmla="*/ 2139043 h 2163977"/>
                  <a:gd name="connsiteX7" fmla="*/ 1232064 w 2404834"/>
                  <a:gd name="connsiteY7" fmla="*/ 2154947 h 2163977"/>
                  <a:gd name="connsiteX8" fmla="*/ 1247968 w 2404834"/>
                  <a:gd name="connsiteY8" fmla="*/ 2139043 h 2163977"/>
                  <a:gd name="connsiteX9" fmla="*/ 1427771 w 2404834"/>
                  <a:gd name="connsiteY9" fmla="*/ 1863381 h 2163977"/>
                  <a:gd name="connsiteX10" fmla="*/ 1990708 w 2404834"/>
                  <a:gd name="connsiteY10" fmla="*/ 1863381 h 2163977"/>
                  <a:gd name="connsiteX11" fmla="*/ 2404713 w 2404834"/>
                  <a:gd name="connsiteY11" fmla="*/ 1449377 h 2163977"/>
                  <a:gd name="connsiteX12" fmla="*/ 2404713 w 2404834"/>
                  <a:gd name="connsiteY12" fmla="*/ 413825 h 2163977"/>
                  <a:gd name="connsiteX13" fmla="*/ 1990708 w 2404834"/>
                  <a:gd name="connsiteY13" fmla="*/ -179 h 2163977"/>
                  <a:gd name="connsiteX14" fmla="*/ 1990468 w 2404834"/>
                  <a:gd name="connsiteY14" fmla="*/ -179 h 216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04834" h="2163977">
                    <a:moveTo>
                      <a:pt x="1990468" y="-179"/>
                    </a:moveTo>
                    <a:lnTo>
                      <a:pt x="413882" y="-179"/>
                    </a:lnTo>
                    <a:cubicBezTo>
                      <a:pt x="185235" y="-179"/>
                      <a:pt x="-122" y="185178"/>
                      <a:pt x="-122" y="413825"/>
                    </a:cubicBezTo>
                    <a:lnTo>
                      <a:pt x="-122" y="1449377"/>
                    </a:lnTo>
                    <a:cubicBezTo>
                      <a:pt x="-122" y="1678024"/>
                      <a:pt x="185235" y="1863381"/>
                      <a:pt x="413882" y="1863381"/>
                    </a:cubicBezTo>
                    <a:lnTo>
                      <a:pt x="976820" y="1863381"/>
                    </a:lnTo>
                    <a:lnTo>
                      <a:pt x="1156623" y="2139043"/>
                    </a:lnTo>
                    <a:cubicBezTo>
                      <a:pt x="1173062" y="2164269"/>
                      <a:pt x="1206839" y="2171387"/>
                      <a:pt x="1232064" y="2154947"/>
                    </a:cubicBezTo>
                    <a:cubicBezTo>
                      <a:pt x="1238412" y="2150808"/>
                      <a:pt x="1243828" y="2145392"/>
                      <a:pt x="1247968" y="2139043"/>
                    </a:cubicBezTo>
                    <a:lnTo>
                      <a:pt x="1427771" y="1863381"/>
                    </a:lnTo>
                    <a:lnTo>
                      <a:pt x="1990708" y="1863381"/>
                    </a:lnTo>
                    <a:cubicBezTo>
                      <a:pt x="2219356" y="1863381"/>
                      <a:pt x="2404713" y="1678024"/>
                      <a:pt x="2404713" y="1449377"/>
                    </a:cubicBezTo>
                    <a:lnTo>
                      <a:pt x="2404713" y="413825"/>
                    </a:lnTo>
                    <a:cubicBezTo>
                      <a:pt x="2404713" y="185178"/>
                      <a:pt x="2219356" y="-179"/>
                      <a:pt x="1990708" y="-179"/>
                    </a:cubicBezTo>
                    <a:cubicBezTo>
                      <a:pt x="1990630" y="-179"/>
                      <a:pt x="1990546" y="-179"/>
                      <a:pt x="1990468" y="-179"/>
                    </a:cubicBezTo>
                    <a:close/>
                  </a:path>
                </a:pathLst>
              </a:custGeom>
              <a:solidFill>
                <a:srgbClr val="009999"/>
              </a:solidFill>
              <a:ln w="6018" cap="flat">
                <a:noFill/>
                <a:prstDash val="solid"/>
                <a:miter/>
              </a:ln>
            </p:spPr>
            <p:txBody>
              <a:bodyPr rtlCol="0" anchor="ctr"/>
              <a:lstStyle/>
              <a:p>
                <a:endParaRPr lang="en-IN" dirty="0">
                  <a:latin typeface="Century Gothic" panose="020B0502020202020204" pitchFamily="34" charset="0"/>
                </a:endParaRPr>
              </a:p>
            </p:txBody>
          </p:sp>
          <p:sp>
            <p:nvSpPr>
              <p:cNvPr id="17" name="Freeform: Shape 16">
                <a:extLst>
                  <a:ext uri="{FF2B5EF4-FFF2-40B4-BE49-F238E27FC236}">
                    <a16:creationId xmlns:a16="http://schemas.microsoft.com/office/drawing/2014/main" id="{5E663F1D-1969-C372-35A9-5B0D5EDF927F}"/>
                  </a:ext>
                </a:extLst>
              </p:cNvPr>
              <p:cNvSpPr/>
              <p:nvPr/>
            </p:nvSpPr>
            <p:spPr>
              <a:xfrm>
                <a:off x="6247482" y="3296817"/>
                <a:ext cx="2288216" cy="2059039"/>
              </a:xfrm>
              <a:custGeom>
                <a:avLst/>
                <a:gdLst>
                  <a:gd name="connsiteX0" fmla="*/ 1990468 w 2404833"/>
                  <a:gd name="connsiteY0" fmla="*/ -179 h 2163977"/>
                  <a:gd name="connsiteX1" fmla="*/ 413882 w 2404833"/>
                  <a:gd name="connsiteY1" fmla="*/ -179 h 2163977"/>
                  <a:gd name="connsiteX2" fmla="*/ -122 w 2404833"/>
                  <a:gd name="connsiteY2" fmla="*/ 413825 h 2163977"/>
                  <a:gd name="connsiteX3" fmla="*/ -122 w 2404833"/>
                  <a:gd name="connsiteY3" fmla="*/ 1449377 h 2163977"/>
                  <a:gd name="connsiteX4" fmla="*/ 413882 w 2404833"/>
                  <a:gd name="connsiteY4" fmla="*/ 1863381 h 2163977"/>
                  <a:gd name="connsiteX5" fmla="*/ 976820 w 2404833"/>
                  <a:gd name="connsiteY5" fmla="*/ 1863381 h 2163977"/>
                  <a:gd name="connsiteX6" fmla="*/ 1156623 w 2404833"/>
                  <a:gd name="connsiteY6" fmla="*/ 2139043 h 2163977"/>
                  <a:gd name="connsiteX7" fmla="*/ 1232082 w 2404833"/>
                  <a:gd name="connsiteY7" fmla="*/ 2154947 h 2163977"/>
                  <a:gd name="connsiteX8" fmla="*/ 1247968 w 2404833"/>
                  <a:gd name="connsiteY8" fmla="*/ 2139043 h 2163977"/>
                  <a:gd name="connsiteX9" fmla="*/ 1427771 w 2404833"/>
                  <a:gd name="connsiteY9" fmla="*/ 1863381 h 2163977"/>
                  <a:gd name="connsiteX10" fmla="*/ 1990708 w 2404833"/>
                  <a:gd name="connsiteY10" fmla="*/ 1863381 h 2163977"/>
                  <a:gd name="connsiteX11" fmla="*/ 2404712 w 2404833"/>
                  <a:gd name="connsiteY11" fmla="*/ 1449377 h 2163977"/>
                  <a:gd name="connsiteX12" fmla="*/ 2404712 w 2404833"/>
                  <a:gd name="connsiteY12" fmla="*/ 413825 h 2163977"/>
                  <a:gd name="connsiteX13" fmla="*/ 1990708 w 2404833"/>
                  <a:gd name="connsiteY13" fmla="*/ -179 h 2163977"/>
                  <a:gd name="connsiteX14" fmla="*/ 1990468 w 2404833"/>
                  <a:gd name="connsiteY14" fmla="*/ -179 h 216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04833" h="2163977">
                    <a:moveTo>
                      <a:pt x="1990468" y="-179"/>
                    </a:moveTo>
                    <a:lnTo>
                      <a:pt x="413882" y="-179"/>
                    </a:lnTo>
                    <a:cubicBezTo>
                      <a:pt x="185217" y="-179"/>
                      <a:pt x="-122" y="185178"/>
                      <a:pt x="-122" y="413825"/>
                    </a:cubicBezTo>
                    <a:lnTo>
                      <a:pt x="-122" y="1449377"/>
                    </a:lnTo>
                    <a:cubicBezTo>
                      <a:pt x="-122" y="1678024"/>
                      <a:pt x="185217" y="1863381"/>
                      <a:pt x="413882" y="1863381"/>
                    </a:cubicBezTo>
                    <a:lnTo>
                      <a:pt x="976820" y="1863381"/>
                    </a:lnTo>
                    <a:lnTo>
                      <a:pt x="1156623" y="2139043"/>
                    </a:lnTo>
                    <a:cubicBezTo>
                      <a:pt x="1173050" y="2164269"/>
                      <a:pt x="1206869" y="2171387"/>
                      <a:pt x="1232082" y="2154947"/>
                    </a:cubicBezTo>
                    <a:cubicBezTo>
                      <a:pt x="1238400" y="2150808"/>
                      <a:pt x="1243816" y="2145392"/>
                      <a:pt x="1247968" y="2139043"/>
                    </a:cubicBezTo>
                    <a:lnTo>
                      <a:pt x="1427771" y="1863381"/>
                    </a:lnTo>
                    <a:lnTo>
                      <a:pt x="1990708" y="1863381"/>
                    </a:lnTo>
                    <a:cubicBezTo>
                      <a:pt x="2219374" y="1863381"/>
                      <a:pt x="2404712" y="1678024"/>
                      <a:pt x="2404712" y="1449377"/>
                    </a:cubicBezTo>
                    <a:lnTo>
                      <a:pt x="2404712" y="413825"/>
                    </a:lnTo>
                    <a:cubicBezTo>
                      <a:pt x="2404712" y="185178"/>
                      <a:pt x="2219374" y="-179"/>
                      <a:pt x="1990708" y="-179"/>
                    </a:cubicBezTo>
                    <a:cubicBezTo>
                      <a:pt x="1990648" y="-179"/>
                      <a:pt x="1990528" y="-179"/>
                      <a:pt x="1990468" y="-179"/>
                    </a:cubicBezTo>
                    <a:close/>
                  </a:path>
                </a:pathLst>
              </a:custGeom>
              <a:solidFill>
                <a:srgbClr val="33CCCC"/>
              </a:solidFill>
              <a:ln w="6018" cap="flat">
                <a:noFill/>
                <a:prstDash val="solid"/>
                <a:miter/>
              </a:ln>
            </p:spPr>
            <p:txBody>
              <a:bodyPr rtlCol="0" anchor="ctr"/>
              <a:lstStyle/>
              <a:p>
                <a:endParaRPr lang="en-IN">
                  <a:latin typeface="Century Gothic" panose="020B0502020202020204" pitchFamily="34" charset="0"/>
                </a:endParaRPr>
              </a:p>
            </p:txBody>
          </p:sp>
          <p:sp>
            <p:nvSpPr>
              <p:cNvPr id="18" name="Freeform: Shape 17">
                <a:extLst>
                  <a:ext uri="{FF2B5EF4-FFF2-40B4-BE49-F238E27FC236}">
                    <a16:creationId xmlns:a16="http://schemas.microsoft.com/office/drawing/2014/main" id="{9377B290-E317-40C7-3E3D-F9461FB7BA22}"/>
                  </a:ext>
                </a:extLst>
              </p:cNvPr>
              <p:cNvSpPr/>
              <p:nvPr/>
            </p:nvSpPr>
            <p:spPr>
              <a:xfrm>
                <a:off x="8837901" y="3296817"/>
                <a:ext cx="2287759" cy="2059039"/>
              </a:xfrm>
              <a:custGeom>
                <a:avLst/>
                <a:gdLst>
                  <a:gd name="connsiteX0" fmla="*/ 1990468 w 2404353"/>
                  <a:gd name="connsiteY0" fmla="*/ -179 h 2163977"/>
                  <a:gd name="connsiteX1" fmla="*/ 413883 w 2404353"/>
                  <a:gd name="connsiteY1" fmla="*/ -179 h 2163977"/>
                  <a:gd name="connsiteX2" fmla="*/ -122 w 2404353"/>
                  <a:gd name="connsiteY2" fmla="*/ 413825 h 2163977"/>
                  <a:gd name="connsiteX3" fmla="*/ -122 w 2404353"/>
                  <a:gd name="connsiteY3" fmla="*/ 1449377 h 2163977"/>
                  <a:gd name="connsiteX4" fmla="*/ 413883 w 2404353"/>
                  <a:gd name="connsiteY4" fmla="*/ 1863381 h 2163977"/>
                  <a:gd name="connsiteX5" fmla="*/ 976820 w 2404353"/>
                  <a:gd name="connsiteY5" fmla="*/ 1863381 h 2163977"/>
                  <a:gd name="connsiteX6" fmla="*/ 1156142 w 2404353"/>
                  <a:gd name="connsiteY6" fmla="*/ 2139043 h 2163977"/>
                  <a:gd name="connsiteX7" fmla="*/ 1231601 w 2404353"/>
                  <a:gd name="connsiteY7" fmla="*/ 2154947 h 2163977"/>
                  <a:gd name="connsiteX8" fmla="*/ 1247488 w 2404353"/>
                  <a:gd name="connsiteY8" fmla="*/ 2139043 h 2163977"/>
                  <a:gd name="connsiteX9" fmla="*/ 1427291 w 2404353"/>
                  <a:gd name="connsiteY9" fmla="*/ 1863381 h 2163977"/>
                  <a:gd name="connsiteX10" fmla="*/ 1990227 w 2404353"/>
                  <a:gd name="connsiteY10" fmla="*/ 1863381 h 2163977"/>
                  <a:gd name="connsiteX11" fmla="*/ 2404232 w 2404353"/>
                  <a:gd name="connsiteY11" fmla="*/ 1449377 h 2163977"/>
                  <a:gd name="connsiteX12" fmla="*/ 2404232 w 2404353"/>
                  <a:gd name="connsiteY12" fmla="*/ 413825 h 2163977"/>
                  <a:gd name="connsiteX13" fmla="*/ 1990468 w 2404353"/>
                  <a:gd name="connsiteY13" fmla="*/ -179 h 216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4353" h="2163977">
                    <a:moveTo>
                      <a:pt x="1990468" y="-179"/>
                    </a:moveTo>
                    <a:lnTo>
                      <a:pt x="413883" y="-179"/>
                    </a:lnTo>
                    <a:cubicBezTo>
                      <a:pt x="185218" y="-179"/>
                      <a:pt x="-122" y="185178"/>
                      <a:pt x="-122" y="413825"/>
                    </a:cubicBezTo>
                    <a:lnTo>
                      <a:pt x="-122" y="1449377"/>
                    </a:lnTo>
                    <a:cubicBezTo>
                      <a:pt x="-122" y="1678024"/>
                      <a:pt x="185218" y="1863381"/>
                      <a:pt x="413883" y="1863381"/>
                    </a:cubicBezTo>
                    <a:lnTo>
                      <a:pt x="976820" y="1863381"/>
                    </a:lnTo>
                    <a:lnTo>
                      <a:pt x="1156142" y="2139043"/>
                    </a:lnTo>
                    <a:cubicBezTo>
                      <a:pt x="1172569" y="2164269"/>
                      <a:pt x="1206388" y="2171387"/>
                      <a:pt x="1231601" y="2154947"/>
                    </a:cubicBezTo>
                    <a:cubicBezTo>
                      <a:pt x="1237919" y="2150808"/>
                      <a:pt x="1243335" y="2145392"/>
                      <a:pt x="1247488" y="2139043"/>
                    </a:cubicBezTo>
                    <a:lnTo>
                      <a:pt x="1427291" y="1863381"/>
                    </a:lnTo>
                    <a:lnTo>
                      <a:pt x="1990227" y="1863381"/>
                    </a:lnTo>
                    <a:cubicBezTo>
                      <a:pt x="2218892" y="1863381"/>
                      <a:pt x="2404232" y="1678024"/>
                      <a:pt x="2404232" y="1449377"/>
                    </a:cubicBezTo>
                    <a:lnTo>
                      <a:pt x="2404232" y="413825"/>
                    </a:lnTo>
                    <a:cubicBezTo>
                      <a:pt x="2404232" y="185269"/>
                      <a:pt x="2219013" y="-46"/>
                      <a:pt x="1990468" y="-179"/>
                    </a:cubicBezTo>
                    <a:close/>
                  </a:path>
                </a:pathLst>
              </a:custGeom>
              <a:solidFill>
                <a:srgbClr val="00CCFF"/>
              </a:solidFill>
              <a:ln w="6018" cap="flat">
                <a:noFill/>
                <a:prstDash val="solid"/>
                <a:miter/>
              </a:ln>
            </p:spPr>
            <p:txBody>
              <a:bodyPr rtlCol="0" anchor="ctr"/>
              <a:lstStyle/>
              <a:p>
                <a:endParaRPr lang="en-IN">
                  <a:latin typeface="Century Gothic" panose="020B0502020202020204" pitchFamily="34" charset="0"/>
                </a:endParaRPr>
              </a:p>
            </p:txBody>
          </p:sp>
          <p:sp>
            <p:nvSpPr>
              <p:cNvPr id="19" name="Rectangle: Rounded Corners 18">
                <a:extLst>
                  <a:ext uri="{FF2B5EF4-FFF2-40B4-BE49-F238E27FC236}">
                    <a16:creationId xmlns:a16="http://schemas.microsoft.com/office/drawing/2014/main" id="{7103B384-3FFB-34EE-FAF7-0110ACB8A35D}"/>
                  </a:ext>
                </a:extLst>
              </p:cNvPr>
              <p:cNvSpPr/>
              <p:nvPr/>
            </p:nvSpPr>
            <p:spPr>
              <a:xfrm>
                <a:off x="1251180" y="2369361"/>
                <a:ext cx="1918681" cy="2491888"/>
              </a:xfrm>
              <a:prstGeom prst="roundRect">
                <a:avLst>
                  <a:gd name="adj" fmla="val 10710"/>
                </a:avLst>
              </a:prstGeom>
              <a:solidFill>
                <a:schemeClr val="bg1"/>
              </a:solidFill>
              <a:ln>
                <a:noFill/>
              </a:ln>
              <a:effectLst>
                <a:outerShdw blurRad="1016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entury Gothic" panose="020B0502020202020204" pitchFamily="34" charset="0"/>
                </a:endParaRPr>
              </a:p>
            </p:txBody>
          </p:sp>
          <p:sp>
            <p:nvSpPr>
              <p:cNvPr id="20" name="Rectangle: Rounded Corners 19">
                <a:extLst>
                  <a:ext uri="{FF2B5EF4-FFF2-40B4-BE49-F238E27FC236}">
                    <a16:creationId xmlns:a16="http://schemas.microsoft.com/office/drawing/2014/main" id="{566841EA-EDFC-C888-9282-9712AC836AED}"/>
                  </a:ext>
                </a:extLst>
              </p:cNvPr>
              <p:cNvSpPr/>
              <p:nvPr/>
            </p:nvSpPr>
            <p:spPr>
              <a:xfrm>
                <a:off x="6431820" y="2369361"/>
                <a:ext cx="1918681" cy="2491888"/>
              </a:xfrm>
              <a:prstGeom prst="roundRect">
                <a:avLst>
                  <a:gd name="adj" fmla="val 10710"/>
                </a:avLst>
              </a:prstGeom>
              <a:solidFill>
                <a:schemeClr val="bg1"/>
              </a:solidFill>
              <a:ln>
                <a:noFill/>
              </a:ln>
              <a:effectLst>
                <a:outerShdw blurRad="1016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entury Gothic" panose="020B0502020202020204" pitchFamily="34" charset="0"/>
                </a:endParaRPr>
              </a:p>
            </p:txBody>
          </p:sp>
          <p:sp>
            <p:nvSpPr>
              <p:cNvPr id="21" name="Rectangle: Rounded Corners 20">
                <a:extLst>
                  <a:ext uri="{FF2B5EF4-FFF2-40B4-BE49-F238E27FC236}">
                    <a16:creationId xmlns:a16="http://schemas.microsoft.com/office/drawing/2014/main" id="{ED7E9E25-E523-A5B4-0EC0-4EC4576A088B}"/>
                  </a:ext>
                </a:extLst>
              </p:cNvPr>
              <p:cNvSpPr/>
              <p:nvPr/>
            </p:nvSpPr>
            <p:spPr>
              <a:xfrm>
                <a:off x="9022139" y="2369361"/>
                <a:ext cx="1918681" cy="2491888"/>
              </a:xfrm>
              <a:prstGeom prst="roundRect">
                <a:avLst>
                  <a:gd name="adj" fmla="val 10710"/>
                </a:avLst>
              </a:prstGeom>
              <a:solidFill>
                <a:schemeClr val="bg1"/>
              </a:solidFill>
              <a:ln>
                <a:noFill/>
              </a:ln>
              <a:effectLst>
                <a:outerShdw blurRad="1016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entury Gothic" panose="020B0502020202020204" pitchFamily="34" charset="0"/>
                </a:endParaRPr>
              </a:p>
            </p:txBody>
          </p:sp>
          <p:sp>
            <p:nvSpPr>
              <p:cNvPr id="22" name="Rectangle: Rounded Corners 21">
                <a:extLst>
                  <a:ext uri="{FF2B5EF4-FFF2-40B4-BE49-F238E27FC236}">
                    <a16:creationId xmlns:a16="http://schemas.microsoft.com/office/drawing/2014/main" id="{B6D91B52-F13D-10C0-277F-2C8F7FA95738}"/>
                  </a:ext>
                </a:extLst>
              </p:cNvPr>
              <p:cNvSpPr/>
              <p:nvPr/>
            </p:nvSpPr>
            <p:spPr>
              <a:xfrm>
                <a:off x="3841500" y="2369361"/>
                <a:ext cx="1918681" cy="2491888"/>
              </a:xfrm>
              <a:prstGeom prst="roundRect">
                <a:avLst>
                  <a:gd name="adj" fmla="val 10710"/>
                </a:avLst>
              </a:prstGeom>
              <a:solidFill>
                <a:schemeClr val="bg1"/>
              </a:solidFill>
              <a:ln>
                <a:noFill/>
              </a:ln>
              <a:effectLst>
                <a:outerShdw blurRad="1016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entury Gothic" panose="020B0502020202020204" pitchFamily="34" charset="0"/>
                </a:endParaRPr>
              </a:p>
            </p:txBody>
          </p:sp>
          <p:sp>
            <p:nvSpPr>
              <p:cNvPr id="23" name="Freeform: Shape 22">
                <a:extLst>
                  <a:ext uri="{FF2B5EF4-FFF2-40B4-BE49-F238E27FC236}">
                    <a16:creationId xmlns:a16="http://schemas.microsoft.com/office/drawing/2014/main" id="{CD2EBEAD-05EC-A20E-6D48-DF33AE822350}"/>
                  </a:ext>
                </a:extLst>
              </p:cNvPr>
              <p:cNvSpPr/>
              <p:nvPr/>
            </p:nvSpPr>
            <p:spPr>
              <a:xfrm>
                <a:off x="1066413" y="2370995"/>
                <a:ext cx="1826153" cy="313195"/>
              </a:xfrm>
              <a:custGeom>
                <a:avLst/>
                <a:gdLst>
                  <a:gd name="connsiteX0" fmla="*/ 329036 w 1919221"/>
                  <a:gd name="connsiteY0" fmla="*/ 328979 h 329157"/>
                  <a:gd name="connsiteX1" fmla="*/ 617515 w 1919221"/>
                  <a:gd name="connsiteY1" fmla="*/ 158503 h 329157"/>
                  <a:gd name="connsiteX2" fmla="*/ 1760419 w 1919221"/>
                  <a:gd name="connsiteY2" fmla="*/ 158503 h 329157"/>
                  <a:gd name="connsiteX3" fmla="*/ 1919100 w 1919221"/>
                  <a:gd name="connsiteY3" fmla="*/ -179 h 329157"/>
                  <a:gd name="connsiteX4" fmla="*/ -122 w 1919221"/>
                  <a:gd name="connsiteY4" fmla="*/ -179 h 329157"/>
                  <a:gd name="connsiteX5" fmla="*/ 329036 w 1919221"/>
                  <a:gd name="connsiteY5" fmla="*/ 328979 h 32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221" h="329157">
                    <a:moveTo>
                      <a:pt x="329036" y="328979"/>
                    </a:moveTo>
                    <a:cubicBezTo>
                      <a:pt x="449097" y="329039"/>
                      <a:pt x="559657" y="263701"/>
                      <a:pt x="617515" y="158503"/>
                    </a:cubicBezTo>
                    <a:lnTo>
                      <a:pt x="1760419" y="158503"/>
                    </a:lnTo>
                    <a:cubicBezTo>
                      <a:pt x="1848058" y="158503"/>
                      <a:pt x="1919100" y="87460"/>
                      <a:pt x="1919100" y="-179"/>
                    </a:cubicBezTo>
                    <a:lnTo>
                      <a:pt x="-122" y="-179"/>
                    </a:lnTo>
                    <a:cubicBezTo>
                      <a:pt x="-122" y="181610"/>
                      <a:pt x="147247" y="328979"/>
                      <a:pt x="329036" y="328979"/>
                    </a:cubicBezTo>
                    <a:close/>
                  </a:path>
                </a:pathLst>
              </a:custGeom>
              <a:gradFill>
                <a:gsLst>
                  <a:gs pos="0">
                    <a:srgbClr val="03B9E2"/>
                  </a:gs>
                  <a:gs pos="50000">
                    <a:srgbClr val="02A5E1"/>
                  </a:gs>
                  <a:gs pos="100000">
                    <a:srgbClr val="0292E1"/>
                  </a:gs>
                </a:gsLst>
                <a:lin ang="7783513" scaled="1"/>
              </a:gradFill>
              <a:ln w="6018" cap="flat">
                <a:noFill/>
                <a:prstDash val="solid"/>
                <a:miter/>
              </a:ln>
            </p:spPr>
            <p:txBody>
              <a:bodyPr rtlCol="0" anchor="ctr"/>
              <a:lstStyle/>
              <a:p>
                <a:endParaRPr lang="en-IN">
                  <a:latin typeface="Century Gothic" panose="020B0502020202020204" pitchFamily="34" charset="0"/>
                </a:endParaRPr>
              </a:p>
            </p:txBody>
          </p:sp>
          <p:sp>
            <p:nvSpPr>
              <p:cNvPr id="24" name="Freeform: Shape 23">
                <a:extLst>
                  <a:ext uri="{FF2B5EF4-FFF2-40B4-BE49-F238E27FC236}">
                    <a16:creationId xmlns:a16="http://schemas.microsoft.com/office/drawing/2014/main" id="{B15C953C-B5D9-BB54-5A7B-1DEA2F3762D6}"/>
                  </a:ext>
                </a:extLst>
              </p:cNvPr>
              <p:cNvSpPr/>
              <p:nvPr/>
            </p:nvSpPr>
            <p:spPr>
              <a:xfrm>
                <a:off x="1066340" y="2059201"/>
                <a:ext cx="1826226" cy="626623"/>
              </a:xfrm>
              <a:custGeom>
                <a:avLst/>
                <a:gdLst>
                  <a:gd name="connsiteX0" fmla="*/ 1760496 w 1919298"/>
                  <a:gd name="connsiteY0" fmla="*/ 170389 h 658558"/>
                  <a:gd name="connsiteX1" fmla="*/ 617592 w 1919298"/>
                  <a:gd name="connsiteY1" fmla="*/ 170389 h 658558"/>
                  <a:gd name="connsiteX2" fmla="*/ 170443 w 1919298"/>
                  <a:gd name="connsiteY2" fmla="*/ 40664 h 658558"/>
                  <a:gd name="connsiteX3" fmla="*/ 40724 w 1919298"/>
                  <a:gd name="connsiteY3" fmla="*/ 487812 h 658558"/>
                  <a:gd name="connsiteX4" fmla="*/ 487866 w 1919298"/>
                  <a:gd name="connsiteY4" fmla="*/ 617538 h 658558"/>
                  <a:gd name="connsiteX5" fmla="*/ 617592 w 1919298"/>
                  <a:gd name="connsiteY5" fmla="*/ 487812 h 658558"/>
                  <a:gd name="connsiteX6" fmla="*/ 1760496 w 1919298"/>
                  <a:gd name="connsiteY6" fmla="*/ 487812 h 658558"/>
                  <a:gd name="connsiteX7" fmla="*/ 1919177 w 1919298"/>
                  <a:gd name="connsiteY7" fmla="*/ 329131 h 658558"/>
                  <a:gd name="connsiteX8" fmla="*/ 1919177 w 1919298"/>
                  <a:gd name="connsiteY8" fmla="*/ 329131 h 658558"/>
                  <a:gd name="connsiteX9" fmla="*/ 1760496 w 1919298"/>
                  <a:gd name="connsiteY9" fmla="*/ 170389 h 65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9298" h="658558">
                    <a:moveTo>
                      <a:pt x="1760496" y="170389"/>
                    </a:moveTo>
                    <a:lnTo>
                      <a:pt x="617592" y="170389"/>
                    </a:lnTo>
                    <a:cubicBezTo>
                      <a:pt x="529935" y="11088"/>
                      <a:pt x="329744" y="-46987"/>
                      <a:pt x="170443" y="40664"/>
                    </a:cubicBezTo>
                    <a:cubicBezTo>
                      <a:pt x="11148" y="128321"/>
                      <a:pt x="-46933" y="328517"/>
                      <a:pt x="40724" y="487812"/>
                    </a:cubicBezTo>
                    <a:cubicBezTo>
                      <a:pt x="128375" y="647114"/>
                      <a:pt x="328571" y="705189"/>
                      <a:pt x="487866" y="617538"/>
                    </a:cubicBezTo>
                    <a:cubicBezTo>
                      <a:pt x="542529" y="587462"/>
                      <a:pt x="587516" y="542469"/>
                      <a:pt x="617592" y="487812"/>
                    </a:cubicBezTo>
                    <a:lnTo>
                      <a:pt x="1760496" y="487812"/>
                    </a:lnTo>
                    <a:cubicBezTo>
                      <a:pt x="1848134" y="487812"/>
                      <a:pt x="1919177" y="416770"/>
                      <a:pt x="1919177" y="329131"/>
                    </a:cubicBezTo>
                    <a:lnTo>
                      <a:pt x="1919177" y="329131"/>
                    </a:lnTo>
                    <a:cubicBezTo>
                      <a:pt x="1919177" y="241486"/>
                      <a:pt x="1848141" y="170425"/>
                      <a:pt x="1760496" y="170389"/>
                    </a:cubicBezTo>
                    <a:close/>
                  </a:path>
                </a:pathLst>
              </a:custGeom>
              <a:solidFill>
                <a:srgbClr val="008080"/>
              </a:solidFill>
              <a:ln w="6018" cap="flat">
                <a:noFill/>
                <a:prstDash val="solid"/>
                <a:miter/>
              </a:ln>
            </p:spPr>
            <p:txBody>
              <a:bodyPr rtlCol="0" anchor="ctr"/>
              <a:lstStyle/>
              <a:p>
                <a:endParaRPr lang="en-IN" dirty="0">
                  <a:latin typeface="Century Gothic" panose="020B0502020202020204" pitchFamily="34" charset="0"/>
                </a:endParaRPr>
              </a:p>
            </p:txBody>
          </p:sp>
          <p:sp>
            <p:nvSpPr>
              <p:cNvPr id="25" name="Freeform: Shape 24">
                <a:extLst>
                  <a:ext uri="{FF2B5EF4-FFF2-40B4-BE49-F238E27FC236}">
                    <a16:creationId xmlns:a16="http://schemas.microsoft.com/office/drawing/2014/main" id="{DE4B9A37-0278-78B8-44AB-9D06A6840BB1}"/>
                  </a:ext>
                </a:extLst>
              </p:cNvPr>
              <p:cNvSpPr/>
              <p:nvPr/>
            </p:nvSpPr>
            <p:spPr>
              <a:xfrm>
                <a:off x="1152871" y="2145746"/>
                <a:ext cx="453475" cy="453475"/>
              </a:xfrm>
              <a:custGeom>
                <a:avLst/>
                <a:gdLst>
                  <a:gd name="connsiteX0" fmla="*/ 476586 w 476586"/>
                  <a:gd name="connsiteY0" fmla="*/ 238293 h 476586"/>
                  <a:gd name="connsiteX1" fmla="*/ 238293 w 476586"/>
                  <a:gd name="connsiteY1" fmla="*/ 476586 h 476586"/>
                  <a:gd name="connsiteX2" fmla="*/ 0 w 476586"/>
                  <a:gd name="connsiteY2" fmla="*/ 238293 h 476586"/>
                  <a:gd name="connsiteX3" fmla="*/ 238293 w 476586"/>
                  <a:gd name="connsiteY3" fmla="*/ 0 h 476586"/>
                  <a:gd name="connsiteX4" fmla="*/ 476586 w 476586"/>
                  <a:gd name="connsiteY4" fmla="*/ 238293 h 476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586" h="476586">
                    <a:moveTo>
                      <a:pt x="476586" y="238293"/>
                    </a:moveTo>
                    <a:cubicBezTo>
                      <a:pt x="476586" y="369899"/>
                      <a:pt x="369899" y="476586"/>
                      <a:pt x="238293" y="476586"/>
                    </a:cubicBezTo>
                    <a:cubicBezTo>
                      <a:pt x="106687" y="476586"/>
                      <a:pt x="0" y="369899"/>
                      <a:pt x="0" y="238293"/>
                    </a:cubicBezTo>
                    <a:cubicBezTo>
                      <a:pt x="0" y="106687"/>
                      <a:pt x="106687" y="0"/>
                      <a:pt x="238293" y="0"/>
                    </a:cubicBezTo>
                    <a:cubicBezTo>
                      <a:pt x="369899" y="0"/>
                      <a:pt x="476586" y="106687"/>
                      <a:pt x="476586" y="238293"/>
                    </a:cubicBezTo>
                    <a:close/>
                  </a:path>
                </a:pathLst>
              </a:custGeom>
              <a:solidFill>
                <a:srgbClr val="FFFFFF"/>
              </a:solidFill>
              <a:ln w="6018" cap="flat">
                <a:noFill/>
                <a:prstDash val="solid"/>
                <a:miter/>
              </a:ln>
            </p:spPr>
            <p:txBody>
              <a:bodyPr rtlCol="0" anchor="ctr"/>
              <a:lstStyle/>
              <a:p>
                <a:endParaRPr lang="en-IN">
                  <a:latin typeface="Century Gothic" panose="020B0502020202020204" pitchFamily="34" charset="0"/>
                </a:endParaRPr>
              </a:p>
            </p:txBody>
          </p:sp>
          <p:sp>
            <p:nvSpPr>
              <p:cNvPr id="26" name="Freeform: Shape 25">
                <a:extLst>
                  <a:ext uri="{FF2B5EF4-FFF2-40B4-BE49-F238E27FC236}">
                    <a16:creationId xmlns:a16="http://schemas.microsoft.com/office/drawing/2014/main" id="{DAE61CC5-CDA5-7003-251B-FC276E8B4F3A}"/>
                  </a:ext>
                </a:extLst>
              </p:cNvPr>
              <p:cNvSpPr/>
              <p:nvPr/>
            </p:nvSpPr>
            <p:spPr>
              <a:xfrm>
                <a:off x="3657004" y="2370365"/>
                <a:ext cx="1825982" cy="313195"/>
              </a:xfrm>
              <a:custGeom>
                <a:avLst/>
                <a:gdLst>
                  <a:gd name="connsiteX0" fmla="*/ 328855 w 1919041"/>
                  <a:gd name="connsiteY0" fmla="*/ 328979 h 329157"/>
                  <a:gd name="connsiteX1" fmla="*/ 617334 w 1919041"/>
                  <a:gd name="connsiteY1" fmla="*/ 158503 h 329157"/>
                  <a:gd name="connsiteX2" fmla="*/ 1760178 w 1919041"/>
                  <a:gd name="connsiteY2" fmla="*/ 158503 h 329157"/>
                  <a:gd name="connsiteX3" fmla="*/ 1918920 w 1919041"/>
                  <a:gd name="connsiteY3" fmla="*/ -179 h 329157"/>
                  <a:gd name="connsiteX4" fmla="*/ -122 w 1919041"/>
                  <a:gd name="connsiteY4" fmla="*/ -179 h 329157"/>
                  <a:gd name="connsiteX5" fmla="*/ 328855 w 1919041"/>
                  <a:gd name="connsiteY5" fmla="*/ 328979 h 32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041" h="329157">
                    <a:moveTo>
                      <a:pt x="328855" y="328979"/>
                    </a:moveTo>
                    <a:cubicBezTo>
                      <a:pt x="448910" y="329027"/>
                      <a:pt x="559470" y="263695"/>
                      <a:pt x="617334" y="158503"/>
                    </a:cubicBezTo>
                    <a:lnTo>
                      <a:pt x="1760178" y="158503"/>
                    </a:lnTo>
                    <a:cubicBezTo>
                      <a:pt x="1847823" y="158503"/>
                      <a:pt x="1918884" y="87466"/>
                      <a:pt x="1918920" y="-179"/>
                    </a:cubicBezTo>
                    <a:lnTo>
                      <a:pt x="-122" y="-179"/>
                    </a:lnTo>
                    <a:cubicBezTo>
                      <a:pt x="-122" y="181538"/>
                      <a:pt x="147139" y="328876"/>
                      <a:pt x="328855" y="328979"/>
                    </a:cubicBezTo>
                    <a:close/>
                  </a:path>
                </a:pathLst>
              </a:custGeom>
              <a:gradFill>
                <a:gsLst>
                  <a:gs pos="0">
                    <a:srgbClr val="03B9E2"/>
                  </a:gs>
                  <a:gs pos="50000">
                    <a:srgbClr val="02A5E1"/>
                  </a:gs>
                  <a:gs pos="100000">
                    <a:srgbClr val="0292E1"/>
                  </a:gs>
                </a:gsLst>
                <a:lin ang="7783513" scaled="1"/>
              </a:gradFill>
              <a:ln w="6018" cap="flat">
                <a:noFill/>
                <a:prstDash val="solid"/>
                <a:miter/>
              </a:ln>
            </p:spPr>
            <p:txBody>
              <a:bodyPr rtlCol="0" anchor="ctr"/>
              <a:lstStyle/>
              <a:p>
                <a:endParaRPr lang="en-IN">
                  <a:latin typeface="Century Gothic" panose="020B0502020202020204" pitchFamily="34" charset="0"/>
                </a:endParaRPr>
              </a:p>
            </p:txBody>
          </p:sp>
          <p:sp>
            <p:nvSpPr>
              <p:cNvPr id="27" name="Freeform: Shape 26">
                <a:extLst>
                  <a:ext uri="{FF2B5EF4-FFF2-40B4-BE49-F238E27FC236}">
                    <a16:creationId xmlns:a16="http://schemas.microsoft.com/office/drawing/2014/main" id="{DED12772-C605-FE5E-89AF-0D4A5616F41C}"/>
                  </a:ext>
                </a:extLst>
              </p:cNvPr>
              <p:cNvSpPr/>
              <p:nvPr/>
            </p:nvSpPr>
            <p:spPr>
              <a:xfrm>
                <a:off x="3656760" y="2059201"/>
                <a:ext cx="1826226" cy="626623"/>
              </a:xfrm>
              <a:custGeom>
                <a:avLst/>
                <a:gdLst>
                  <a:gd name="connsiteX0" fmla="*/ 1760436 w 1919298"/>
                  <a:gd name="connsiteY0" fmla="*/ 170389 h 658558"/>
                  <a:gd name="connsiteX1" fmla="*/ 617592 w 1919298"/>
                  <a:gd name="connsiteY1" fmla="*/ 170389 h 658558"/>
                  <a:gd name="connsiteX2" fmla="*/ 170443 w 1919298"/>
                  <a:gd name="connsiteY2" fmla="*/ 40664 h 658558"/>
                  <a:gd name="connsiteX3" fmla="*/ 40724 w 1919298"/>
                  <a:gd name="connsiteY3" fmla="*/ 487812 h 658558"/>
                  <a:gd name="connsiteX4" fmla="*/ 487866 w 1919298"/>
                  <a:gd name="connsiteY4" fmla="*/ 617538 h 658558"/>
                  <a:gd name="connsiteX5" fmla="*/ 617592 w 1919298"/>
                  <a:gd name="connsiteY5" fmla="*/ 487812 h 658558"/>
                  <a:gd name="connsiteX6" fmla="*/ 1760436 w 1919298"/>
                  <a:gd name="connsiteY6" fmla="*/ 487812 h 658558"/>
                  <a:gd name="connsiteX7" fmla="*/ 1919177 w 1919298"/>
                  <a:gd name="connsiteY7" fmla="*/ 329131 h 658558"/>
                  <a:gd name="connsiteX8" fmla="*/ 1919177 w 1919298"/>
                  <a:gd name="connsiteY8" fmla="*/ 329131 h 658558"/>
                  <a:gd name="connsiteX9" fmla="*/ 1760436 w 1919298"/>
                  <a:gd name="connsiteY9" fmla="*/ 170389 h 65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9298" h="658558">
                    <a:moveTo>
                      <a:pt x="1760436" y="170389"/>
                    </a:moveTo>
                    <a:lnTo>
                      <a:pt x="617592" y="170389"/>
                    </a:lnTo>
                    <a:cubicBezTo>
                      <a:pt x="529935" y="11088"/>
                      <a:pt x="329745" y="-46987"/>
                      <a:pt x="170443" y="40664"/>
                    </a:cubicBezTo>
                    <a:cubicBezTo>
                      <a:pt x="11148" y="128321"/>
                      <a:pt x="-46933" y="328517"/>
                      <a:pt x="40724" y="487812"/>
                    </a:cubicBezTo>
                    <a:cubicBezTo>
                      <a:pt x="128375" y="647114"/>
                      <a:pt x="328571" y="705189"/>
                      <a:pt x="487866" y="617538"/>
                    </a:cubicBezTo>
                    <a:cubicBezTo>
                      <a:pt x="542529" y="587462"/>
                      <a:pt x="587516" y="542469"/>
                      <a:pt x="617592" y="487812"/>
                    </a:cubicBezTo>
                    <a:lnTo>
                      <a:pt x="1760436" y="487812"/>
                    </a:lnTo>
                    <a:cubicBezTo>
                      <a:pt x="1848080" y="487812"/>
                      <a:pt x="1919141" y="416776"/>
                      <a:pt x="1919177" y="329131"/>
                    </a:cubicBezTo>
                    <a:lnTo>
                      <a:pt x="1919177" y="329131"/>
                    </a:lnTo>
                    <a:cubicBezTo>
                      <a:pt x="1919177" y="241462"/>
                      <a:pt x="1848104" y="170389"/>
                      <a:pt x="1760436" y="170389"/>
                    </a:cubicBezTo>
                    <a:close/>
                  </a:path>
                </a:pathLst>
              </a:custGeom>
              <a:solidFill>
                <a:srgbClr val="009999"/>
              </a:solidFill>
              <a:ln w="6018" cap="flat">
                <a:noFill/>
                <a:prstDash val="solid"/>
                <a:miter/>
              </a:ln>
            </p:spPr>
            <p:txBody>
              <a:bodyPr rtlCol="0" anchor="ctr"/>
              <a:lstStyle/>
              <a:p>
                <a:endParaRPr lang="en-IN">
                  <a:latin typeface="Century Gothic" panose="020B0502020202020204" pitchFamily="34" charset="0"/>
                </a:endParaRPr>
              </a:p>
            </p:txBody>
          </p:sp>
          <p:sp>
            <p:nvSpPr>
              <p:cNvPr id="28" name="Freeform: Shape 27">
                <a:extLst>
                  <a:ext uri="{FF2B5EF4-FFF2-40B4-BE49-F238E27FC236}">
                    <a16:creationId xmlns:a16="http://schemas.microsoft.com/office/drawing/2014/main" id="{A00A5A4A-E61A-4667-C871-1FE9CCBF3CCF}"/>
                  </a:ext>
                </a:extLst>
              </p:cNvPr>
              <p:cNvSpPr/>
              <p:nvPr/>
            </p:nvSpPr>
            <p:spPr>
              <a:xfrm>
                <a:off x="3743291" y="2145746"/>
                <a:ext cx="453475" cy="453475"/>
              </a:xfrm>
              <a:custGeom>
                <a:avLst/>
                <a:gdLst>
                  <a:gd name="connsiteX0" fmla="*/ 476586 w 476586"/>
                  <a:gd name="connsiteY0" fmla="*/ 238293 h 476586"/>
                  <a:gd name="connsiteX1" fmla="*/ 238293 w 476586"/>
                  <a:gd name="connsiteY1" fmla="*/ 476586 h 476586"/>
                  <a:gd name="connsiteX2" fmla="*/ 0 w 476586"/>
                  <a:gd name="connsiteY2" fmla="*/ 238293 h 476586"/>
                  <a:gd name="connsiteX3" fmla="*/ 238293 w 476586"/>
                  <a:gd name="connsiteY3" fmla="*/ 0 h 476586"/>
                  <a:gd name="connsiteX4" fmla="*/ 476586 w 476586"/>
                  <a:gd name="connsiteY4" fmla="*/ 238293 h 476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586" h="476586">
                    <a:moveTo>
                      <a:pt x="476586" y="238293"/>
                    </a:moveTo>
                    <a:cubicBezTo>
                      <a:pt x="476586" y="369899"/>
                      <a:pt x="369898" y="476586"/>
                      <a:pt x="238293" y="476586"/>
                    </a:cubicBezTo>
                    <a:cubicBezTo>
                      <a:pt x="106687" y="476586"/>
                      <a:pt x="0" y="369899"/>
                      <a:pt x="0" y="238293"/>
                    </a:cubicBezTo>
                    <a:cubicBezTo>
                      <a:pt x="0" y="106687"/>
                      <a:pt x="106687" y="0"/>
                      <a:pt x="238293" y="0"/>
                    </a:cubicBezTo>
                    <a:cubicBezTo>
                      <a:pt x="369898" y="0"/>
                      <a:pt x="476586" y="106687"/>
                      <a:pt x="476586" y="238293"/>
                    </a:cubicBezTo>
                    <a:close/>
                  </a:path>
                </a:pathLst>
              </a:custGeom>
              <a:solidFill>
                <a:srgbClr val="FFFFFF"/>
              </a:solidFill>
              <a:ln w="6018" cap="flat">
                <a:noFill/>
                <a:prstDash val="solid"/>
                <a:miter/>
              </a:ln>
            </p:spPr>
            <p:txBody>
              <a:bodyPr rtlCol="0" anchor="ctr"/>
              <a:lstStyle/>
              <a:p>
                <a:endParaRPr lang="en-IN">
                  <a:latin typeface="Century Gothic" panose="020B0502020202020204" pitchFamily="34" charset="0"/>
                </a:endParaRPr>
              </a:p>
            </p:txBody>
          </p:sp>
          <p:sp>
            <p:nvSpPr>
              <p:cNvPr id="29" name="Freeform: Shape 28">
                <a:extLst>
                  <a:ext uri="{FF2B5EF4-FFF2-40B4-BE49-F238E27FC236}">
                    <a16:creationId xmlns:a16="http://schemas.microsoft.com/office/drawing/2014/main" id="{CDE82A63-CBC7-E826-7517-0D1058029B5D}"/>
                  </a:ext>
                </a:extLst>
              </p:cNvPr>
              <p:cNvSpPr/>
              <p:nvPr/>
            </p:nvSpPr>
            <p:spPr>
              <a:xfrm>
                <a:off x="6233969" y="2371740"/>
                <a:ext cx="1826097" cy="313252"/>
              </a:xfrm>
              <a:custGeom>
                <a:avLst/>
                <a:gdLst>
                  <a:gd name="connsiteX0" fmla="*/ 329036 w 1919162"/>
                  <a:gd name="connsiteY0" fmla="*/ 329039 h 329217"/>
                  <a:gd name="connsiteX1" fmla="*/ 617515 w 1919162"/>
                  <a:gd name="connsiteY1" fmla="*/ 158503 h 329217"/>
                  <a:gd name="connsiteX2" fmla="*/ 1760359 w 1919162"/>
                  <a:gd name="connsiteY2" fmla="*/ 158503 h 329217"/>
                  <a:gd name="connsiteX3" fmla="*/ 1919041 w 1919162"/>
                  <a:gd name="connsiteY3" fmla="*/ -58 h 329217"/>
                  <a:gd name="connsiteX4" fmla="*/ 1919041 w 1919162"/>
                  <a:gd name="connsiteY4" fmla="*/ -179 h 329217"/>
                  <a:gd name="connsiteX5" fmla="*/ -122 w 1919162"/>
                  <a:gd name="connsiteY5" fmla="*/ -179 h 329217"/>
                  <a:gd name="connsiteX6" fmla="*/ 328976 w 1919162"/>
                  <a:gd name="connsiteY6" fmla="*/ 329039 h 329217"/>
                  <a:gd name="connsiteX7" fmla="*/ 329036 w 1919162"/>
                  <a:gd name="connsiteY7" fmla="*/ 329039 h 32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9162" h="329217">
                    <a:moveTo>
                      <a:pt x="329036" y="329039"/>
                    </a:moveTo>
                    <a:cubicBezTo>
                      <a:pt x="449085" y="329063"/>
                      <a:pt x="559627" y="263707"/>
                      <a:pt x="617515" y="158503"/>
                    </a:cubicBezTo>
                    <a:lnTo>
                      <a:pt x="1760359" y="158503"/>
                    </a:lnTo>
                    <a:cubicBezTo>
                      <a:pt x="1847974" y="158539"/>
                      <a:pt x="1918980" y="87544"/>
                      <a:pt x="1919041" y="-58"/>
                    </a:cubicBezTo>
                    <a:cubicBezTo>
                      <a:pt x="1919041" y="-100"/>
                      <a:pt x="1919041" y="-137"/>
                      <a:pt x="1919041" y="-179"/>
                    </a:cubicBezTo>
                    <a:lnTo>
                      <a:pt x="-122" y="-179"/>
                    </a:lnTo>
                    <a:cubicBezTo>
                      <a:pt x="-181" y="181610"/>
                      <a:pt x="147188" y="329003"/>
                      <a:pt x="328976" y="329039"/>
                    </a:cubicBezTo>
                    <a:cubicBezTo>
                      <a:pt x="328976" y="329039"/>
                      <a:pt x="329036" y="329039"/>
                      <a:pt x="329036" y="329039"/>
                    </a:cubicBezTo>
                    <a:close/>
                  </a:path>
                </a:pathLst>
              </a:custGeom>
              <a:gradFill>
                <a:gsLst>
                  <a:gs pos="0">
                    <a:srgbClr val="03B9E2"/>
                  </a:gs>
                  <a:gs pos="50000">
                    <a:srgbClr val="02A5E1"/>
                  </a:gs>
                  <a:gs pos="100000">
                    <a:srgbClr val="0292E1"/>
                  </a:gs>
                </a:gsLst>
                <a:lin ang="7783608" scaled="1"/>
              </a:gradFill>
              <a:ln w="6018" cap="flat">
                <a:noFill/>
                <a:prstDash val="solid"/>
                <a:miter/>
              </a:ln>
            </p:spPr>
            <p:txBody>
              <a:bodyPr rtlCol="0" anchor="ctr"/>
              <a:lstStyle/>
              <a:p>
                <a:endParaRPr lang="en-IN">
                  <a:latin typeface="Century Gothic" panose="020B0502020202020204" pitchFamily="34" charset="0"/>
                </a:endParaRPr>
              </a:p>
            </p:txBody>
          </p:sp>
          <p:sp>
            <p:nvSpPr>
              <p:cNvPr id="30" name="Freeform: Shape 29">
                <a:extLst>
                  <a:ext uri="{FF2B5EF4-FFF2-40B4-BE49-F238E27FC236}">
                    <a16:creationId xmlns:a16="http://schemas.microsoft.com/office/drawing/2014/main" id="{9CD2AEDF-E36D-3402-6855-DDE047FDC070}"/>
                  </a:ext>
                </a:extLst>
              </p:cNvPr>
              <p:cNvSpPr/>
              <p:nvPr/>
            </p:nvSpPr>
            <p:spPr>
              <a:xfrm>
                <a:off x="6233891" y="2059201"/>
                <a:ext cx="1826174" cy="626623"/>
              </a:xfrm>
              <a:custGeom>
                <a:avLst/>
                <a:gdLst>
                  <a:gd name="connsiteX0" fmla="*/ 1760440 w 1919243"/>
                  <a:gd name="connsiteY0" fmla="*/ 170389 h 658558"/>
                  <a:gd name="connsiteX1" fmla="*/ 617596 w 1919243"/>
                  <a:gd name="connsiteY1" fmla="*/ 170389 h 658558"/>
                  <a:gd name="connsiteX2" fmla="*/ 170436 w 1919243"/>
                  <a:gd name="connsiteY2" fmla="*/ 40664 h 658558"/>
                  <a:gd name="connsiteX3" fmla="*/ 40698 w 1919243"/>
                  <a:gd name="connsiteY3" fmla="*/ 487812 h 658558"/>
                  <a:gd name="connsiteX4" fmla="*/ 487859 w 1919243"/>
                  <a:gd name="connsiteY4" fmla="*/ 617538 h 658558"/>
                  <a:gd name="connsiteX5" fmla="*/ 617596 w 1919243"/>
                  <a:gd name="connsiteY5" fmla="*/ 487812 h 658558"/>
                  <a:gd name="connsiteX6" fmla="*/ 1760440 w 1919243"/>
                  <a:gd name="connsiteY6" fmla="*/ 487812 h 658558"/>
                  <a:gd name="connsiteX7" fmla="*/ 1919122 w 1919243"/>
                  <a:gd name="connsiteY7" fmla="*/ 329131 h 658558"/>
                  <a:gd name="connsiteX8" fmla="*/ 1919122 w 1919243"/>
                  <a:gd name="connsiteY8" fmla="*/ 329131 h 658558"/>
                  <a:gd name="connsiteX9" fmla="*/ 1760500 w 1919243"/>
                  <a:gd name="connsiteY9" fmla="*/ 170389 h 658558"/>
                  <a:gd name="connsiteX10" fmla="*/ 1760440 w 1919243"/>
                  <a:gd name="connsiteY10" fmla="*/ 170389 h 65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9243" h="658558">
                    <a:moveTo>
                      <a:pt x="1760440" y="170389"/>
                    </a:moveTo>
                    <a:lnTo>
                      <a:pt x="617596" y="170389"/>
                    </a:lnTo>
                    <a:cubicBezTo>
                      <a:pt x="529921" y="11088"/>
                      <a:pt x="329719" y="-46987"/>
                      <a:pt x="170436" y="40664"/>
                    </a:cubicBezTo>
                    <a:cubicBezTo>
                      <a:pt x="11153" y="128321"/>
                      <a:pt x="-46916" y="328517"/>
                      <a:pt x="40698" y="487812"/>
                    </a:cubicBezTo>
                    <a:cubicBezTo>
                      <a:pt x="128373" y="647114"/>
                      <a:pt x="328576" y="705189"/>
                      <a:pt x="487859" y="617538"/>
                    </a:cubicBezTo>
                    <a:cubicBezTo>
                      <a:pt x="542558" y="587462"/>
                      <a:pt x="587508" y="542469"/>
                      <a:pt x="617596" y="487812"/>
                    </a:cubicBezTo>
                    <a:lnTo>
                      <a:pt x="1760440" y="487812"/>
                    </a:lnTo>
                    <a:cubicBezTo>
                      <a:pt x="1848055" y="487812"/>
                      <a:pt x="1919122" y="416770"/>
                      <a:pt x="1919122" y="329131"/>
                    </a:cubicBezTo>
                    <a:lnTo>
                      <a:pt x="1919122" y="329131"/>
                    </a:lnTo>
                    <a:cubicBezTo>
                      <a:pt x="1919182" y="241492"/>
                      <a:pt x="1848115" y="170425"/>
                      <a:pt x="1760500" y="170389"/>
                    </a:cubicBezTo>
                    <a:cubicBezTo>
                      <a:pt x="1760500" y="170389"/>
                      <a:pt x="1760440" y="170389"/>
                      <a:pt x="1760440" y="170389"/>
                    </a:cubicBezTo>
                    <a:close/>
                  </a:path>
                </a:pathLst>
              </a:custGeom>
              <a:solidFill>
                <a:srgbClr val="33CCCC"/>
              </a:solidFill>
              <a:ln w="6018" cap="flat">
                <a:noFill/>
                <a:prstDash val="solid"/>
                <a:miter/>
              </a:ln>
            </p:spPr>
            <p:txBody>
              <a:bodyPr rtlCol="0" anchor="ctr"/>
              <a:lstStyle/>
              <a:p>
                <a:endParaRPr lang="en-IN" dirty="0">
                  <a:latin typeface="Century Gothic" panose="020B0502020202020204" pitchFamily="34" charset="0"/>
                </a:endParaRPr>
              </a:p>
            </p:txBody>
          </p:sp>
          <p:sp>
            <p:nvSpPr>
              <p:cNvPr id="31" name="Freeform: Shape 30">
                <a:extLst>
                  <a:ext uri="{FF2B5EF4-FFF2-40B4-BE49-F238E27FC236}">
                    <a16:creationId xmlns:a16="http://schemas.microsoft.com/office/drawing/2014/main" id="{9395045C-2003-AB36-C9B0-B4C06B09C6D7}"/>
                  </a:ext>
                </a:extLst>
              </p:cNvPr>
              <p:cNvSpPr/>
              <p:nvPr/>
            </p:nvSpPr>
            <p:spPr>
              <a:xfrm>
                <a:off x="6320426" y="2145746"/>
                <a:ext cx="453475" cy="453475"/>
              </a:xfrm>
              <a:custGeom>
                <a:avLst/>
                <a:gdLst>
                  <a:gd name="connsiteX0" fmla="*/ 476586 w 476586"/>
                  <a:gd name="connsiteY0" fmla="*/ 238293 h 476586"/>
                  <a:gd name="connsiteX1" fmla="*/ 238293 w 476586"/>
                  <a:gd name="connsiteY1" fmla="*/ 476586 h 476586"/>
                  <a:gd name="connsiteX2" fmla="*/ 0 w 476586"/>
                  <a:gd name="connsiteY2" fmla="*/ 238293 h 476586"/>
                  <a:gd name="connsiteX3" fmla="*/ 238293 w 476586"/>
                  <a:gd name="connsiteY3" fmla="*/ 0 h 476586"/>
                  <a:gd name="connsiteX4" fmla="*/ 476586 w 476586"/>
                  <a:gd name="connsiteY4" fmla="*/ 238293 h 476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586" h="476586">
                    <a:moveTo>
                      <a:pt x="476586" y="238293"/>
                    </a:moveTo>
                    <a:cubicBezTo>
                      <a:pt x="476586" y="369899"/>
                      <a:pt x="369899" y="476586"/>
                      <a:pt x="238293" y="476586"/>
                    </a:cubicBezTo>
                    <a:cubicBezTo>
                      <a:pt x="106688" y="476586"/>
                      <a:pt x="0" y="369899"/>
                      <a:pt x="0" y="238293"/>
                    </a:cubicBezTo>
                    <a:cubicBezTo>
                      <a:pt x="0" y="106687"/>
                      <a:pt x="106688" y="0"/>
                      <a:pt x="238293" y="0"/>
                    </a:cubicBezTo>
                    <a:cubicBezTo>
                      <a:pt x="369899" y="0"/>
                      <a:pt x="476586" y="106687"/>
                      <a:pt x="476586" y="238293"/>
                    </a:cubicBezTo>
                    <a:close/>
                  </a:path>
                </a:pathLst>
              </a:custGeom>
              <a:solidFill>
                <a:srgbClr val="FFFFFF"/>
              </a:solidFill>
              <a:ln w="6018" cap="flat">
                <a:noFill/>
                <a:prstDash val="solid"/>
                <a:miter/>
              </a:ln>
            </p:spPr>
            <p:txBody>
              <a:bodyPr rtlCol="0" anchor="ctr"/>
              <a:lstStyle/>
              <a:p>
                <a:endParaRPr lang="en-IN">
                  <a:latin typeface="Century Gothic" panose="020B0502020202020204" pitchFamily="34" charset="0"/>
                </a:endParaRPr>
              </a:p>
            </p:txBody>
          </p:sp>
          <p:sp>
            <p:nvSpPr>
              <p:cNvPr id="32" name="Freeform: Shape 31">
                <a:extLst>
                  <a:ext uri="{FF2B5EF4-FFF2-40B4-BE49-F238E27FC236}">
                    <a16:creationId xmlns:a16="http://schemas.microsoft.com/office/drawing/2014/main" id="{E2E27E8D-C900-EB56-45B1-7D17ED4B5F68}"/>
                  </a:ext>
                </a:extLst>
              </p:cNvPr>
              <p:cNvSpPr/>
              <p:nvPr/>
            </p:nvSpPr>
            <p:spPr>
              <a:xfrm>
                <a:off x="8837672" y="2371740"/>
                <a:ext cx="1826096" cy="313252"/>
              </a:xfrm>
              <a:custGeom>
                <a:avLst/>
                <a:gdLst>
                  <a:gd name="connsiteX0" fmla="*/ 329036 w 1919161"/>
                  <a:gd name="connsiteY0" fmla="*/ 329039 h 329217"/>
                  <a:gd name="connsiteX1" fmla="*/ 617514 w 1919161"/>
                  <a:gd name="connsiteY1" fmla="*/ 158503 h 329217"/>
                  <a:gd name="connsiteX2" fmla="*/ 1760358 w 1919161"/>
                  <a:gd name="connsiteY2" fmla="*/ 158503 h 329217"/>
                  <a:gd name="connsiteX3" fmla="*/ 1919040 w 1919161"/>
                  <a:gd name="connsiteY3" fmla="*/ -58 h 329217"/>
                  <a:gd name="connsiteX4" fmla="*/ 1919040 w 1919161"/>
                  <a:gd name="connsiteY4" fmla="*/ -179 h 329217"/>
                  <a:gd name="connsiteX5" fmla="*/ -122 w 1919161"/>
                  <a:gd name="connsiteY5" fmla="*/ -179 h 329217"/>
                  <a:gd name="connsiteX6" fmla="*/ 328975 w 1919161"/>
                  <a:gd name="connsiteY6" fmla="*/ 329039 h 329217"/>
                  <a:gd name="connsiteX7" fmla="*/ 329036 w 1919161"/>
                  <a:gd name="connsiteY7" fmla="*/ 329039 h 32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9161" h="329217">
                    <a:moveTo>
                      <a:pt x="329036" y="329039"/>
                    </a:moveTo>
                    <a:cubicBezTo>
                      <a:pt x="449084" y="329063"/>
                      <a:pt x="559626" y="263707"/>
                      <a:pt x="617514" y="158503"/>
                    </a:cubicBezTo>
                    <a:lnTo>
                      <a:pt x="1760358" y="158503"/>
                    </a:lnTo>
                    <a:cubicBezTo>
                      <a:pt x="1847974" y="158539"/>
                      <a:pt x="1918980" y="87544"/>
                      <a:pt x="1919040" y="-58"/>
                    </a:cubicBezTo>
                    <a:cubicBezTo>
                      <a:pt x="1919040" y="-100"/>
                      <a:pt x="1919040" y="-137"/>
                      <a:pt x="1919040" y="-179"/>
                    </a:cubicBezTo>
                    <a:lnTo>
                      <a:pt x="-122" y="-179"/>
                    </a:lnTo>
                    <a:cubicBezTo>
                      <a:pt x="-182" y="181610"/>
                      <a:pt x="147187" y="329003"/>
                      <a:pt x="328975" y="329039"/>
                    </a:cubicBezTo>
                    <a:cubicBezTo>
                      <a:pt x="328975" y="329039"/>
                      <a:pt x="329036" y="329039"/>
                      <a:pt x="329036" y="329039"/>
                    </a:cubicBezTo>
                    <a:close/>
                  </a:path>
                </a:pathLst>
              </a:custGeom>
              <a:gradFill>
                <a:gsLst>
                  <a:gs pos="0">
                    <a:srgbClr val="03B9E2"/>
                  </a:gs>
                  <a:gs pos="50000">
                    <a:srgbClr val="02A5E1"/>
                  </a:gs>
                  <a:gs pos="100000">
                    <a:srgbClr val="0292E1"/>
                  </a:gs>
                </a:gsLst>
                <a:lin ang="7783608" scaled="1"/>
              </a:gradFill>
              <a:ln w="6018" cap="flat">
                <a:noFill/>
                <a:prstDash val="solid"/>
                <a:miter/>
              </a:ln>
            </p:spPr>
            <p:txBody>
              <a:bodyPr rtlCol="0" anchor="ctr"/>
              <a:lstStyle/>
              <a:p>
                <a:endParaRPr lang="en-IN">
                  <a:latin typeface="Century Gothic" panose="020B0502020202020204" pitchFamily="34" charset="0"/>
                </a:endParaRPr>
              </a:p>
            </p:txBody>
          </p:sp>
          <p:sp>
            <p:nvSpPr>
              <p:cNvPr id="33" name="Freeform: Shape 32">
                <a:extLst>
                  <a:ext uri="{FF2B5EF4-FFF2-40B4-BE49-F238E27FC236}">
                    <a16:creationId xmlns:a16="http://schemas.microsoft.com/office/drawing/2014/main" id="{FE5D4211-9948-4EBE-5F91-102014070599}"/>
                  </a:ext>
                </a:extLst>
              </p:cNvPr>
              <p:cNvSpPr/>
              <p:nvPr/>
            </p:nvSpPr>
            <p:spPr>
              <a:xfrm>
                <a:off x="8837594" y="2059201"/>
                <a:ext cx="1826174" cy="626623"/>
              </a:xfrm>
              <a:custGeom>
                <a:avLst/>
                <a:gdLst>
                  <a:gd name="connsiteX0" fmla="*/ 1760440 w 1919243"/>
                  <a:gd name="connsiteY0" fmla="*/ 170389 h 658558"/>
                  <a:gd name="connsiteX1" fmla="*/ 617596 w 1919243"/>
                  <a:gd name="connsiteY1" fmla="*/ 170389 h 658558"/>
                  <a:gd name="connsiteX2" fmla="*/ 170436 w 1919243"/>
                  <a:gd name="connsiteY2" fmla="*/ 40664 h 658558"/>
                  <a:gd name="connsiteX3" fmla="*/ 40698 w 1919243"/>
                  <a:gd name="connsiteY3" fmla="*/ 487812 h 658558"/>
                  <a:gd name="connsiteX4" fmla="*/ 487859 w 1919243"/>
                  <a:gd name="connsiteY4" fmla="*/ 617538 h 658558"/>
                  <a:gd name="connsiteX5" fmla="*/ 617596 w 1919243"/>
                  <a:gd name="connsiteY5" fmla="*/ 487812 h 658558"/>
                  <a:gd name="connsiteX6" fmla="*/ 1760440 w 1919243"/>
                  <a:gd name="connsiteY6" fmla="*/ 487812 h 658558"/>
                  <a:gd name="connsiteX7" fmla="*/ 1919122 w 1919243"/>
                  <a:gd name="connsiteY7" fmla="*/ 329131 h 658558"/>
                  <a:gd name="connsiteX8" fmla="*/ 1919122 w 1919243"/>
                  <a:gd name="connsiteY8" fmla="*/ 329131 h 658558"/>
                  <a:gd name="connsiteX9" fmla="*/ 1760500 w 1919243"/>
                  <a:gd name="connsiteY9" fmla="*/ 170389 h 658558"/>
                  <a:gd name="connsiteX10" fmla="*/ 1760440 w 1919243"/>
                  <a:gd name="connsiteY10" fmla="*/ 170389 h 65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9243" h="658558">
                    <a:moveTo>
                      <a:pt x="1760440" y="170389"/>
                    </a:moveTo>
                    <a:lnTo>
                      <a:pt x="617596" y="170389"/>
                    </a:lnTo>
                    <a:cubicBezTo>
                      <a:pt x="529921" y="11088"/>
                      <a:pt x="329719" y="-46987"/>
                      <a:pt x="170436" y="40664"/>
                    </a:cubicBezTo>
                    <a:cubicBezTo>
                      <a:pt x="11153" y="128321"/>
                      <a:pt x="-46916" y="328517"/>
                      <a:pt x="40698" y="487812"/>
                    </a:cubicBezTo>
                    <a:cubicBezTo>
                      <a:pt x="128373" y="647114"/>
                      <a:pt x="328576" y="705189"/>
                      <a:pt x="487859" y="617538"/>
                    </a:cubicBezTo>
                    <a:cubicBezTo>
                      <a:pt x="542558" y="587462"/>
                      <a:pt x="587508" y="542469"/>
                      <a:pt x="617596" y="487812"/>
                    </a:cubicBezTo>
                    <a:lnTo>
                      <a:pt x="1760440" y="487812"/>
                    </a:lnTo>
                    <a:cubicBezTo>
                      <a:pt x="1848055" y="487812"/>
                      <a:pt x="1919122" y="416770"/>
                      <a:pt x="1919122" y="329131"/>
                    </a:cubicBezTo>
                    <a:lnTo>
                      <a:pt x="1919122" y="329131"/>
                    </a:lnTo>
                    <a:cubicBezTo>
                      <a:pt x="1919182" y="241492"/>
                      <a:pt x="1848115" y="170425"/>
                      <a:pt x="1760500" y="170389"/>
                    </a:cubicBezTo>
                    <a:cubicBezTo>
                      <a:pt x="1760500" y="170389"/>
                      <a:pt x="1760440" y="170389"/>
                      <a:pt x="1760440" y="170389"/>
                    </a:cubicBezTo>
                    <a:close/>
                  </a:path>
                </a:pathLst>
              </a:custGeom>
              <a:solidFill>
                <a:srgbClr val="00CCFF"/>
              </a:solidFill>
              <a:ln w="6018" cap="flat">
                <a:noFill/>
                <a:prstDash val="solid"/>
                <a:miter/>
              </a:ln>
            </p:spPr>
            <p:txBody>
              <a:bodyPr rtlCol="0" anchor="ctr"/>
              <a:lstStyle/>
              <a:p>
                <a:endParaRPr lang="en-IN">
                  <a:latin typeface="Century Gothic" panose="020B0502020202020204" pitchFamily="34" charset="0"/>
                </a:endParaRPr>
              </a:p>
            </p:txBody>
          </p:sp>
          <p:sp>
            <p:nvSpPr>
              <p:cNvPr id="34" name="Freeform: Shape 33">
                <a:extLst>
                  <a:ext uri="{FF2B5EF4-FFF2-40B4-BE49-F238E27FC236}">
                    <a16:creationId xmlns:a16="http://schemas.microsoft.com/office/drawing/2014/main" id="{7DB54628-3503-F9CA-6454-CD74566FF126}"/>
                  </a:ext>
                </a:extLst>
              </p:cNvPr>
              <p:cNvSpPr/>
              <p:nvPr/>
            </p:nvSpPr>
            <p:spPr>
              <a:xfrm>
                <a:off x="8924130" y="2145746"/>
                <a:ext cx="453475" cy="453475"/>
              </a:xfrm>
              <a:custGeom>
                <a:avLst/>
                <a:gdLst>
                  <a:gd name="connsiteX0" fmla="*/ 476586 w 476586"/>
                  <a:gd name="connsiteY0" fmla="*/ 238293 h 476586"/>
                  <a:gd name="connsiteX1" fmla="*/ 238294 w 476586"/>
                  <a:gd name="connsiteY1" fmla="*/ 476586 h 476586"/>
                  <a:gd name="connsiteX2" fmla="*/ 1 w 476586"/>
                  <a:gd name="connsiteY2" fmla="*/ 238293 h 476586"/>
                  <a:gd name="connsiteX3" fmla="*/ 238294 w 476586"/>
                  <a:gd name="connsiteY3" fmla="*/ 0 h 476586"/>
                  <a:gd name="connsiteX4" fmla="*/ 476586 w 476586"/>
                  <a:gd name="connsiteY4" fmla="*/ 238293 h 476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586" h="476586">
                    <a:moveTo>
                      <a:pt x="476586" y="238293"/>
                    </a:moveTo>
                    <a:cubicBezTo>
                      <a:pt x="476586" y="369899"/>
                      <a:pt x="369899" y="476586"/>
                      <a:pt x="238294" y="476586"/>
                    </a:cubicBezTo>
                    <a:cubicBezTo>
                      <a:pt x="106688" y="476586"/>
                      <a:pt x="1" y="369899"/>
                      <a:pt x="1" y="238293"/>
                    </a:cubicBezTo>
                    <a:cubicBezTo>
                      <a:pt x="1" y="106687"/>
                      <a:pt x="106688" y="0"/>
                      <a:pt x="238294" y="0"/>
                    </a:cubicBezTo>
                    <a:cubicBezTo>
                      <a:pt x="369899" y="0"/>
                      <a:pt x="476586" y="106687"/>
                      <a:pt x="476586" y="238293"/>
                    </a:cubicBezTo>
                    <a:close/>
                  </a:path>
                </a:pathLst>
              </a:custGeom>
              <a:solidFill>
                <a:srgbClr val="FFFFFF"/>
              </a:solidFill>
              <a:ln w="6018" cap="flat">
                <a:noFill/>
                <a:prstDash val="solid"/>
                <a:miter/>
              </a:ln>
            </p:spPr>
            <p:txBody>
              <a:bodyPr rtlCol="0" anchor="ctr"/>
              <a:lstStyle/>
              <a:p>
                <a:endParaRPr lang="en-IN">
                  <a:latin typeface="Century Gothic" panose="020B0502020202020204" pitchFamily="34" charset="0"/>
                </a:endParaRPr>
              </a:p>
            </p:txBody>
          </p:sp>
        </p:grpSp>
        <p:pic>
          <p:nvPicPr>
            <p:cNvPr id="11" name="Picture 6" descr="Meeting">
              <a:extLst>
                <a:ext uri="{FF2B5EF4-FFF2-40B4-BE49-F238E27FC236}">
                  <a16:creationId xmlns:a16="http://schemas.microsoft.com/office/drawing/2014/main" id="{C3ACF231-78B2-44CC-8376-6E3B63067203}"/>
                </a:ext>
              </a:extLst>
            </p:cNvPr>
            <p:cNvPicPr>
              <a:picLocks noChangeAspect="1" noChangeArrowheads="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auto">
            <a:xfrm>
              <a:off x="579878" y="332560"/>
              <a:ext cx="232772" cy="2327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Document">
              <a:extLst>
                <a:ext uri="{FF2B5EF4-FFF2-40B4-BE49-F238E27FC236}">
                  <a16:creationId xmlns:a16="http://schemas.microsoft.com/office/drawing/2014/main" id="{4BAE0148-FFE4-3B99-5FD3-1060F40E49D4}"/>
                </a:ext>
              </a:extLst>
            </p:cNvPr>
            <p:cNvPicPr>
              <a:picLocks noChangeAspect="1" noChangeArrowheads="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bwMode="auto">
            <a:xfrm>
              <a:off x="2801394" y="317893"/>
              <a:ext cx="262105" cy="2621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Customer review">
              <a:extLst>
                <a:ext uri="{FF2B5EF4-FFF2-40B4-BE49-F238E27FC236}">
                  <a16:creationId xmlns:a16="http://schemas.microsoft.com/office/drawing/2014/main" id="{AA86D0A1-2556-B312-E137-459873A88E2E}"/>
                </a:ext>
              </a:extLst>
            </p:cNvPr>
            <p:cNvPicPr>
              <a:picLocks noChangeAspect="1" noChangeArrowheads="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bwMode="auto">
            <a:xfrm>
              <a:off x="5046156" y="337941"/>
              <a:ext cx="222009" cy="22200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Thumbs up sign">
              <a:extLst>
                <a:ext uri="{FF2B5EF4-FFF2-40B4-BE49-F238E27FC236}">
                  <a16:creationId xmlns:a16="http://schemas.microsoft.com/office/drawing/2014/main" id="{C8C7B141-8316-C253-52F8-F423BB9F09C2}"/>
                </a:ext>
              </a:extLst>
            </p:cNvPr>
            <p:cNvPicPr>
              <a:picLocks noChangeAspect="1" noChangeArrowheads="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bwMode="auto">
            <a:xfrm>
              <a:off x="7286692" y="330827"/>
              <a:ext cx="236236" cy="23623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3FA4278-1D2F-AD6D-E3D0-4C19582E63A2}"/>
                </a:ext>
              </a:extLst>
            </p:cNvPr>
            <p:cNvSpPr/>
            <p:nvPr/>
          </p:nvSpPr>
          <p:spPr>
            <a:xfrm>
              <a:off x="595454" y="930734"/>
              <a:ext cx="1584929" cy="1946687"/>
            </a:xfrm>
            <a:prstGeom prst="rect">
              <a:avLst/>
            </a:prstGeom>
          </p:spPr>
          <p:txBody>
            <a:bodyPr wrap="square">
              <a:spAutoFit/>
            </a:bodyPr>
            <a:lstStyle/>
            <a:p>
              <a:pPr algn="ctr" eaLnBrk="0" fontAlgn="base" hangingPunct="0">
                <a:spcBef>
                  <a:spcPct val="0"/>
                </a:spcBef>
                <a:spcAft>
                  <a:spcPts val="600"/>
                </a:spcAft>
              </a:pPr>
              <a:r>
                <a:rPr kumimoji="0" lang="en-US" altLang="en-US" sz="1400" b="1" u="none" strike="noStrike" cap="none" normalizeH="0" baseline="0" dirty="0">
                  <a:ln>
                    <a:noFill/>
                  </a:ln>
                  <a:solidFill>
                    <a:schemeClr val="tx1">
                      <a:lumMod val="75000"/>
                      <a:lumOff val="25000"/>
                    </a:schemeClr>
                  </a:solidFill>
                  <a:latin typeface="Century Gothic" panose="020B0502020202020204" pitchFamily="34" charset="0"/>
                  <a:cs typeface="Arial" panose="020B0604020202020204" pitchFamily="34" charset="0"/>
                </a:rPr>
                <a:t>Internal Workshop </a:t>
              </a:r>
              <a:r>
                <a:rPr lang="en-US" altLang="en-US" sz="1400" b="1" dirty="0">
                  <a:solidFill>
                    <a:schemeClr val="tx1">
                      <a:lumMod val="75000"/>
                      <a:lumOff val="25000"/>
                    </a:schemeClr>
                  </a:solidFill>
                  <a:latin typeface="Century Gothic" panose="020B0502020202020204" pitchFamily="34" charset="0"/>
                  <a:cs typeface="Arial" panose="020B0604020202020204" pitchFamily="34" charset="0"/>
                </a:rPr>
                <a:t>&amp; Buy-In</a:t>
              </a:r>
              <a:endParaRPr kumimoji="0" lang="en-US" altLang="en-US" sz="1400" b="0" i="0" u="none" strike="noStrike" cap="none" normalizeH="0" baseline="0" dirty="0">
                <a:ln>
                  <a:noFill/>
                </a:ln>
                <a:solidFill>
                  <a:schemeClr val="tx1">
                    <a:lumMod val="75000"/>
                    <a:lumOff val="25000"/>
                  </a:schemeClr>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ts val="600"/>
                </a:spcAft>
                <a:buClrTx/>
                <a:buSzTx/>
                <a:buFontTx/>
                <a:buNone/>
                <a:tabLst/>
              </a:pPr>
              <a:r>
                <a:rPr lang="en-US" altLang="en-US" sz="1050" dirty="0">
                  <a:solidFill>
                    <a:schemeClr val="tx1">
                      <a:lumMod val="75000"/>
                      <a:lumOff val="25000"/>
                    </a:schemeClr>
                  </a:solidFill>
                  <a:latin typeface="Century Gothic" panose="020B0502020202020204" pitchFamily="34" charset="0"/>
                </a:rPr>
                <a:t>Gather key stakeholders from legal, finance, electricity, metering and economic development departments.</a:t>
              </a:r>
              <a:endParaRPr kumimoji="0" lang="en-US" altLang="en-US" sz="1050" b="0" i="0" u="none" strike="noStrike" cap="none" normalizeH="0" baseline="0" dirty="0">
                <a:ln>
                  <a:noFill/>
                </a:ln>
                <a:solidFill>
                  <a:schemeClr val="tx1">
                    <a:lumMod val="75000"/>
                    <a:lumOff val="25000"/>
                  </a:schemeClr>
                </a:solidFill>
                <a:effectLst/>
                <a:latin typeface="Century Gothic" panose="020B0502020202020204" pitchFamily="34" charset="0"/>
              </a:endParaRPr>
            </a:p>
          </p:txBody>
        </p:sp>
        <p:sp>
          <p:nvSpPr>
            <p:cNvPr id="7" name="Rectangle 6">
              <a:extLst>
                <a:ext uri="{FF2B5EF4-FFF2-40B4-BE49-F238E27FC236}">
                  <a16:creationId xmlns:a16="http://schemas.microsoft.com/office/drawing/2014/main" id="{82309275-26A0-E13F-EAC7-B2EBE77E1BF9}"/>
                </a:ext>
              </a:extLst>
            </p:cNvPr>
            <p:cNvSpPr/>
            <p:nvPr/>
          </p:nvSpPr>
          <p:spPr>
            <a:xfrm>
              <a:off x="2866726" y="988442"/>
              <a:ext cx="1584929" cy="1446550"/>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ts val="600"/>
                </a:spcAft>
                <a:buClrTx/>
                <a:buSzTx/>
                <a:buFontTx/>
                <a:buNone/>
                <a:tabLst/>
              </a:pPr>
              <a:r>
                <a:rPr kumimoji="0" lang="en-US" altLang="en-US" sz="1400" b="1" u="none" strike="noStrike" cap="none" normalizeH="0" baseline="0" dirty="0">
                  <a:ln>
                    <a:noFill/>
                  </a:ln>
                  <a:solidFill>
                    <a:schemeClr val="tx1">
                      <a:lumMod val="75000"/>
                      <a:lumOff val="25000"/>
                    </a:schemeClr>
                  </a:solidFill>
                  <a:latin typeface="Century Gothic" panose="020B0502020202020204" pitchFamily="34" charset="0"/>
                  <a:cs typeface="Arial" panose="020B0604020202020204" pitchFamily="34" charset="0"/>
                </a:rPr>
                <a:t>Develop Tariffs &amp; Guidelines</a:t>
              </a:r>
              <a:endParaRPr kumimoji="0" lang="en-US" altLang="en-US" sz="1400" b="0" i="0" u="none" strike="noStrike" cap="none" normalizeH="0" baseline="0" dirty="0">
                <a:ln>
                  <a:noFill/>
                </a:ln>
                <a:solidFill>
                  <a:schemeClr val="tx1">
                    <a:lumMod val="75000"/>
                    <a:lumOff val="25000"/>
                  </a:schemeClr>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ts val="600"/>
                </a:spcAft>
                <a:buClrTx/>
                <a:buSzTx/>
                <a:buFontTx/>
                <a:buNone/>
                <a:tabLst/>
              </a:pPr>
              <a:r>
                <a:rPr kumimoji="0" lang="en-US" altLang="en-US" sz="1100" b="0" i="0" u="none" strike="noStrike" cap="none" normalizeH="0" baseline="0" dirty="0">
                  <a:ln>
                    <a:noFill/>
                  </a:ln>
                  <a:solidFill>
                    <a:schemeClr val="tx1">
                      <a:lumMod val="75000"/>
                      <a:lumOff val="25000"/>
                    </a:schemeClr>
                  </a:solidFill>
                  <a:effectLst/>
                  <a:latin typeface="Century Gothic" panose="020B0502020202020204" pitchFamily="34" charset="0"/>
                </a:rPr>
                <a:t>Define guidelines, participation criteria, procedures and technical requirements. </a:t>
              </a:r>
            </a:p>
          </p:txBody>
        </p:sp>
        <p:sp>
          <p:nvSpPr>
            <p:cNvPr id="8" name="Rectangle 7">
              <a:extLst>
                <a:ext uri="{FF2B5EF4-FFF2-40B4-BE49-F238E27FC236}">
                  <a16:creationId xmlns:a16="http://schemas.microsoft.com/office/drawing/2014/main" id="{BD9AD26A-140F-4DA1-058E-999A3579BA4A}"/>
                </a:ext>
              </a:extLst>
            </p:cNvPr>
            <p:cNvSpPr/>
            <p:nvPr/>
          </p:nvSpPr>
          <p:spPr>
            <a:xfrm>
              <a:off x="5082534" y="952035"/>
              <a:ext cx="1584929" cy="1615827"/>
            </a:xfrm>
            <a:prstGeom prst="rect">
              <a:avLst/>
            </a:prstGeom>
          </p:spPr>
          <p:txBody>
            <a:bodyPr wrap="square">
              <a:spAutoFit/>
            </a:bodyPr>
            <a:lstStyle/>
            <a:p>
              <a:pPr algn="ctr">
                <a:spcAft>
                  <a:spcPts val="600"/>
                </a:spcAft>
              </a:pPr>
              <a:r>
                <a:rPr lang="en-US" sz="1400" b="1" i="0" dirty="0">
                  <a:solidFill>
                    <a:schemeClr val="tx1">
                      <a:lumMod val="75000"/>
                      <a:lumOff val="25000"/>
                    </a:schemeClr>
                  </a:solidFill>
                  <a:effectLst/>
                  <a:latin typeface="Century Gothic" panose="020B0502020202020204" pitchFamily="34" charset="0"/>
                </a:rPr>
                <a:t>Council Approval</a:t>
              </a:r>
            </a:p>
            <a:p>
              <a:pPr algn="ctr">
                <a:spcAft>
                  <a:spcPts val="600"/>
                </a:spcAft>
              </a:pPr>
              <a:r>
                <a:rPr lang="en-US" sz="1100" b="0" i="0" dirty="0">
                  <a:solidFill>
                    <a:schemeClr val="tx1">
                      <a:lumMod val="75000"/>
                      <a:lumOff val="25000"/>
                    </a:schemeClr>
                  </a:solidFill>
                  <a:effectLst/>
                  <a:latin typeface="Century Gothic" panose="020B0502020202020204" pitchFamily="34" charset="0"/>
                </a:rPr>
                <a:t>Obtain official approval from Municipality in accordance with municipal regulations. </a:t>
              </a:r>
              <a:endParaRPr lang="en-IN" sz="1100" dirty="0">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729471-1287-B5CF-63E1-2B81DDA8242C}"/>
                </a:ext>
              </a:extLst>
            </p:cNvPr>
            <p:cNvSpPr/>
            <p:nvPr/>
          </p:nvSpPr>
          <p:spPr>
            <a:xfrm>
              <a:off x="7286692" y="1022185"/>
              <a:ext cx="1584929" cy="1862048"/>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ts val="600"/>
                </a:spcAft>
                <a:buClrTx/>
                <a:buSzTx/>
                <a:buFontTx/>
                <a:buNone/>
                <a:tabLst/>
              </a:pPr>
              <a:r>
                <a:rPr kumimoji="0" lang="en-US" altLang="en-US" sz="1400" b="1" i="0" u="none" strike="noStrike" cap="none" normalizeH="0" baseline="0" dirty="0">
                  <a:ln>
                    <a:noFill/>
                  </a:ln>
                  <a:solidFill>
                    <a:schemeClr val="tx1">
                      <a:lumMod val="75000"/>
                      <a:lumOff val="25000"/>
                    </a:schemeClr>
                  </a:solidFill>
                  <a:effectLst/>
                  <a:latin typeface="Century Gothic" panose="020B0502020202020204" pitchFamily="34" charset="0"/>
                  <a:cs typeface="Arial" panose="020B0604020202020204" pitchFamily="34" charset="0"/>
                </a:rPr>
                <a:t>Public Participation</a:t>
              </a:r>
              <a:endParaRPr kumimoji="0" lang="en-US" altLang="en-US" sz="1600" b="0" i="0" u="none" strike="noStrike" cap="none" normalizeH="0" baseline="0" dirty="0">
                <a:ln>
                  <a:noFill/>
                </a:ln>
                <a:solidFill>
                  <a:schemeClr val="tx1">
                    <a:lumMod val="75000"/>
                    <a:lumOff val="25000"/>
                  </a:schemeClr>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ts val="600"/>
                </a:spcAft>
                <a:buClrTx/>
                <a:buSzTx/>
                <a:buFontTx/>
                <a:buNone/>
                <a:tabLst/>
              </a:pPr>
              <a:r>
                <a:rPr kumimoji="0" lang="en-US" altLang="en-US" sz="1100" b="0" i="0" u="none" strike="noStrike" cap="none" normalizeH="0" baseline="0" dirty="0">
                  <a:ln>
                    <a:noFill/>
                  </a:ln>
                  <a:solidFill>
                    <a:schemeClr val="tx1">
                      <a:lumMod val="75000"/>
                      <a:lumOff val="25000"/>
                    </a:schemeClr>
                  </a:solidFill>
                  <a:effectLst/>
                  <a:latin typeface="Century Gothic" panose="020B0502020202020204" pitchFamily="34" charset="0"/>
                </a:rPr>
                <a:t>If required engage the public for feedback and input. </a:t>
              </a:r>
            </a:p>
            <a:p>
              <a:pPr marL="0" marR="0" lvl="0" indent="0" algn="ctr" defTabSz="914400" rtl="0" eaLnBrk="0" fontAlgn="base" latinLnBrk="0" hangingPunct="0">
                <a:lnSpc>
                  <a:spcPct val="100000"/>
                </a:lnSpc>
                <a:spcBef>
                  <a:spcPct val="0"/>
                </a:spcBef>
                <a:spcAft>
                  <a:spcPts val="600"/>
                </a:spcAft>
                <a:buClrTx/>
                <a:buSzTx/>
                <a:buFontTx/>
                <a:buNone/>
                <a:tabLst/>
              </a:pPr>
              <a:r>
                <a:rPr kumimoji="0" lang="en-US" altLang="en-US" sz="1100" b="0" i="0" u="none" strike="noStrike" cap="none" normalizeH="0" baseline="0" dirty="0">
                  <a:ln>
                    <a:noFill/>
                  </a:ln>
                  <a:solidFill>
                    <a:schemeClr val="tx1">
                      <a:lumMod val="75000"/>
                      <a:lumOff val="25000"/>
                    </a:schemeClr>
                  </a:solidFill>
                  <a:effectLst/>
                  <a:latin typeface="Century Gothic" panose="020B0502020202020204" pitchFamily="34" charset="0"/>
                </a:rPr>
                <a:t>Review and adjust policies based on feedback.</a:t>
              </a:r>
            </a:p>
          </p:txBody>
        </p:sp>
        <p:sp>
          <p:nvSpPr>
            <p:cNvPr id="46" name="Freeform: Shape 45">
              <a:extLst>
                <a:ext uri="{FF2B5EF4-FFF2-40B4-BE49-F238E27FC236}">
                  <a16:creationId xmlns:a16="http://schemas.microsoft.com/office/drawing/2014/main" id="{9F43DB7B-3ADF-9F6D-8AA5-FE8C7C7F4D8B}"/>
                </a:ext>
              </a:extLst>
            </p:cNvPr>
            <p:cNvSpPr/>
            <p:nvPr/>
          </p:nvSpPr>
          <p:spPr>
            <a:xfrm>
              <a:off x="396717" y="4788994"/>
              <a:ext cx="1733271" cy="2069008"/>
            </a:xfrm>
            <a:custGeom>
              <a:avLst/>
              <a:gdLst>
                <a:gd name="connsiteX0" fmla="*/ 1990468 w 2404593"/>
                <a:gd name="connsiteY0" fmla="*/ -179 h 2163977"/>
                <a:gd name="connsiteX1" fmla="*/ 413883 w 2404593"/>
                <a:gd name="connsiteY1" fmla="*/ -179 h 2163977"/>
                <a:gd name="connsiteX2" fmla="*/ -122 w 2404593"/>
                <a:gd name="connsiteY2" fmla="*/ 413825 h 2163977"/>
                <a:gd name="connsiteX3" fmla="*/ -122 w 2404593"/>
                <a:gd name="connsiteY3" fmla="*/ 1449377 h 2163977"/>
                <a:gd name="connsiteX4" fmla="*/ 413883 w 2404593"/>
                <a:gd name="connsiteY4" fmla="*/ 1863381 h 2163977"/>
                <a:gd name="connsiteX5" fmla="*/ 976579 w 2404593"/>
                <a:gd name="connsiteY5" fmla="*/ 1863381 h 2163977"/>
                <a:gd name="connsiteX6" fmla="*/ 1156382 w 2404593"/>
                <a:gd name="connsiteY6" fmla="*/ 2139043 h 2163977"/>
                <a:gd name="connsiteX7" fmla="*/ 1231823 w 2404593"/>
                <a:gd name="connsiteY7" fmla="*/ 2154947 h 2163977"/>
                <a:gd name="connsiteX8" fmla="*/ 1247728 w 2404593"/>
                <a:gd name="connsiteY8" fmla="*/ 2139043 h 2163977"/>
                <a:gd name="connsiteX9" fmla="*/ 1427531 w 2404593"/>
                <a:gd name="connsiteY9" fmla="*/ 1863381 h 2163977"/>
                <a:gd name="connsiteX10" fmla="*/ 1990468 w 2404593"/>
                <a:gd name="connsiteY10" fmla="*/ 1863381 h 2163977"/>
                <a:gd name="connsiteX11" fmla="*/ 2404472 w 2404593"/>
                <a:gd name="connsiteY11" fmla="*/ 1449377 h 2163977"/>
                <a:gd name="connsiteX12" fmla="*/ 2404472 w 2404593"/>
                <a:gd name="connsiteY12" fmla="*/ 413825 h 2163977"/>
                <a:gd name="connsiteX13" fmla="*/ 1990468 w 2404593"/>
                <a:gd name="connsiteY13" fmla="*/ -179 h 216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4593" h="2163977">
                  <a:moveTo>
                    <a:pt x="1990468" y="-179"/>
                  </a:moveTo>
                  <a:lnTo>
                    <a:pt x="413883" y="-179"/>
                  </a:lnTo>
                  <a:cubicBezTo>
                    <a:pt x="185236" y="-179"/>
                    <a:pt x="-122" y="185178"/>
                    <a:pt x="-122" y="413825"/>
                  </a:cubicBezTo>
                  <a:lnTo>
                    <a:pt x="-122" y="1449377"/>
                  </a:lnTo>
                  <a:cubicBezTo>
                    <a:pt x="-122" y="1678024"/>
                    <a:pt x="185236" y="1863381"/>
                    <a:pt x="413883" y="1863381"/>
                  </a:cubicBezTo>
                  <a:lnTo>
                    <a:pt x="976579" y="1863381"/>
                  </a:lnTo>
                  <a:lnTo>
                    <a:pt x="1156382" y="2139043"/>
                  </a:lnTo>
                  <a:cubicBezTo>
                    <a:pt x="1172822" y="2164269"/>
                    <a:pt x="1206598" y="2171387"/>
                    <a:pt x="1231823" y="2154947"/>
                  </a:cubicBezTo>
                  <a:cubicBezTo>
                    <a:pt x="1238172" y="2150808"/>
                    <a:pt x="1243588" y="2145392"/>
                    <a:pt x="1247728" y="2139043"/>
                  </a:cubicBezTo>
                  <a:lnTo>
                    <a:pt x="1427531" y="1863381"/>
                  </a:lnTo>
                  <a:lnTo>
                    <a:pt x="1990468" y="1863381"/>
                  </a:lnTo>
                  <a:cubicBezTo>
                    <a:pt x="2219115" y="1863381"/>
                    <a:pt x="2404472" y="1678024"/>
                    <a:pt x="2404472" y="1449377"/>
                  </a:cubicBezTo>
                  <a:lnTo>
                    <a:pt x="2404472" y="413825"/>
                  </a:lnTo>
                  <a:cubicBezTo>
                    <a:pt x="2404472" y="185178"/>
                    <a:pt x="2219115" y="-179"/>
                    <a:pt x="1990468" y="-179"/>
                  </a:cubicBezTo>
                  <a:close/>
                </a:path>
              </a:pathLst>
            </a:custGeom>
            <a:solidFill>
              <a:schemeClr val="accent1"/>
            </a:solidFill>
            <a:ln w="6018" cap="flat">
              <a:noFill/>
              <a:prstDash val="solid"/>
              <a:miter/>
            </a:ln>
          </p:spPr>
          <p:txBody>
            <a:bodyPr rtlCol="0" anchor="ctr"/>
            <a:lstStyle/>
            <a:p>
              <a:endParaRPr lang="en-IN">
                <a:latin typeface="Century Gothic" panose="020B0502020202020204" pitchFamily="34" charset="0"/>
              </a:endParaRPr>
            </a:p>
          </p:txBody>
        </p:sp>
        <p:sp>
          <p:nvSpPr>
            <p:cNvPr id="47" name="Freeform: Shape 46">
              <a:extLst>
                <a:ext uri="{FF2B5EF4-FFF2-40B4-BE49-F238E27FC236}">
                  <a16:creationId xmlns:a16="http://schemas.microsoft.com/office/drawing/2014/main" id="{D579319A-E340-A8D2-0204-DD736A8A733F}"/>
                </a:ext>
              </a:extLst>
            </p:cNvPr>
            <p:cNvSpPr/>
            <p:nvPr/>
          </p:nvSpPr>
          <p:spPr>
            <a:xfrm>
              <a:off x="2359095" y="4788994"/>
              <a:ext cx="1733444" cy="2069008"/>
            </a:xfrm>
            <a:custGeom>
              <a:avLst/>
              <a:gdLst>
                <a:gd name="connsiteX0" fmla="*/ 1990468 w 2404834"/>
                <a:gd name="connsiteY0" fmla="*/ -179 h 2163977"/>
                <a:gd name="connsiteX1" fmla="*/ 413882 w 2404834"/>
                <a:gd name="connsiteY1" fmla="*/ -179 h 2163977"/>
                <a:gd name="connsiteX2" fmla="*/ -122 w 2404834"/>
                <a:gd name="connsiteY2" fmla="*/ 413825 h 2163977"/>
                <a:gd name="connsiteX3" fmla="*/ -122 w 2404834"/>
                <a:gd name="connsiteY3" fmla="*/ 1449377 h 2163977"/>
                <a:gd name="connsiteX4" fmla="*/ 413882 w 2404834"/>
                <a:gd name="connsiteY4" fmla="*/ 1863381 h 2163977"/>
                <a:gd name="connsiteX5" fmla="*/ 976820 w 2404834"/>
                <a:gd name="connsiteY5" fmla="*/ 1863381 h 2163977"/>
                <a:gd name="connsiteX6" fmla="*/ 1156623 w 2404834"/>
                <a:gd name="connsiteY6" fmla="*/ 2139043 h 2163977"/>
                <a:gd name="connsiteX7" fmla="*/ 1232064 w 2404834"/>
                <a:gd name="connsiteY7" fmla="*/ 2154947 h 2163977"/>
                <a:gd name="connsiteX8" fmla="*/ 1247968 w 2404834"/>
                <a:gd name="connsiteY8" fmla="*/ 2139043 h 2163977"/>
                <a:gd name="connsiteX9" fmla="*/ 1427771 w 2404834"/>
                <a:gd name="connsiteY9" fmla="*/ 1863381 h 2163977"/>
                <a:gd name="connsiteX10" fmla="*/ 1990708 w 2404834"/>
                <a:gd name="connsiteY10" fmla="*/ 1863381 h 2163977"/>
                <a:gd name="connsiteX11" fmla="*/ 2404713 w 2404834"/>
                <a:gd name="connsiteY11" fmla="*/ 1449377 h 2163977"/>
                <a:gd name="connsiteX12" fmla="*/ 2404713 w 2404834"/>
                <a:gd name="connsiteY12" fmla="*/ 413825 h 2163977"/>
                <a:gd name="connsiteX13" fmla="*/ 1990708 w 2404834"/>
                <a:gd name="connsiteY13" fmla="*/ -179 h 2163977"/>
                <a:gd name="connsiteX14" fmla="*/ 1990468 w 2404834"/>
                <a:gd name="connsiteY14" fmla="*/ -179 h 216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04834" h="2163977">
                  <a:moveTo>
                    <a:pt x="1990468" y="-179"/>
                  </a:moveTo>
                  <a:lnTo>
                    <a:pt x="413882" y="-179"/>
                  </a:lnTo>
                  <a:cubicBezTo>
                    <a:pt x="185235" y="-179"/>
                    <a:pt x="-122" y="185178"/>
                    <a:pt x="-122" y="413825"/>
                  </a:cubicBezTo>
                  <a:lnTo>
                    <a:pt x="-122" y="1449377"/>
                  </a:lnTo>
                  <a:cubicBezTo>
                    <a:pt x="-122" y="1678024"/>
                    <a:pt x="185235" y="1863381"/>
                    <a:pt x="413882" y="1863381"/>
                  </a:cubicBezTo>
                  <a:lnTo>
                    <a:pt x="976820" y="1863381"/>
                  </a:lnTo>
                  <a:lnTo>
                    <a:pt x="1156623" y="2139043"/>
                  </a:lnTo>
                  <a:cubicBezTo>
                    <a:pt x="1173062" y="2164269"/>
                    <a:pt x="1206839" y="2171387"/>
                    <a:pt x="1232064" y="2154947"/>
                  </a:cubicBezTo>
                  <a:cubicBezTo>
                    <a:pt x="1238412" y="2150808"/>
                    <a:pt x="1243828" y="2145392"/>
                    <a:pt x="1247968" y="2139043"/>
                  </a:cubicBezTo>
                  <a:lnTo>
                    <a:pt x="1427771" y="1863381"/>
                  </a:lnTo>
                  <a:lnTo>
                    <a:pt x="1990708" y="1863381"/>
                  </a:lnTo>
                  <a:cubicBezTo>
                    <a:pt x="2219356" y="1863381"/>
                    <a:pt x="2404713" y="1678024"/>
                    <a:pt x="2404713" y="1449377"/>
                  </a:cubicBezTo>
                  <a:lnTo>
                    <a:pt x="2404713" y="413825"/>
                  </a:lnTo>
                  <a:cubicBezTo>
                    <a:pt x="2404713" y="185178"/>
                    <a:pt x="2219356" y="-179"/>
                    <a:pt x="1990708" y="-179"/>
                  </a:cubicBezTo>
                  <a:cubicBezTo>
                    <a:pt x="1990630" y="-179"/>
                    <a:pt x="1990546" y="-179"/>
                    <a:pt x="1990468" y="-179"/>
                  </a:cubicBezTo>
                  <a:close/>
                </a:path>
              </a:pathLst>
            </a:custGeom>
            <a:solidFill>
              <a:srgbClr val="00CCFF"/>
            </a:solidFill>
            <a:ln w="6018" cap="flat">
              <a:noFill/>
              <a:prstDash val="solid"/>
              <a:miter/>
            </a:ln>
          </p:spPr>
          <p:txBody>
            <a:bodyPr rtlCol="0" anchor="ctr"/>
            <a:lstStyle/>
            <a:p>
              <a:endParaRPr lang="en-IN">
                <a:latin typeface="Century Gothic" panose="020B0502020202020204" pitchFamily="34" charset="0"/>
              </a:endParaRPr>
            </a:p>
          </p:txBody>
        </p:sp>
        <p:sp>
          <p:nvSpPr>
            <p:cNvPr id="48" name="Freeform: Shape 47">
              <a:extLst>
                <a:ext uri="{FF2B5EF4-FFF2-40B4-BE49-F238E27FC236}">
                  <a16:creationId xmlns:a16="http://schemas.microsoft.com/office/drawing/2014/main" id="{9E6C56A2-1D7E-199E-0EF7-EA631F0995E6}"/>
                </a:ext>
              </a:extLst>
            </p:cNvPr>
            <p:cNvSpPr/>
            <p:nvPr/>
          </p:nvSpPr>
          <p:spPr>
            <a:xfrm>
              <a:off x="4321474" y="4788994"/>
              <a:ext cx="1733443" cy="2069008"/>
            </a:xfrm>
            <a:custGeom>
              <a:avLst/>
              <a:gdLst>
                <a:gd name="connsiteX0" fmla="*/ 1990468 w 2404833"/>
                <a:gd name="connsiteY0" fmla="*/ -179 h 2163977"/>
                <a:gd name="connsiteX1" fmla="*/ 413882 w 2404833"/>
                <a:gd name="connsiteY1" fmla="*/ -179 h 2163977"/>
                <a:gd name="connsiteX2" fmla="*/ -122 w 2404833"/>
                <a:gd name="connsiteY2" fmla="*/ 413825 h 2163977"/>
                <a:gd name="connsiteX3" fmla="*/ -122 w 2404833"/>
                <a:gd name="connsiteY3" fmla="*/ 1449377 h 2163977"/>
                <a:gd name="connsiteX4" fmla="*/ 413882 w 2404833"/>
                <a:gd name="connsiteY4" fmla="*/ 1863381 h 2163977"/>
                <a:gd name="connsiteX5" fmla="*/ 976820 w 2404833"/>
                <a:gd name="connsiteY5" fmla="*/ 1863381 h 2163977"/>
                <a:gd name="connsiteX6" fmla="*/ 1156623 w 2404833"/>
                <a:gd name="connsiteY6" fmla="*/ 2139043 h 2163977"/>
                <a:gd name="connsiteX7" fmla="*/ 1232082 w 2404833"/>
                <a:gd name="connsiteY7" fmla="*/ 2154947 h 2163977"/>
                <a:gd name="connsiteX8" fmla="*/ 1247968 w 2404833"/>
                <a:gd name="connsiteY8" fmla="*/ 2139043 h 2163977"/>
                <a:gd name="connsiteX9" fmla="*/ 1427771 w 2404833"/>
                <a:gd name="connsiteY9" fmla="*/ 1863381 h 2163977"/>
                <a:gd name="connsiteX10" fmla="*/ 1990708 w 2404833"/>
                <a:gd name="connsiteY10" fmla="*/ 1863381 h 2163977"/>
                <a:gd name="connsiteX11" fmla="*/ 2404712 w 2404833"/>
                <a:gd name="connsiteY11" fmla="*/ 1449377 h 2163977"/>
                <a:gd name="connsiteX12" fmla="*/ 2404712 w 2404833"/>
                <a:gd name="connsiteY12" fmla="*/ 413825 h 2163977"/>
                <a:gd name="connsiteX13" fmla="*/ 1990708 w 2404833"/>
                <a:gd name="connsiteY13" fmla="*/ -179 h 2163977"/>
                <a:gd name="connsiteX14" fmla="*/ 1990468 w 2404833"/>
                <a:gd name="connsiteY14" fmla="*/ -179 h 216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04833" h="2163977">
                  <a:moveTo>
                    <a:pt x="1990468" y="-179"/>
                  </a:moveTo>
                  <a:lnTo>
                    <a:pt x="413882" y="-179"/>
                  </a:lnTo>
                  <a:cubicBezTo>
                    <a:pt x="185217" y="-179"/>
                    <a:pt x="-122" y="185178"/>
                    <a:pt x="-122" y="413825"/>
                  </a:cubicBezTo>
                  <a:lnTo>
                    <a:pt x="-122" y="1449377"/>
                  </a:lnTo>
                  <a:cubicBezTo>
                    <a:pt x="-122" y="1678024"/>
                    <a:pt x="185217" y="1863381"/>
                    <a:pt x="413882" y="1863381"/>
                  </a:cubicBezTo>
                  <a:lnTo>
                    <a:pt x="976820" y="1863381"/>
                  </a:lnTo>
                  <a:lnTo>
                    <a:pt x="1156623" y="2139043"/>
                  </a:lnTo>
                  <a:cubicBezTo>
                    <a:pt x="1173050" y="2164269"/>
                    <a:pt x="1206869" y="2171387"/>
                    <a:pt x="1232082" y="2154947"/>
                  </a:cubicBezTo>
                  <a:cubicBezTo>
                    <a:pt x="1238400" y="2150808"/>
                    <a:pt x="1243816" y="2145392"/>
                    <a:pt x="1247968" y="2139043"/>
                  </a:cubicBezTo>
                  <a:lnTo>
                    <a:pt x="1427771" y="1863381"/>
                  </a:lnTo>
                  <a:lnTo>
                    <a:pt x="1990708" y="1863381"/>
                  </a:lnTo>
                  <a:cubicBezTo>
                    <a:pt x="2219374" y="1863381"/>
                    <a:pt x="2404712" y="1678024"/>
                    <a:pt x="2404712" y="1449377"/>
                  </a:cubicBezTo>
                  <a:lnTo>
                    <a:pt x="2404712" y="413825"/>
                  </a:lnTo>
                  <a:cubicBezTo>
                    <a:pt x="2404712" y="185178"/>
                    <a:pt x="2219374" y="-179"/>
                    <a:pt x="1990708" y="-179"/>
                  </a:cubicBezTo>
                  <a:cubicBezTo>
                    <a:pt x="1990648" y="-179"/>
                    <a:pt x="1990528" y="-179"/>
                    <a:pt x="1990468" y="-179"/>
                  </a:cubicBezTo>
                  <a:close/>
                </a:path>
              </a:pathLst>
            </a:custGeom>
            <a:solidFill>
              <a:srgbClr val="00FFFF"/>
            </a:solidFill>
            <a:ln w="6018" cap="flat">
              <a:noFill/>
              <a:prstDash val="solid"/>
              <a:miter/>
            </a:ln>
          </p:spPr>
          <p:txBody>
            <a:bodyPr rtlCol="0" anchor="ctr"/>
            <a:lstStyle/>
            <a:p>
              <a:endParaRPr lang="en-IN">
                <a:latin typeface="Century Gothic" panose="020B0502020202020204" pitchFamily="34" charset="0"/>
              </a:endParaRPr>
            </a:p>
          </p:txBody>
        </p:sp>
        <p:sp>
          <p:nvSpPr>
            <p:cNvPr id="49" name="Freeform: Shape 48">
              <a:extLst>
                <a:ext uri="{FF2B5EF4-FFF2-40B4-BE49-F238E27FC236}">
                  <a16:creationId xmlns:a16="http://schemas.microsoft.com/office/drawing/2014/main" id="{B7959E56-C3B0-8E7E-A4C6-16CD83A86E35}"/>
                </a:ext>
              </a:extLst>
            </p:cNvPr>
            <p:cNvSpPr/>
            <p:nvPr/>
          </p:nvSpPr>
          <p:spPr>
            <a:xfrm>
              <a:off x="6283852" y="4788994"/>
              <a:ext cx="1733097" cy="2069008"/>
            </a:xfrm>
            <a:custGeom>
              <a:avLst/>
              <a:gdLst>
                <a:gd name="connsiteX0" fmla="*/ 1990468 w 2404353"/>
                <a:gd name="connsiteY0" fmla="*/ -179 h 2163977"/>
                <a:gd name="connsiteX1" fmla="*/ 413883 w 2404353"/>
                <a:gd name="connsiteY1" fmla="*/ -179 h 2163977"/>
                <a:gd name="connsiteX2" fmla="*/ -122 w 2404353"/>
                <a:gd name="connsiteY2" fmla="*/ 413825 h 2163977"/>
                <a:gd name="connsiteX3" fmla="*/ -122 w 2404353"/>
                <a:gd name="connsiteY3" fmla="*/ 1449377 h 2163977"/>
                <a:gd name="connsiteX4" fmla="*/ 413883 w 2404353"/>
                <a:gd name="connsiteY4" fmla="*/ 1863381 h 2163977"/>
                <a:gd name="connsiteX5" fmla="*/ 976820 w 2404353"/>
                <a:gd name="connsiteY5" fmla="*/ 1863381 h 2163977"/>
                <a:gd name="connsiteX6" fmla="*/ 1156142 w 2404353"/>
                <a:gd name="connsiteY6" fmla="*/ 2139043 h 2163977"/>
                <a:gd name="connsiteX7" fmla="*/ 1231601 w 2404353"/>
                <a:gd name="connsiteY7" fmla="*/ 2154947 h 2163977"/>
                <a:gd name="connsiteX8" fmla="*/ 1247488 w 2404353"/>
                <a:gd name="connsiteY8" fmla="*/ 2139043 h 2163977"/>
                <a:gd name="connsiteX9" fmla="*/ 1427291 w 2404353"/>
                <a:gd name="connsiteY9" fmla="*/ 1863381 h 2163977"/>
                <a:gd name="connsiteX10" fmla="*/ 1990227 w 2404353"/>
                <a:gd name="connsiteY10" fmla="*/ 1863381 h 2163977"/>
                <a:gd name="connsiteX11" fmla="*/ 2404232 w 2404353"/>
                <a:gd name="connsiteY11" fmla="*/ 1449377 h 2163977"/>
                <a:gd name="connsiteX12" fmla="*/ 2404232 w 2404353"/>
                <a:gd name="connsiteY12" fmla="*/ 413825 h 2163977"/>
                <a:gd name="connsiteX13" fmla="*/ 1990468 w 2404353"/>
                <a:gd name="connsiteY13" fmla="*/ -179 h 216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4353" h="2163977">
                  <a:moveTo>
                    <a:pt x="1990468" y="-179"/>
                  </a:moveTo>
                  <a:lnTo>
                    <a:pt x="413883" y="-179"/>
                  </a:lnTo>
                  <a:cubicBezTo>
                    <a:pt x="185218" y="-179"/>
                    <a:pt x="-122" y="185178"/>
                    <a:pt x="-122" y="413825"/>
                  </a:cubicBezTo>
                  <a:lnTo>
                    <a:pt x="-122" y="1449377"/>
                  </a:lnTo>
                  <a:cubicBezTo>
                    <a:pt x="-122" y="1678024"/>
                    <a:pt x="185218" y="1863381"/>
                    <a:pt x="413883" y="1863381"/>
                  </a:cubicBezTo>
                  <a:lnTo>
                    <a:pt x="976820" y="1863381"/>
                  </a:lnTo>
                  <a:lnTo>
                    <a:pt x="1156142" y="2139043"/>
                  </a:lnTo>
                  <a:cubicBezTo>
                    <a:pt x="1172569" y="2164269"/>
                    <a:pt x="1206388" y="2171387"/>
                    <a:pt x="1231601" y="2154947"/>
                  </a:cubicBezTo>
                  <a:cubicBezTo>
                    <a:pt x="1237919" y="2150808"/>
                    <a:pt x="1243335" y="2145392"/>
                    <a:pt x="1247488" y="2139043"/>
                  </a:cubicBezTo>
                  <a:lnTo>
                    <a:pt x="1427291" y="1863381"/>
                  </a:lnTo>
                  <a:lnTo>
                    <a:pt x="1990227" y="1863381"/>
                  </a:lnTo>
                  <a:cubicBezTo>
                    <a:pt x="2218892" y="1863381"/>
                    <a:pt x="2404232" y="1678024"/>
                    <a:pt x="2404232" y="1449377"/>
                  </a:cubicBezTo>
                  <a:lnTo>
                    <a:pt x="2404232" y="413825"/>
                  </a:lnTo>
                  <a:cubicBezTo>
                    <a:pt x="2404232" y="185269"/>
                    <a:pt x="2219013" y="-46"/>
                    <a:pt x="1990468" y="-179"/>
                  </a:cubicBezTo>
                  <a:close/>
                </a:path>
              </a:pathLst>
            </a:custGeom>
            <a:solidFill>
              <a:srgbClr val="66FFCC"/>
            </a:solidFill>
            <a:ln w="6018" cap="flat">
              <a:noFill/>
              <a:prstDash val="solid"/>
              <a:miter/>
            </a:ln>
          </p:spPr>
          <p:txBody>
            <a:bodyPr rtlCol="0" anchor="ctr"/>
            <a:lstStyle/>
            <a:p>
              <a:endParaRPr lang="en-IN">
                <a:latin typeface="Century Gothic" panose="020B0502020202020204" pitchFamily="34" charset="0"/>
              </a:endParaRPr>
            </a:p>
          </p:txBody>
        </p:sp>
        <p:sp>
          <p:nvSpPr>
            <p:cNvPr id="50" name="Rectangle: Rounded Corners 49">
              <a:extLst>
                <a:ext uri="{FF2B5EF4-FFF2-40B4-BE49-F238E27FC236}">
                  <a16:creationId xmlns:a16="http://schemas.microsoft.com/office/drawing/2014/main" id="{2768DEA2-6BB4-8B77-3996-F6E1537F24FF}"/>
                </a:ext>
              </a:extLst>
            </p:cNvPr>
            <p:cNvSpPr/>
            <p:nvPr/>
          </p:nvSpPr>
          <p:spPr>
            <a:xfrm>
              <a:off x="536514" y="3857048"/>
              <a:ext cx="1453501" cy="2503953"/>
            </a:xfrm>
            <a:prstGeom prst="roundRect">
              <a:avLst>
                <a:gd name="adj" fmla="val 10710"/>
              </a:avLst>
            </a:prstGeom>
            <a:solidFill>
              <a:schemeClr val="bg1"/>
            </a:solidFill>
            <a:ln>
              <a:noFill/>
            </a:ln>
            <a:effectLst>
              <a:outerShdw blurRad="1016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entury Gothic" panose="020B0502020202020204" pitchFamily="34" charset="0"/>
              </a:endParaRPr>
            </a:p>
          </p:txBody>
        </p:sp>
        <p:sp>
          <p:nvSpPr>
            <p:cNvPr id="51" name="Rectangle: Rounded Corners 50">
              <a:extLst>
                <a:ext uri="{FF2B5EF4-FFF2-40B4-BE49-F238E27FC236}">
                  <a16:creationId xmlns:a16="http://schemas.microsoft.com/office/drawing/2014/main" id="{F839AACF-1A1C-2A1A-6534-18A34FD59AB2}"/>
                </a:ext>
              </a:extLst>
            </p:cNvPr>
            <p:cNvSpPr/>
            <p:nvPr/>
          </p:nvSpPr>
          <p:spPr>
            <a:xfrm>
              <a:off x="4461120" y="3857048"/>
              <a:ext cx="1453501" cy="2503953"/>
            </a:xfrm>
            <a:prstGeom prst="roundRect">
              <a:avLst>
                <a:gd name="adj" fmla="val 10710"/>
              </a:avLst>
            </a:prstGeom>
            <a:solidFill>
              <a:schemeClr val="bg1"/>
            </a:solidFill>
            <a:ln>
              <a:noFill/>
            </a:ln>
            <a:effectLst>
              <a:outerShdw blurRad="1016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entury Gothic" panose="020B0502020202020204" pitchFamily="34" charset="0"/>
              </a:endParaRPr>
            </a:p>
          </p:txBody>
        </p:sp>
        <p:sp>
          <p:nvSpPr>
            <p:cNvPr id="52" name="Rectangle: Rounded Corners 51">
              <a:extLst>
                <a:ext uri="{FF2B5EF4-FFF2-40B4-BE49-F238E27FC236}">
                  <a16:creationId xmlns:a16="http://schemas.microsoft.com/office/drawing/2014/main" id="{4C71B1F8-C105-EDB4-C579-E90ED5C25094}"/>
                </a:ext>
              </a:extLst>
            </p:cNvPr>
            <p:cNvSpPr/>
            <p:nvPr/>
          </p:nvSpPr>
          <p:spPr>
            <a:xfrm>
              <a:off x="6423422" y="3857048"/>
              <a:ext cx="1453501" cy="2503953"/>
            </a:xfrm>
            <a:prstGeom prst="roundRect">
              <a:avLst>
                <a:gd name="adj" fmla="val 10710"/>
              </a:avLst>
            </a:prstGeom>
            <a:solidFill>
              <a:schemeClr val="bg1"/>
            </a:solidFill>
            <a:ln>
              <a:noFill/>
            </a:ln>
            <a:effectLst>
              <a:outerShdw blurRad="1016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entury Gothic" panose="020B0502020202020204" pitchFamily="34" charset="0"/>
              </a:endParaRPr>
            </a:p>
          </p:txBody>
        </p:sp>
        <p:sp>
          <p:nvSpPr>
            <p:cNvPr id="53" name="Rectangle: Rounded Corners 52">
              <a:extLst>
                <a:ext uri="{FF2B5EF4-FFF2-40B4-BE49-F238E27FC236}">
                  <a16:creationId xmlns:a16="http://schemas.microsoft.com/office/drawing/2014/main" id="{BEB4B786-3714-A785-DB61-E86183AB2F86}"/>
                </a:ext>
              </a:extLst>
            </p:cNvPr>
            <p:cNvSpPr/>
            <p:nvPr/>
          </p:nvSpPr>
          <p:spPr>
            <a:xfrm>
              <a:off x="2498817" y="3857048"/>
              <a:ext cx="1453501" cy="2503953"/>
            </a:xfrm>
            <a:prstGeom prst="roundRect">
              <a:avLst>
                <a:gd name="adj" fmla="val 10710"/>
              </a:avLst>
            </a:prstGeom>
            <a:solidFill>
              <a:schemeClr val="bg1"/>
            </a:solidFill>
            <a:ln>
              <a:noFill/>
            </a:ln>
            <a:effectLst>
              <a:outerShdw blurRad="1016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entury Gothic" panose="020B0502020202020204" pitchFamily="34" charset="0"/>
              </a:endParaRPr>
            </a:p>
          </p:txBody>
        </p:sp>
        <p:sp>
          <p:nvSpPr>
            <p:cNvPr id="54" name="Freeform: Shape 53">
              <a:extLst>
                <a:ext uri="{FF2B5EF4-FFF2-40B4-BE49-F238E27FC236}">
                  <a16:creationId xmlns:a16="http://schemas.microsoft.com/office/drawing/2014/main" id="{E76B24D8-8371-49F7-A64C-9CBC8EB3B466}"/>
                </a:ext>
              </a:extLst>
            </p:cNvPr>
            <p:cNvSpPr/>
            <p:nvPr/>
          </p:nvSpPr>
          <p:spPr>
            <a:xfrm>
              <a:off x="396543" y="3858690"/>
              <a:ext cx="1383406" cy="314711"/>
            </a:xfrm>
            <a:custGeom>
              <a:avLst/>
              <a:gdLst>
                <a:gd name="connsiteX0" fmla="*/ 329036 w 1919221"/>
                <a:gd name="connsiteY0" fmla="*/ 328979 h 329157"/>
                <a:gd name="connsiteX1" fmla="*/ 617515 w 1919221"/>
                <a:gd name="connsiteY1" fmla="*/ 158503 h 329157"/>
                <a:gd name="connsiteX2" fmla="*/ 1760419 w 1919221"/>
                <a:gd name="connsiteY2" fmla="*/ 158503 h 329157"/>
                <a:gd name="connsiteX3" fmla="*/ 1919100 w 1919221"/>
                <a:gd name="connsiteY3" fmla="*/ -179 h 329157"/>
                <a:gd name="connsiteX4" fmla="*/ -122 w 1919221"/>
                <a:gd name="connsiteY4" fmla="*/ -179 h 329157"/>
                <a:gd name="connsiteX5" fmla="*/ 329036 w 1919221"/>
                <a:gd name="connsiteY5" fmla="*/ 328979 h 32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221" h="329157">
                  <a:moveTo>
                    <a:pt x="329036" y="328979"/>
                  </a:moveTo>
                  <a:cubicBezTo>
                    <a:pt x="449097" y="329039"/>
                    <a:pt x="559657" y="263701"/>
                    <a:pt x="617515" y="158503"/>
                  </a:cubicBezTo>
                  <a:lnTo>
                    <a:pt x="1760419" y="158503"/>
                  </a:lnTo>
                  <a:cubicBezTo>
                    <a:pt x="1848058" y="158503"/>
                    <a:pt x="1919100" y="87460"/>
                    <a:pt x="1919100" y="-179"/>
                  </a:cubicBezTo>
                  <a:lnTo>
                    <a:pt x="-122" y="-179"/>
                  </a:lnTo>
                  <a:cubicBezTo>
                    <a:pt x="-122" y="181610"/>
                    <a:pt x="147247" y="328979"/>
                    <a:pt x="329036" y="328979"/>
                  </a:cubicBezTo>
                  <a:close/>
                </a:path>
              </a:pathLst>
            </a:custGeom>
            <a:gradFill>
              <a:gsLst>
                <a:gs pos="0">
                  <a:srgbClr val="03B9E2"/>
                </a:gs>
                <a:gs pos="50000">
                  <a:srgbClr val="02A5E1"/>
                </a:gs>
                <a:gs pos="100000">
                  <a:srgbClr val="0292E1"/>
                </a:gs>
              </a:gsLst>
              <a:lin ang="7783513" scaled="1"/>
            </a:gradFill>
            <a:ln w="6018" cap="flat">
              <a:noFill/>
              <a:prstDash val="solid"/>
              <a:miter/>
            </a:ln>
          </p:spPr>
          <p:txBody>
            <a:bodyPr rtlCol="0" anchor="ctr"/>
            <a:lstStyle/>
            <a:p>
              <a:endParaRPr lang="en-IN">
                <a:latin typeface="Century Gothic" panose="020B0502020202020204" pitchFamily="34" charset="0"/>
              </a:endParaRPr>
            </a:p>
          </p:txBody>
        </p:sp>
        <p:sp>
          <p:nvSpPr>
            <p:cNvPr id="55" name="Freeform: Shape 54">
              <a:extLst>
                <a:ext uri="{FF2B5EF4-FFF2-40B4-BE49-F238E27FC236}">
                  <a16:creationId xmlns:a16="http://schemas.microsoft.com/office/drawing/2014/main" id="{C1273B2B-0844-16F3-9222-96D7FEA11034}"/>
                </a:ext>
              </a:extLst>
            </p:cNvPr>
            <p:cNvSpPr/>
            <p:nvPr/>
          </p:nvSpPr>
          <p:spPr>
            <a:xfrm>
              <a:off x="396488" y="3545386"/>
              <a:ext cx="1383462" cy="629657"/>
            </a:xfrm>
            <a:custGeom>
              <a:avLst/>
              <a:gdLst>
                <a:gd name="connsiteX0" fmla="*/ 1760496 w 1919298"/>
                <a:gd name="connsiteY0" fmla="*/ 170389 h 658558"/>
                <a:gd name="connsiteX1" fmla="*/ 617592 w 1919298"/>
                <a:gd name="connsiteY1" fmla="*/ 170389 h 658558"/>
                <a:gd name="connsiteX2" fmla="*/ 170443 w 1919298"/>
                <a:gd name="connsiteY2" fmla="*/ 40664 h 658558"/>
                <a:gd name="connsiteX3" fmla="*/ 40724 w 1919298"/>
                <a:gd name="connsiteY3" fmla="*/ 487812 h 658558"/>
                <a:gd name="connsiteX4" fmla="*/ 487866 w 1919298"/>
                <a:gd name="connsiteY4" fmla="*/ 617538 h 658558"/>
                <a:gd name="connsiteX5" fmla="*/ 617592 w 1919298"/>
                <a:gd name="connsiteY5" fmla="*/ 487812 h 658558"/>
                <a:gd name="connsiteX6" fmla="*/ 1760496 w 1919298"/>
                <a:gd name="connsiteY6" fmla="*/ 487812 h 658558"/>
                <a:gd name="connsiteX7" fmla="*/ 1919177 w 1919298"/>
                <a:gd name="connsiteY7" fmla="*/ 329131 h 658558"/>
                <a:gd name="connsiteX8" fmla="*/ 1919177 w 1919298"/>
                <a:gd name="connsiteY8" fmla="*/ 329131 h 658558"/>
                <a:gd name="connsiteX9" fmla="*/ 1760496 w 1919298"/>
                <a:gd name="connsiteY9" fmla="*/ 170389 h 65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9298" h="658558">
                  <a:moveTo>
                    <a:pt x="1760496" y="170389"/>
                  </a:moveTo>
                  <a:lnTo>
                    <a:pt x="617592" y="170389"/>
                  </a:lnTo>
                  <a:cubicBezTo>
                    <a:pt x="529935" y="11088"/>
                    <a:pt x="329744" y="-46987"/>
                    <a:pt x="170443" y="40664"/>
                  </a:cubicBezTo>
                  <a:cubicBezTo>
                    <a:pt x="11148" y="128321"/>
                    <a:pt x="-46933" y="328517"/>
                    <a:pt x="40724" y="487812"/>
                  </a:cubicBezTo>
                  <a:cubicBezTo>
                    <a:pt x="128375" y="647114"/>
                    <a:pt x="328571" y="705189"/>
                    <a:pt x="487866" y="617538"/>
                  </a:cubicBezTo>
                  <a:cubicBezTo>
                    <a:pt x="542529" y="587462"/>
                    <a:pt x="587516" y="542469"/>
                    <a:pt x="617592" y="487812"/>
                  </a:cubicBezTo>
                  <a:lnTo>
                    <a:pt x="1760496" y="487812"/>
                  </a:lnTo>
                  <a:cubicBezTo>
                    <a:pt x="1848134" y="487812"/>
                    <a:pt x="1919177" y="416770"/>
                    <a:pt x="1919177" y="329131"/>
                  </a:cubicBezTo>
                  <a:lnTo>
                    <a:pt x="1919177" y="329131"/>
                  </a:lnTo>
                  <a:cubicBezTo>
                    <a:pt x="1919177" y="241486"/>
                    <a:pt x="1848141" y="170425"/>
                    <a:pt x="1760496" y="170389"/>
                  </a:cubicBezTo>
                  <a:close/>
                </a:path>
              </a:pathLst>
            </a:custGeom>
            <a:solidFill>
              <a:schemeClr val="accent1"/>
            </a:solidFill>
            <a:ln w="6018" cap="flat">
              <a:noFill/>
              <a:prstDash val="solid"/>
              <a:miter/>
            </a:ln>
          </p:spPr>
          <p:txBody>
            <a:bodyPr rtlCol="0" anchor="ctr"/>
            <a:lstStyle/>
            <a:p>
              <a:endParaRPr lang="en-IN">
                <a:latin typeface="Century Gothic" panose="020B0502020202020204" pitchFamily="34" charset="0"/>
              </a:endParaRPr>
            </a:p>
          </p:txBody>
        </p:sp>
        <p:sp>
          <p:nvSpPr>
            <p:cNvPr id="56" name="Freeform: Shape 55">
              <a:extLst>
                <a:ext uri="{FF2B5EF4-FFF2-40B4-BE49-F238E27FC236}">
                  <a16:creationId xmlns:a16="http://schemas.microsoft.com/office/drawing/2014/main" id="{98FEE8B6-61F1-1701-412C-5DFC0B514449}"/>
                </a:ext>
              </a:extLst>
            </p:cNvPr>
            <p:cNvSpPr/>
            <p:nvPr/>
          </p:nvSpPr>
          <p:spPr>
            <a:xfrm>
              <a:off x="462040" y="3632350"/>
              <a:ext cx="343531" cy="455671"/>
            </a:xfrm>
            <a:custGeom>
              <a:avLst/>
              <a:gdLst>
                <a:gd name="connsiteX0" fmla="*/ 476586 w 476586"/>
                <a:gd name="connsiteY0" fmla="*/ 238293 h 476586"/>
                <a:gd name="connsiteX1" fmla="*/ 238293 w 476586"/>
                <a:gd name="connsiteY1" fmla="*/ 476586 h 476586"/>
                <a:gd name="connsiteX2" fmla="*/ 0 w 476586"/>
                <a:gd name="connsiteY2" fmla="*/ 238293 h 476586"/>
                <a:gd name="connsiteX3" fmla="*/ 238293 w 476586"/>
                <a:gd name="connsiteY3" fmla="*/ 0 h 476586"/>
                <a:gd name="connsiteX4" fmla="*/ 476586 w 476586"/>
                <a:gd name="connsiteY4" fmla="*/ 238293 h 476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586" h="476586">
                  <a:moveTo>
                    <a:pt x="476586" y="238293"/>
                  </a:moveTo>
                  <a:cubicBezTo>
                    <a:pt x="476586" y="369899"/>
                    <a:pt x="369899" y="476586"/>
                    <a:pt x="238293" y="476586"/>
                  </a:cubicBezTo>
                  <a:cubicBezTo>
                    <a:pt x="106687" y="476586"/>
                    <a:pt x="0" y="369899"/>
                    <a:pt x="0" y="238293"/>
                  </a:cubicBezTo>
                  <a:cubicBezTo>
                    <a:pt x="0" y="106687"/>
                    <a:pt x="106687" y="0"/>
                    <a:pt x="238293" y="0"/>
                  </a:cubicBezTo>
                  <a:cubicBezTo>
                    <a:pt x="369899" y="0"/>
                    <a:pt x="476586" y="106687"/>
                    <a:pt x="476586" y="238293"/>
                  </a:cubicBezTo>
                  <a:close/>
                </a:path>
              </a:pathLst>
            </a:custGeom>
            <a:solidFill>
              <a:srgbClr val="FFFFFF"/>
            </a:solidFill>
            <a:ln w="6018" cap="flat">
              <a:noFill/>
              <a:prstDash val="solid"/>
              <a:miter/>
            </a:ln>
          </p:spPr>
          <p:txBody>
            <a:bodyPr rtlCol="0" anchor="ctr"/>
            <a:lstStyle/>
            <a:p>
              <a:endParaRPr lang="en-IN">
                <a:latin typeface="Century Gothic" panose="020B0502020202020204" pitchFamily="34" charset="0"/>
              </a:endParaRPr>
            </a:p>
          </p:txBody>
        </p:sp>
        <p:sp>
          <p:nvSpPr>
            <p:cNvPr id="57" name="Freeform: Shape 56">
              <a:extLst>
                <a:ext uri="{FF2B5EF4-FFF2-40B4-BE49-F238E27FC236}">
                  <a16:creationId xmlns:a16="http://schemas.microsoft.com/office/drawing/2014/main" id="{09EB5FA2-3791-B954-9217-C64219FEA4AD}"/>
                </a:ext>
              </a:extLst>
            </p:cNvPr>
            <p:cNvSpPr/>
            <p:nvPr/>
          </p:nvSpPr>
          <p:spPr>
            <a:xfrm>
              <a:off x="2359051" y="3858057"/>
              <a:ext cx="1383277" cy="314711"/>
            </a:xfrm>
            <a:custGeom>
              <a:avLst/>
              <a:gdLst>
                <a:gd name="connsiteX0" fmla="*/ 328855 w 1919041"/>
                <a:gd name="connsiteY0" fmla="*/ 328979 h 329157"/>
                <a:gd name="connsiteX1" fmla="*/ 617334 w 1919041"/>
                <a:gd name="connsiteY1" fmla="*/ 158503 h 329157"/>
                <a:gd name="connsiteX2" fmla="*/ 1760178 w 1919041"/>
                <a:gd name="connsiteY2" fmla="*/ 158503 h 329157"/>
                <a:gd name="connsiteX3" fmla="*/ 1918920 w 1919041"/>
                <a:gd name="connsiteY3" fmla="*/ -179 h 329157"/>
                <a:gd name="connsiteX4" fmla="*/ -122 w 1919041"/>
                <a:gd name="connsiteY4" fmla="*/ -179 h 329157"/>
                <a:gd name="connsiteX5" fmla="*/ 328855 w 1919041"/>
                <a:gd name="connsiteY5" fmla="*/ 328979 h 32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041" h="329157">
                  <a:moveTo>
                    <a:pt x="328855" y="328979"/>
                  </a:moveTo>
                  <a:cubicBezTo>
                    <a:pt x="448910" y="329027"/>
                    <a:pt x="559470" y="263695"/>
                    <a:pt x="617334" y="158503"/>
                  </a:cubicBezTo>
                  <a:lnTo>
                    <a:pt x="1760178" y="158503"/>
                  </a:lnTo>
                  <a:cubicBezTo>
                    <a:pt x="1847823" y="158503"/>
                    <a:pt x="1918884" y="87466"/>
                    <a:pt x="1918920" y="-179"/>
                  </a:cubicBezTo>
                  <a:lnTo>
                    <a:pt x="-122" y="-179"/>
                  </a:lnTo>
                  <a:cubicBezTo>
                    <a:pt x="-122" y="181538"/>
                    <a:pt x="147139" y="328876"/>
                    <a:pt x="328855" y="328979"/>
                  </a:cubicBezTo>
                  <a:close/>
                </a:path>
              </a:pathLst>
            </a:custGeom>
            <a:gradFill>
              <a:gsLst>
                <a:gs pos="0">
                  <a:srgbClr val="03B9E2"/>
                </a:gs>
                <a:gs pos="50000">
                  <a:srgbClr val="02A5E1"/>
                </a:gs>
                <a:gs pos="100000">
                  <a:srgbClr val="0292E1"/>
                </a:gs>
              </a:gsLst>
              <a:lin ang="7783513" scaled="1"/>
            </a:gradFill>
            <a:ln w="6018" cap="flat">
              <a:noFill/>
              <a:prstDash val="solid"/>
              <a:miter/>
            </a:ln>
          </p:spPr>
          <p:txBody>
            <a:bodyPr rtlCol="0" anchor="ctr"/>
            <a:lstStyle/>
            <a:p>
              <a:endParaRPr lang="en-IN">
                <a:latin typeface="Century Gothic" panose="020B0502020202020204" pitchFamily="34" charset="0"/>
              </a:endParaRPr>
            </a:p>
          </p:txBody>
        </p:sp>
        <p:sp>
          <p:nvSpPr>
            <p:cNvPr id="58" name="Freeform: Shape 57">
              <a:extLst>
                <a:ext uri="{FF2B5EF4-FFF2-40B4-BE49-F238E27FC236}">
                  <a16:creationId xmlns:a16="http://schemas.microsoft.com/office/drawing/2014/main" id="{5014535D-337B-08ED-65DA-FCEA4244FD0A}"/>
                </a:ext>
              </a:extLst>
            </p:cNvPr>
            <p:cNvSpPr/>
            <p:nvPr/>
          </p:nvSpPr>
          <p:spPr>
            <a:xfrm>
              <a:off x="2358867" y="3545386"/>
              <a:ext cx="1383462" cy="629657"/>
            </a:xfrm>
            <a:custGeom>
              <a:avLst/>
              <a:gdLst>
                <a:gd name="connsiteX0" fmla="*/ 1760436 w 1919298"/>
                <a:gd name="connsiteY0" fmla="*/ 170389 h 658558"/>
                <a:gd name="connsiteX1" fmla="*/ 617592 w 1919298"/>
                <a:gd name="connsiteY1" fmla="*/ 170389 h 658558"/>
                <a:gd name="connsiteX2" fmla="*/ 170443 w 1919298"/>
                <a:gd name="connsiteY2" fmla="*/ 40664 h 658558"/>
                <a:gd name="connsiteX3" fmla="*/ 40724 w 1919298"/>
                <a:gd name="connsiteY3" fmla="*/ 487812 h 658558"/>
                <a:gd name="connsiteX4" fmla="*/ 487866 w 1919298"/>
                <a:gd name="connsiteY4" fmla="*/ 617538 h 658558"/>
                <a:gd name="connsiteX5" fmla="*/ 617592 w 1919298"/>
                <a:gd name="connsiteY5" fmla="*/ 487812 h 658558"/>
                <a:gd name="connsiteX6" fmla="*/ 1760436 w 1919298"/>
                <a:gd name="connsiteY6" fmla="*/ 487812 h 658558"/>
                <a:gd name="connsiteX7" fmla="*/ 1919177 w 1919298"/>
                <a:gd name="connsiteY7" fmla="*/ 329131 h 658558"/>
                <a:gd name="connsiteX8" fmla="*/ 1919177 w 1919298"/>
                <a:gd name="connsiteY8" fmla="*/ 329131 h 658558"/>
                <a:gd name="connsiteX9" fmla="*/ 1760436 w 1919298"/>
                <a:gd name="connsiteY9" fmla="*/ 170389 h 65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9298" h="658558">
                  <a:moveTo>
                    <a:pt x="1760436" y="170389"/>
                  </a:moveTo>
                  <a:lnTo>
                    <a:pt x="617592" y="170389"/>
                  </a:lnTo>
                  <a:cubicBezTo>
                    <a:pt x="529935" y="11088"/>
                    <a:pt x="329745" y="-46987"/>
                    <a:pt x="170443" y="40664"/>
                  </a:cubicBezTo>
                  <a:cubicBezTo>
                    <a:pt x="11148" y="128321"/>
                    <a:pt x="-46933" y="328517"/>
                    <a:pt x="40724" y="487812"/>
                  </a:cubicBezTo>
                  <a:cubicBezTo>
                    <a:pt x="128375" y="647114"/>
                    <a:pt x="328571" y="705189"/>
                    <a:pt x="487866" y="617538"/>
                  </a:cubicBezTo>
                  <a:cubicBezTo>
                    <a:pt x="542529" y="587462"/>
                    <a:pt x="587516" y="542469"/>
                    <a:pt x="617592" y="487812"/>
                  </a:cubicBezTo>
                  <a:lnTo>
                    <a:pt x="1760436" y="487812"/>
                  </a:lnTo>
                  <a:cubicBezTo>
                    <a:pt x="1848080" y="487812"/>
                    <a:pt x="1919141" y="416776"/>
                    <a:pt x="1919177" y="329131"/>
                  </a:cubicBezTo>
                  <a:lnTo>
                    <a:pt x="1919177" y="329131"/>
                  </a:lnTo>
                  <a:cubicBezTo>
                    <a:pt x="1919177" y="241462"/>
                    <a:pt x="1848104" y="170389"/>
                    <a:pt x="1760436" y="170389"/>
                  </a:cubicBezTo>
                  <a:close/>
                </a:path>
              </a:pathLst>
            </a:custGeom>
            <a:solidFill>
              <a:srgbClr val="00CCFF"/>
            </a:solidFill>
            <a:ln w="6018" cap="flat">
              <a:noFill/>
              <a:prstDash val="solid"/>
              <a:miter/>
            </a:ln>
          </p:spPr>
          <p:txBody>
            <a:bodyPr rtlCol="0" anchor="ctr"/>
            <a:lstStyle/>
            <a:p>
              <a:endParaRPr lang="en-IN">
                <a:latin typeface="Century Gothic" panose="020B0502020202020204" pitchFamily="34" charset="0"/>
              </a:endParaRPr>
            </a:p>
          </p:txBody>
        </p:sp>
        <p:sp>
          <p:nvSpPr>
            <p:cNvPr id="59" name="Freeform: Shape 58">
              <a:extLst>
                <a:ext uri="{FF2B5EF4-FFF2-40B4-BE49-F238E27FC236}">
                  <a16:creationId xmlns:a16="http://schemas.microsoft.com/office/drawing/2014/main" id="{4490FCB3-D87F-6F9C-3947-3FEA1B10DFF4}"/>
                </a:ext>
              </a:extLst>
            </p:cNvPr>
            <p:cNvSpPr/>
            <p:nvPr/>
          </p:nvSpPr>
          <p:spPr>
            <a:xfrm>
              <a:off x="2424418" y="3632350"/>
              <a:ext cx="343531" cy="455671"/>
            </a:xfrm>
            <a:custGeom>
              <a:avLst/>
              <a:gdLst>
                <a:gd name="connsiteX0" fmla="*/ 476586 w 476586"/>
                <a:gd name="connsiteY0" fmla="*/ 238293 h 476586"/>
                <a:gd name="connsiteX1" fmla="*/ 238293 w 476586"/>
                <a:gd name="connsiteY1" fmla="*/ 476586 h 476586"/>
                <a:gd name="connsiteX2" fmla="*/ 0 w 476586"/>
                <a:gd name="connsiteY2" fmla="*/ 238293 h 476586"/>
                <a:gd name="connsiteX3" fmla="*/ 238293 w 476586"/>
                <a:gd name="connsiteY3" fmla="*/ 0 h 476586"/>
                <a:gd name="connsiteX4" fmla="*/ 476586 w 476586"/>
                <a:gd name="connsiteY4" fmla="*/ 238293 h 476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586" h="476586">
                  <a:moveTo>
                    <a:pt x="476586" y="238293"/>
                  </a:moveTo>
                  <a:cubicBezTo>
                    <a:pt x="476586" y="369899"/>
                    <a:pt x="369898" y="476586"/>
                    <a:pt x="238293" y="476586"/>
                  </a:cubicBezTo>
                  <a:cubicBezTo>
                    <a:pt x="106687" y="476586"/>
                    <a:pt x="0" y="369899"/>
                    <a:pt x="0" y="238293"/>
                  </a:cubicBezTo>
                  <a:cubicBezTo>
                    <a:pt x="0" y="106687"/>
                    <a:pt x="106687" y="0"/>
                    <a:pt x="238293" y="0"/>
                  </a:cubicBezTo>
                  <a:cubicBezTo>
                    <a:pt x="369898" y="0"/>
                    <a:pt x="476586" y="106687"/>
                    <a:pt x="476586" y="238293"/>
                  </a:cubicBezTo>
                  <a:close/>
                </a:path>
              </a:pathLst>
            </a:custGeom>
            <a:solidFill>
              <a:srgbClr val="FFFFFF"/>
            </a:solidFill>
            <a:ln w="6018" cap="flat">
              <a:noFill/>
              <a:prstDash val="solid"/>
              <a:miter/>
            </a:ln>
          </p:spPr>
          <p:txBody>
            <a:bodyPr rtlCol="0" anchor="ctr"/>
            <a:lstStyle/>
            <a:p>
              <a:endParaRPr lang="en-IN">
                <a:latin typeface="Century Gothic" panose="020B0502020202020204" pitchFamily="34" charset="0"/>
              </a:endParaRPr>
            </a:p>
          </p:txBody>
        </p:sp>
        <p:sp>
          <p:nvSpPr>
            <p:cNvPr id="60" name="Freeform: Shape 59">
              <a:extLst>
                <a:ext uri="{FF2B5EF4-FFF2-40B4-BE49-F238E27FC236}">
                  <a16:creationId xmlns:a16="http://schemas.microsoft.com/office/drawing/2014/main" id="{D8850F80-1D92-03FE-E44C-111DC9FFBB30}"/>
                </a:ext>
              </a:extLst>
            </p:cNvPr>
            <p:cNvSpPr/>
            <p:nvPr/>
          </p:nvSpPr>
          <p:spPr>
            <a:xfrm>
              <a:off x="4311237" y="3859438"/>
              <a:ext cx="1383364" cy="314769"/>
            </a:xfrm>
            <a:custGeom>
              <a:avLst/>
              <a:gdLst>
                <a:gd name="connsiteX0" fmla="*/ 329036 w 1919162"/>
                <a:gd name="connsiteY0" fmla="*/ 329039 h 329217"/>
                <a:gd name="connsiteX1" fmla="*/ 617515 w 1919162"/>
                <a:gd name="connsiteY1" fmla="*/ 158503 h 329217"/>
                <a:gd name="connsiteX2" fmla="*/ 1760359 w 1919162"/>
                <a:gd name="connsiteY2" fmla="*/ 158503 h 329217"/>
                <a:gd name="connsiteX3" fmla="*/ 1919041 w 1919162"/>
                <a:gd name="connsiteY3" fmla="*/ -58 h 329217"/>
                <a:gd name="connsiteX4" fmla="*/ 1919041 w 1919162"/>
                <a:gd name="connsiteY4" fmla="*/ -179 h 329217"/>
                <a:gd name="connsiteX5" fmla="*/ -122 w 1919162"/>
                <a:gd name="connsiteY5" fmla="*/ -179 h 329217"/>
                <a:gd name="connsiteX6" fmla="*/ 328976 w 1919162"/>
                <a:gd name="connsiteY6" fmla="*/ 329039 h 329217"/>
                <a:gd name="connsiteX7" fmla="*/ 329036 w 1919162"/>
                <a:gd name="connsiteY7" fmla="*/ 329039 h 32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9162" h="329217">
                  <a:moveTo>
                    <a:pt x="329036" y="329039"/>
                  </a:moveTo>
                  <a:cubicBezTo>
                    <a:pt x="449085" y="329063"/>
                    <a:pt x="559627" y="263707"/>
                    <a:pt x="617515" y="158503"/>
                  </a:cubicBezTo>
                  <a:lnTo>
                    <a:pt x="1760359" y="158503"/>
                  </a:lnTo>
                  <a:cubicBezTo>
                    <a:pt x="1847974" y="158539"/>
                    <a:pt x="1918980" y="87544"/>
                    <a:pt x="1919041" y="-58"/>
                  </a:cubicBezTo>
                  <a:cubicBezTo>
                    <a:pt x="1919041" y="-100"/>
                    <a:pt x="1919041" y="-137"/>
                    <a:pt x="1919041" y="-179"/>
                  </a:cubicBezTo>
                  <a:lnTo>
                    <a:pt x="-122" y="-179"/>
                  </a:lnTo>
                  <a:cubicBezTo>
                    <a:pt x="-181" y="181610"/>
                    <a:pt x="147188" y="329003"/>
                    <a:pt x="328976" y="329039"/>
                  </a:cubicBezTo>
                  <a:cubicBezTo>
                    <a:pt x="328976" y="329039"/>
                    <a:pt x="329036" y="329039"/>
                    <a:pt x="329036" y="329039"/>
                  </a:cubicBezTo>
                  <a:close/>
                </a:path>
              </a:pathLst>
            </a:custGeom>
            <a:gradFill>
              <a:gsLst>
                <a:gs pos="0">
                  <a:srgbClr val="03B9E2"/>
                </a:gs>
                <a:gs pos="50000">
                  <a:srgbClr val="02A5E1"/>
                </a:gs>
                <a:gs pos="100000">
                  <a:srgbClr val="0292E1"/>
                </a:gs>
              </a:gsLst>
              <a:lin ang="7783608" scaled="1"/>
            </a:gradFill>
            <a:ln w="6018" cap="flat">
              <a:noFill/>
              <a:prstDash val="solid"/>
              <a:miter/>
            </a:ln>
          </p:spPr>
          <p:txBody>
            <a:bodyPr rtlCol="0" anchor="ctr"/>
            <a:lstStyle/>
            <a:p>
              <a:endParaRPr lang="en-IN">
                <a:latin typeface="Century Gothic" panose="020B0502020202020204" pitchFamily="34" charset="0"/>
              </a:endParaRPr>
            </a:p>
          </p:txBody>
        </p:sp>
        <p:sp>
          <p:nvSpPr>
            <p:cNvPr id="61" name="Freeform: Shape 60">
              <a:extLst>
                <a:ext uri="{FF2B5EF4-FFF2-40B4-BE49-F238E27FC236}">
                  <a16:creationId xmlns:a16="http://schemas.microsoft.com/office/drawing/2014/main" id="{1B835B34-9EFE-7537-FA9A-F3A794350DDF}"/>
                </a:ext>
              </a:extLst>
            </p:cNvPr>
            <p:cNvSpPr/>
            <p:nvPr/>
          </p:nvSpPr>
          <p:spPr>
            <a:xfrm>
              <a:off x="4311178" y="3545386"/>
              <a:ext cx="1383422" cy="629657"/>
            </a:xfrm>
            <a:custGeom>
              <a:avLst/>
              <a:gdLst>
                <a:gd name="connsiteX0" fmla="*/ 1760440 w 1919243"/>
                <a:gd name="connsiteY0" fmla="*/ 170389 h 658558"/>
                <a:gd name="connsiteX1" fmla="*/ 617596 w 1919243"/>
                <a:gd name="connsiteY1" fmla="*/ 170389 h 658558"/>
                <a:gd name="connsiteX2" fmla="*/ 170436 w 1919243"/>
                <a:gd name="connsiteY2" fmla="*/ 40664 h 658558"/>
                <a:gd name="connsiteX3" fmla="*/ 40698 w 1919243"/>
                <a:gd name="connsiteY3" fmla="*/ 487812 h 658558"/>
                <a:gd name="connsiteX4" fmla="*/ 487859 w 1919243"/>
                <a:gd name="connsiteY4" fmla="*/ 617538 h 658558"/>
                <a:gd name="connsiteX5" fmla="*/ 617596 w 1919243"/>
                <a:gd name="connsiteY5" fmla="*/ 487812 h 658558"/>
                <a:gd name="connsiteX6" fmla="*/ 1760440 w 1919243"/>
                <a:gd name="connsiteY6" fmla="*/ 487812 h 658558"/>
                <a:gd name="connsiteX7" fmla="*/ 1919122 w 1919243"/>
                <a:gd name="connsiteY7" fmla="*/ 329131 h 658558"/>
                <a:gd name="connsiteX8" fmla="*/ 1919122 w 1919243"/>
                <a:gd name="connsiteY8" fmla="*/ 329131 h 658558"/>
                <a:gd name="connsiteX9" fmla="*/ 1760500 w 1919243"/>
                <a:gd name="connsiteY9" fmla="*/ 170389 h 658558"/>
                <a:gd name="connsiteX10" fmla="*/ 1760440 w 1919243"/>
                <a:gd name="connsiteY10" fmla="*/ 170389 h 65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9243" h="658558">
                  <a:moveTo>
                    <a:pt x="1760440" y="170389"/>
                  </a:moveTo>
                  <a:lnTo>
                    <a:pt x="617596" y="170389"/>
                  </a:lnTo>
                  <a:cubicBezTo>
                    <a:pt x="529921" y="11088"/>
                    <a:pt x="329719" y="-46987"/>
                    <a:pt x="170436" y="40664"/>
                  </a:cubicBezTo>
                  <a:cubicBezTo>
                    <a:pt x="11153" y="128321"/>
                    <a:pt x="-46916" y="328517"/>
                    <a:pt x="40698" y="487812"/>
                  </a:cubicBezTo>
                  <a:cubicBezTo>
                    <a:pt x="128373" y="647114"/>
                    <a:pt x="328576" y="705189"/>
                    <a:pt x="487859" y="617538"/>
                  </a:cubicBezTo>
                  <a:cubicBezTo>
                    <a:pt x="542558" y="587462"/>
                    <a:pt x="587508" y="542469"/>
                    <a:pt x="617596" y="487812"/>
                  </a:cubicBezTo>
                  <a:lnTo>
                    <a:pt x="1760440" y="487812"/>
                  </a:lnTo>
                  <a:cubicBezTo>
                    <a:pt x="1848055" y="487812"/>
                    <a:pt x="1919122" y="416770"/>
                    <a:pt x="1919122" y="329131"/>
                  </a:cubicBezTo>
                  <a:lnTo>
                    <a:pt x="1919122" y="329131"/>
                  </a:lnTo>
                  <a:cubicBezTo>
                    <a:pt x="1919182" y="241492"/>
                    <a:pt x="1848115" y="170425"/>
                    <a:pt x="1760500" y="170389"/>
                  </a:cubicBezTo>
                  <a:cubicBezTo>
                    <a:pt x="1760500" y="170389"/>
                    <a:pt x="1760440" y="170389"/>
                    <a:pt x="1760440" y="170389"/>
                  </a:cubicBezTo>
                  <a:close/>
                </a:path>
              </a:pathLst>
            </a:custGeom>
            <a:solidFill>
              <a:srgbClr val="00FFFF"/>
            </a:solidFill>
            <a:ln w="6018" cap="flat">
              <a:noFill/>
              <a:prstDash val="solid"/>
              <a:miter/>
            </a:ln>
          </p:spPr>
          <p:txBody>
            <a:bodyPr rtlCol="0" anchor="ctr"/>
            <a:lstStyle/>
            <a:p>
              <a:endParaRPr lang="en-IN">
                <a:latin typeface="Century Gothic" panose="020B0502020202020204" pitchFamily="34" charset="0"/>
              </a:endParaRPr>
            </a:p>
          </p:txBody>
        </p:sp>
        <p:sp>
          <p:nvSpPr>
            <p:cNvPr id="62" name="Freeform: Shape 61">
              <a:extLst>
                <a:ext uri="{FF2B5EF4-FFF2-40B4-BE49-F238E27FC236}">
                  <a16:creationId xmlns:a16="http://schemas.microsoft.com/office/drawing/2014/main" id="{574879FF-E5B3-E182-27E1-127701DFB585}"/>
                </a:ext>
              </a:extLst>
            </p:cNvPr>
            <p:cNvSpPr/>
            <p:nvPr/>
          </p:nvSpPr>
          <p:spPr>
            <a:xfrm>
              <a:off x="4376733" y="3632350"/>
              <a:ext cx="343531" cy="455671"/>
            </a:xfrm>
            <a:custGeom>
              <a:avLst/>
              <a:gdLst>
                <a:gd name="connsiteX0" fmla="*/ 476586 w 476586"/>
                <a:gd name="connsiteY0" fmla="*/ 238293 h 476586"/>
                <a:gd name="connsiteX1" fmla="*/ 238293 w 476586"/>
                <a:gd name="connsiteY1" fmla="*/ 476586 h 476586"/>
                <a:gd name="connsiteX2" fmla="*/ 0 w 476586"/>
                <a:gd name="connsiteY2" fmla="*/ 238293 h 476586"/>
                <a:gd name="connsiteX3" fmla="*/ 238293 w 476586"/>
                <a:gd name="connsiteY3" fmla="*/ 0 h 476586"/>
                <a:gd name="connsiteX4" fmla="*/ 476586 w 476586"/>
                <a:gd name="connsiteY4" fmla="*/ 238293 h 476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586" h="476586">
                  <a:moveTo>
                    <a:pt x="476586" y="238293"/>
                  </a:moveTo>
                  <a:cubicBezTo>
                    <a:pt x="476586" y="369899"/>
                    <a:pt x="369899" y="476586"/>
                    <a:pt x="238293" y="476586"/>
                  </a:cubicBezTo>
                  <a:cubicBezTo>
                    <a:pt x="106688" y="476586"/>
                    <a:pt x="0" y="369899"/>
                    <a:pt x="0" y="238293"/>
                  </a:cubicBezTo>
                  <a:cubicBezTo>
                    <a:pt x="0" y="106687"/>
                    <a:pt x="106688" y="0"/>
                    <a:pt x="238293" y="0"/>
                  </a:cubicBezTo>
                  <a:cubicBezTo>
                    <a:pt x="369899" y="0"/>
                    <a:pt x="476586" y="106687"/>
                    <a:pt x="476586" y="238293"/>
                  </a:cubicBezTo>
                  <a:close/>
                </a:path>
              </a:pathLst>
            </a:custGeom>
            <a:solidFill>
              <a:srgbClr val="FFFFFF"/>
            </a:solidFill>
            <a:ln w="6018" cap="flat">
              <a:noFill/>
              <a:prstDash val="solid"/>
              <a:miter/>
            </a:ln>
          </p:spPr>
          <p:txBody>
            <a:bodyPr rtlCol="0" anchor="ctr"/>
            <a:lstStyle/>
            <a:p>
              <a:endParaRPr lang="en-IN">
                <a:latin typeface="Century Gothic" panose="020B0502020202020204" pitchFamily="34" charset="0"/>
              </a:endParaRPr>
            </a:p>
          </p:txBody>
        </p:sp>
        <p:sp>
          <p:nvSpPr>
            <p:cNvPr id="63" name="Freeform: Shape 62">
              <a:extLst>
                <a:ext uri="{FF2B5EF4-FFF2-40B4-BE49-F238E27FC236}">
                  <a16:creationId xmlns:a16="http://schemas.microsoft.com/office/drawing/2014/main" id="{0C5D885B-5017-4098-2725-9E56BC81603E}"/>
                </a:ext>
              </a:extLst>
            </p:cNvPr>
            <p:cNvSpPr/>
            <p:nvPr/>
          </p:nvSpPr>
          <p:spPr>
            <a:xfrm>
              <a:off x="6283678" y="3859438"/>
              <a:ext cx="1383363" cy="314769"/>
            </a:xfrm>
            <a:custGeom>
              <a:avLst/>
              <a:gdLst>
                <a:gd name="connsiteX0" fmla="*/ 329036 w 1919161"/>
                <a:gd name="connsiteY0" fmla="*/ 329039 h 329217"/>
                <a:gd name="connsiteX1" fmla="*/ 617514 w 1919161"/>
                <a:gd name="connsiteY1" fmla="*/ 158503 h 329217"/>
                <a:gd name="connsiteX2" fmla="*/ 1760358 w 1919161"/>
                <a:gd name="connsiteY2" fmla="*/ 158503 h 329217"/>
                <a:gd name="connsiteX3" fmla="*/ 1919040 w 1919161"/>
                <a:gd name="connsiteY3" fmla="*/ -58 h 329217"/>
                <a:gd name="connsiteX4" fmla="*/ 1919040 w 1919161"/>
                <a:gd name="connsiteY4" fmla="*/ -179 h 329217"/>
                <a:gd name="connsiteX5" fmla="*/ -122 w 1919161"/>
                <a:gd name="connsiteY5" fmla="*/ -179 h 329217"/>
                <a:gd name="connsiteX6" fmla="*/ 328975 w 1919161"/>
                <a:gd name="connsiteY6" fmla="*/ 329039 h 329217"/>
                <a:gd name="connsiteX7" fmla="*/ 329036 w 1919161"/>
                <a:gd name="connsiteY7" fmla="*/ 329039 h 32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9161" h="329217">
                  <a:moveTo>
                    <a:pt x="329036" y="329039"/>
                  </a:moveTo>
                  <a:cubicBezTo>
                    <a:pt x="449084" y="329063"/>
                    <a:pt x="559626" y="263707"/>
                    <a:pt x="617514" y="158503"/>
                  </a:cubicBezTo>
                  <a:lnTo>
                    <a:pt x="1760358" y="158503"/>
                  </a:lnTo>
                  <a:cubicBezTo>
                    <a:pt x="1847974" y="158539"/>
                    <a:pt x="1918980" y="87544"/>
                    <a:pt x="1919040" y="-58"/>
                  </a:cubicBezTo>
                  <a:cubicBezTo>
                    <a:pt x="1919040" y="-100"/>
                    <a:pt x="1919040" y="-137"/>
                    <a:pt x="1919040" y="-179"/>
                  </a:cubicBezTo>
                  <a:lnTo>
                    <a:pt x="-122" y="-179"/>
                  </a:lnTo>
                  <a:cubicBezTo>
                    <a:pt x="-182" y="181610"/>
                    <a:pt x="147187" y="329003"/>
                    <a:pt x="328975" y="329039"/>
                  </a:cubicBezTo>
                  <a:cubicBezTo>
                    <a:pt x="328975" y="329039"/>
                    <a:pt x="329036" y="329039"/>
                    <a:pt x="329036" y="329039"/>
                  </a:cubicBezTo>
                  <a:close/>
                </a:path>
              </a:pathLst>
            </a:custGeom>
            <a:gradFill>
              <a:gsLst>
                <a:gs pos="0">
                  <a:srgbClr val="03B9E2"/>
                </a:gs>
                <a:gs pos="50000">
                  <a:srgbClr val="02A5E1"/>
                </a:gs>
                <a:gs pos="100000">
                  <a:srgbClr val="0292E1"/>
                </a:gs>
              </a:gsLst>
              <a:lin ang="7783608" scaled="1"/>
            </a:gradFill>
            <a:ln w="6018" cap="flat">
              <a:noFill/>
              <a:prstDash val="solid"/>
              <a:miter/>
            </a:ln>
          </p:spPr>
          <p:txBody>
            <a:bodyPr rtlCol="0" anchor="ctr"/>
            <a:lstStyle/>
            <a:p>
              <a:endParaRPr lang="en-IN">
                <a:latin typeface="Century Gothic" panose="020B0502020202020204" pitchFamily="34" charset="0"/>
              </a:endParaRPr>
            </a:p>
          </p:txBody>
        </p:sp>
        <p:sp>
          <p:nvSpPr>
            <p:cNvPr id="64" name="Freeform: Shape 63">
              <a:extLst>
                <a:ext uri="{FF2B5EF4-FFF2-40B4-BE49-F238E27FC236}">
                  <a16:creationId xmlns:a16="http://schemas.microsoft.com/office/drawing/2014/main" id="{9F5B4D5E-FC5F-4A59-4F97-29F276FE11FC}"/>
                </a:ext>
              </a:extLst>
            </p:cNvPr>
            <p:cNvSpPr/>
            <p:nvPr/>
          </p:nvSpPr>
          <p:spPr>
            <a:xfrm>
              <a:off x="6283619" y="3545386"/>
              <a:ext cx="1383422" cy="629657"/>
            </a:xfrm>
            <a:custGeom>
              <a:avLst/>
              <a:gdLst>
                <a:gd name="connsiteX0" fmla="*/ 1760440 w 1919243"/>
                <a:gd name="connsiteY0" fmla="*/ 170389 h 658558"/>
                <a:gd name="connsiteX1" fmla="*/ 617596 w 1919243"/>
                <a:gd name="connsiteY1" fmla="*/ 170389 h 658558"/>
                <a:gd name="connsiteX2" fmla="*/ 170436 w 1919243"/>
                <a:gd name="connsiteY2" fmla="*/ 40664 h 658558"/>
                <a:gd name="connsiteX3" fmla="*/ 40698 w 1919243"/>
                <a:gd name="connsiteY3" fmla="*/ 487812 h 658558"/>
                <a:gd name="connsiteX4" fmla="*/ 487859 w 1919243"/>
                <a:gd name="connsiteY4" fmla="*/ 617538 h 658558"/>
                <a:gd name="connsiteX5" fmla="*/ 617596 w 1919243"/>
                <a:gd name="connsiteY5" fmla="*/ 487812 h 658558"/>
                <a:gd name="connsiteX6" fmla="*/ 1760440 w 1919243"/>
                <a:gd name="connsiteY6" fmla="*/ 487812 h 658558"/>
                <a:gd name="connsiteX7" fmla="*/ 1919122 w 1919243"/>
                <a:gd name="connsiteY7" fmla="*/ 329131 h 658558"/>
                <a:gd name="connsiteX8" fmla="*/ 1919122 w 1919243"/>
                <a:gd name="connsiteY8" fmla="*/ 329131 h 658558"/>
                <a:gd name="connsiteX9" fmla="*/ 1760500 w 1919243"/>
                <a:gd name="connsiteY9" fmla="*/ 170389 h 658558"/>
                <a:gd name="connsiteX10" fmla="*/ 1760440 w 1919243"/>
                <a:gd name="connsiteY10" fmla="*/ 170389 h 65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9243" h="658558">
                  <a:moveTo>
                    <a:pt x="1760440" y="170389"/>
                  </a:moveTo>
                  <a:lnTo>
                    <a:pt x="617596" y="170389"/>
                  </a:lnTo>
                  <a:cubicBezTo>
                    <a:pt x="529921" y="11088"/>
                    <a:pt x="329719" y="-46987"/>
                    <a:pt x="170436" y="40664"/>
                  </a:cubicBezTo>
                  <a:cubicBezTo>
                    <a:pt x="11153" y="128321"/>
                    <a:pt x="-46916" y="328517"/>
                    <a:pt x="40698" y="487812"/>
                  </a:cubicBezTo>
                  <a:cubicBezTo>
                    <a:pt x="128373" y="647114"/>
                    <a:pt x="328576" y="705189"/>
                    <a:pt x="487859" y="617538"/>
                  </a:cubicBezTo>
                  <a:cubicBezTo>
                    <a:pt x="542558" y="587462"/>
                    <a:pt x="587508" y="542469"/>
                    <a:pt x="617596" y="487812"/>
                  </a:cubicBezTo>
                  <a:lnTo>
                    <a:pt x="1760440" y="487812"/>
                  </a:lnTo>
                  <a:cubicBezTo>
                    <a:pt x="1848055" y="487812"/>
                    <a:pt x="1919122" y="416770"/>
                    <a:pt x="1919122" y="329131"/>
                  </a:cubicBezTo>
                  <a:lnTo>
                    <a:pt x="1919122" y="329131"/>
                  </a:lnTo>
                  <a:cubicBezTo>
                    <a:pt x="1919182" y="241492"/>
                    <a:pt x="1848115" y="170425"/>
                    <a:pt x="1760500" y="170389"/>
                  </a:cubicBezTo>
                  <a:cubicBezTo>
                    <a:pt x="1760500" y="170389"/>
                    <a:pt x="1760440" y="170389"/>
                    <a:pt x="1760440" y="170389"/>
                  </a:cubicBezTo>
                  <a:close/>
                </a:path>
              </a:pathLst>
            </a:custGeom>
            <a:solidFill>
              <a:srgbClr val="66FFCC"/>
            </a:solidFill>
            <a:ln w="6018" cap="flat">
              <a:noFill/>
              <a:prstDash val="solid"/>
              <a:miter/>
            </a:ln>
          </p:spPr>
          <p:txBody>
            <a:bodyPr rtlCol="0" anchor="ctr"/>
            <a:lstStyle/>
            <a:p>
              <a:endParaRPr lang="en-IN">
                <a:latin typeface="Century Gothic" panose="020B0502020202020204" pitchFamily="34" charset="0"/>
              </a:endParaRPr>
            </a:p>
          </p:txBody>
        </p:sp>
        <p:sp>
          <p:nvSpPr>
            <p:cNvPr id="65" name="Freeform: Shape 64">
              <a:extLst>
                <a:ext uri="{FF2B5EF4-FFF2-40B4-BE49-F238E27FC236}">
                  <a16:creationId xmlns:a16="http://schemas.microsoft.com/office/drawing/2014/main" id="{83B53838-B55E-D5AD-D769-6791DD6689CE}"/>
                </a:ext>
              </a:extLst>
            </p:cNvPr>
            <p:cNvSpPr/>
            <p:nvPr/>
          </p:nvSpPr>
          <p:spPr>
            <a:xfrm>
              <a:off x="6349175" y="3632350"/>
              <a:ext cx="343531" cy="455671"/>
            </a:xfrm>
            <a:custGeom>
              <a:avLst/>
              <a:gdLst>
                <a:gd name="connsiteX0" fmla="*/ 476586 w 476586"/>
                <a:gd name="connsiteY0" fmla="*/ 238293 h 476586"/>
                <a:gd name="connsiteX1" fmla="*/ 238294 w 476586"/>
                <a:gd name="connsiteY1" fmla="*/ 476586 h 476586"/>
                <a:gd name="connsiteX2" fmla="*/ 1 w 476586"/>
                <a:gd name="connsiteY2" fmla="*/ 238293 h 476586"/>
                <a:gd name="connsiteX3" fmla="*/ 238294 w 476586"/>
                <a:gd name="connsiteY3" fmla="*/ 0 h 476586"/>
                <a:gd name="connsiteX4" fmla="*/ 476586 w 476586"/>
                <a:gd name="connsiteY4" fmla="*/ 238293 h 476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586" h="476586">
                  <a:moveTo>
                    <a:pt x="476586" y="238293"/>
                  </a:moveTo>
                  <a:cubicBezTo>
                    <a:pt x="476586" y="369899"/>
                    <a:pt x="369899" y="476586"/>
                    <a:pt x="238294" y="476586"/>
                  </a:cubicBezTo>
                  <a:cubicBezTo>
                    <a:pt x="106688" y="476586"/>
                    <a:pt x="1" y="369899"/>
                    <a:pt x="1" y="238293"/>
                  </a:cubicBezTo>
                  <a:cubicBezTo>
                    <a:pt x="1" y="106687"/>
                    <a:pt x="106688" y="0"/>
                    <a:pt x="238294" y="0"/>
                  </a:cubicBezTo>
                  <a:cubicBezTo>
                    <a:pt x="369899" y="0"/>
                    <a:pt x="476586" y="106687"/>
                    <a:pt x="476586" y="238293"/>
                  </a:cubicBezTo>
                  <a:close/>
                </a:path>
              </a:pathLst>
            </a:custGeom>
            <a:solidFill>
              <a:srgbClr val="FFFFFF"/>
            </a:solidFill>
            <a:ln w="6018" cap="flat">
              <a:noFill/>
              <a:prstDash val="solid"/>
              <a:miter/>
            </a:ln>
          </p:spPr>
          <p:txBody>
            <a:bodyPr rtlCol="0" anchor="ctr"/>
            <a:lstStyle/>
            <a:p>
              <a:endParaRPr lang="en-IN">
                <a:latin typeface="Century Gothic" panose="020B0502020202020204" pitchFamily="34" charset="0"/>
              </a:endParaRPr>
            </a:p>
          </p:txBody>
        </p:sp>
        <p:pic>
          <p:nvPicPr>
            <p:cNvPr id="42" name="Picture 6" descr="Coins">
              <a:extLst>
                <a:ext uri="{FF2B5EF4-FFF2-40B4-BE49-F238E27FC236}">
                  <a16:creationId xmlns:a16="http://schemas.microsoft.com/office/drawing/2014/main" id="{380C7C72-E9E8-8958-0FC9-C02D13A0E0F9}"/>
                </a:ext>
              </a:extLst>
            </p:cNvPr>
            <p:cNvPicPr>
              <a:picLocks noChangeAspect="1" noChangeArrowheads="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bwMode="auto">
            <a:xfrm>
              <a:off x="531669" y="3758049"/>
              <a:ext cx="204271" cy="20427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Checkmark">
              <a:extLst>
                <a:ext uri="{FF2B5EF4-FFF2-40B4-BE49-F238E27FC236}">
                  <a16:creationId xmlns:a16="http://schemas.microsoft.com/office/drawing/2014/main" id="{3D5BB1D7-1DF4-104D-470D-3640FE5A8E43}"/>
                </a:ext>
              </a:extLst>
            </p:cNvPr>
            <p:cNvPicPr>
              <a:picLocks noChangeAspect="1" noChangeArrowheads="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bwMode="auto">
            <a:xfrm>
              <a:off x="2481177" y="3745178"/>
              <a:ext cx="230013" cy="23001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0" descr="Contract RTL">
              <a:extLst>
                <a:ext uri="{FF2B5EF4-FFF2-40B4-BE49-F238E27FC236}">
                  <a16:creationId xmlns:a16="http://schemas.microsoft.com/office/drawing/2014/main" id="{B0872A7E-D41C-502A-6851-21FF9385BBD5}"/>
                </a:ext>
              </a:extLst>
            </p:cNvPr>
            <p:cNvPicPr>
              <a:picLocks noChangeAspect="1" noChangeArrowheads="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bwMode="auto">
            <a:xfrm>
              <a:off x="4451085" y="3762771"/>
              <a:ext cx="194826" cy="19482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Network diagram">
              <a:extLst>
                <a:ext uri="{FF2B5EF4-FFF2-40B4-BE49-F238E27FC236}">
                  <a16:creationId xmlns:a16="http://schemas.microsoft.com/office/drawing/2014/main" id="{3C579630-7709-B43E-2D70-16CC6E1609BA}"/>
                </a:ext>
              </a:extLst>
            </p:cNvPr>
            <p:cNvPicPr>
              <a:picLocks noChangeAspect="1" noChangeArrowheads="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bwMode="auto">
            <a:xfrm>
              <a:off x="6417285" y="3756529"/>
              <a:ext cx="207310" cy="207310"/>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a:extLst>
                <a:ext uri="{FF2B5EF4-FFF2-40B4-BE49-F238E27FC236}">
                  <a16:creationId xmlns:a16="http://schemas.microsoft.com/office/drawing/2014/main" id="{6EFD5224-498A-21A4-FC4D-7BC69AA232F0}"/>
                </a:ext>
              </a:extLst>
            </p:cNvPr>
            <p:cNvSpPr/>
            <p:nvPr/>
          </p:nvSpPr>
          <p:spPr>
            <a:xfrm>
              <a:off x="544091" y="4219654"/>
              <a:ext cx="1278351" cy="1862048"/>
            </a:xfrm>
            <a:prstGeom prst="rect">
              <a:avLst/>
            </a:prstGeom>
          </p:spPr>
          <p:txBody>
            <a:bodyPr wrap="square">
              <a:spAutoFit/>
            </a:bodyPr>
            <a:lstStyle/>
            <a:p>
              <a:pPr algn="ctr" eaLnBrk="0" fontAlgn="base" hangingPunct="0">
                <a:spcBef>
                  <a:spcPct val="0"/>
                </a:spcBef>
                <a:spcAft>
                  <a:spcPts val="600"/>
                </a:spcAft>
              </a:pPr>
              <a:r>
                <a:rPr lang="en-US" sz="1400" b="1" i="0" dirty="0">
                  <a:solidFill>
                    <a:schemeClr val="tx1">
                      <a:lumMod val="75000"/>
                      <a:lumOff val="25000"/>
                    </a:schemeClr>
                  </a:solidFill>
                  <a:effectLst/>
                  <a:latin typeface="Century Gothic" panose="020B0502020202020204" pitchFamily="34" charset="0"/>
                  <a:cs typeface="Arial" panose="020B0604020202020204" pitchFamily="34" charset="0"/>
                </a:rPr>
                <a:t>Tariff Approval </a:t>
              </a:r>
            </a:p>
            <a:p>
              <a:pPr algn="ctr" eaLnBrk="0" fontAlgn="base" hangingPunct="0">
                <a:spcBef>
                  <a:spcPct val="0"/>
                </a:spcBef>
                <a:spcAft>
                  <a:spcPts val="600"/>
                </a:spcAft>
              </a:pPr>
              <a:r>
                <a:rPr kumimoji="0" lang="en-US" altLang="en-US" sz="1100" b="0" i="0" u="none" strike="noStrike" cap="none" normalizeH="0" baseline="0" dirty="0">
                  <a:ln>
                    <a:noFill/>
                  </a:ln>
                  <a:solidFill>
                    <a:schemeClr val="tx1">
                      <a:lumMod val="75000"/>
                      <a:lumOff val="25000"/>
                    </a:schemeClr>
                  </a:solidFill>
                  <a:effectLst/>
                  <a:latin typeface="Century Gothic" panose="020B0502020202020204" pitchFamily="34" charset="0"/>
                </a:rPr>
                <a:t>Get approval as part of budget process. </a:t>
              </a:r>
            </a:p>
            <a:p>
              <a:pPr marL="0" marR="0" lvl="0" indent="0" algn="ctr" defTabSz="914400" rtl="0" eaLnBrk="0" fontAlgn="base" latinLnBrk="0" hangingPunct="0">
                <a:lnSpc>
                  <a:spcPct val="100000"/>
                </a:lnSpc>
                <a:spcBef>
                  <a:spcPct val="0"/>
                </a:spcBef>
                <a:spcAft>
                  <a:spcPts val="600"/>
                </a:spcAft>
                <a:buClrTx/>
                <a:buSzTx/>
                <a:buFontTx/>
                <a:buNone/>
                <a:tabLst/>
              </a:pPr>
              <a:r>
                <a:rPr kumimoji="0" lang="en-US" altLang="en-US" sz="1100" b="0" i="0" u="none" strike="noStrike" cap="none" normalizeH="0" baseline="0" dirty="0">
                  <a:ln>
                    <a:noFill/>
                  </a:ln>
                  <a:solidFill>
                    <a:schemeClr val="tx1">
                      <a:lumMod val="75000"/>
                      <a:lumOff val="25000"/>
                    </a:schemeClr>
                  </a:solidFill>
                  <a:effectLst/>
                  <a:latin typeface="Century Gothic" panose="020B0502020202020204" pitchFamily="34" charset="0"/>
                </a:rPr>
                <a:t>Align tariff with the financial plan. </a:t>
              </a:r>
            </a:p>
          </p:txBody>
        </p:sp>
        <p:sp>
          <p:nvSpPr>
            <p:cNvPr id="38" name="Rectangle 37">
              <a:extLst>
                <a:ext uri="{FF2B5EF4-FFF2-40B4-BE49-F238E27FC236}">
                  <a16:creationId xmlns:a16="http://schemas.microsoft.com/office/drawing/2014/main" id="{1A03BAC8-CD20-A133-58E2-14EA05D5FDA0}"/>
                </a:ext>
              </a:extLst>
            </p:cNvPr>
            <p:cNvSpPr/>
            <p:nvPr/>
          </p:nvSpPr>
          <p:spPr>
            <a:xfrm>
              <a:off x="2538616" y="4138345"/>
              <a:ext cx="1403498" cy="2123658"/>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ts val="600"/>
                </a:spcAft>
                <a:buClrTx/>
                <a:buSzTx/>
                <a:buFontTx/>
                <a:buNone/>
                <a:tabLst/>
              </a:pPr>
              <a:r>
                <a:rPr lang="en-US" sz="1400" b="1" i="0" dirty="0">
                  <a:solidFill>
                    <a:schemeClr val="tx1">
                      <a:lumMod val="75000"/>
                      <a:lumOff val="25000"/>
                    </a:schemeClr>
                  </a:solidFill>
                  <a:effectLst/>
                  <a:latin typeface="Century Gothic" panose="020B0502020202020204" pitchFamily="34" charset="0"/>
                  <a:cs typeface="Arial" panose="020B0604020202020204" pitchFamily="34" charset="0"/>
                </a:rPr>
                <a:t>Approved Policy &amp; Tariff</a:t>
              </a:r>
              <a:endParaRPr kumimoji="0" lang="en-US" altLang="en-US" sz="1200" b="0" i="0" u="none" strike="noStrike" cap="none" normalizeH="0" baseline="0" dirty="0">
                <a:ln>
                  <a:noFill/>
                </a:ln>
                <a:solidFill>
                  <a:schemeClr val="tx1">
                    <a:lumMod val="75000"/>
                    <a:lumOff val="25000"/>
                  </a:schemeClr>
                </a:solidFill>
                <a:effectLst/>
                <a:latin typeface="Century Gothic" panose="020B0502020202020204" pitchFamily="34" charset="0"/>
              </a:endParaRPr>
            </a:p>
            <a:p>
              <a:pPr marR="0" lvl="0" algn="ctr" defTabSz="914400" rtl="0" eaLnBrk="0" fontAlgn="base" latinLnBrk="0" hangingPunct="0">
                <a:lnSpc>
                  <a:spcPct val="100000"/>
                </a:lnSpc>
                <a:spcBef>
                  <a:spcPct val="0"/>
                </a:spcBef>
                <a:spcAft>
                  <a:spcPts val="600"/>
                </a:spcAft>
                <a:buClrTx/>
                <a:buSzTx/>
                <a:tabLst/>
              </a:pPr>
              <a:r>
                <a:rPr kumimoji="0" lang="en-US" altLang="en-US" sz="1100" b="0" i="0" u="none" strike="noStrike" cap="none" normalizeH="0" baseline="0" dirty="0">
                  <a:ln>
                    <a:noFill/>
                  </a:ln>
                  <a:solidFill>
                    <a:schemeClr val="tx1">
                      <a:lumMod val="75000"/>
                      <a:lumOff val="25000"/>
                    </a:schemeClr>
                  </a:solidFill>
                  <a:effectLst/>
                  <a:latin typeface="Century Gothic" panose="020B0502020202020204" pitchFamily="34" charset="0"/>
                </a:rPr>
                <a:t>Finalise the policy and guidelines. Obtain final approval from relevant authorities. Gazette the policy </a:t>
              </a:r>
              <a:r>
                <a:rPr lang="en-US" altLang="en-US" sz="1100" dirty="0">
                  <a:solidFill>
                    <a:schemeClr val="tx1">
                      <a:lumMod val="75000"/>
                      <a:lumOff val="25000"/>
                    </a:schemeClr>
                  </a:solidFill>
                  <a:latin typeface="Century Gothic" panose="020B0502020202020204" pitchFamily="34" charset="0"/>
                </a:rPr>
                <a:t>&amp;</a:t>
              </a:r>
              <a:r>
                <a:rPr kumimoji="0" lang="en-US" altLang="en-US" sz="1100" b="0" i="0" u="none" strike="noStrike" cap="none" normalizeH="0" baseline="0" dirty="0">
                  <a:ln>
                    <a:noFill/>
                  </a:ln>
                  <a:solidFill>
                    <a:schemeClr val="tx1">
                      <a:lumMod val="75000"/>
                      <a:lumOff val="25000"/>
                    </a:schemeClr>
                  </a:solidFill>
                  <a:effectLst/>
                  <a:latin typeface="Century Gothic" panose="020B0502020202020204" pitchFamily="34" charset="0"/>
                </a:rPr>
                <a:t> tariff for implementation. </a:t>
              </a:r>
            </a:p>
          </p:txBody>
        </p:sp>
        <p:sp>
          <p:nvSpPr>
            <p:cNvPr id="39" name="Rectangle 38">
              <a:extLst>
                <a:ext uri="{FF2B5EF4-FFF2-40B4-BE49-F238E27FC236}">
                  <a16:creationId xmlns:a16="http://schemas.microsoft.com/office/drawing/2014/main" id="{AA1130E3-9A6A-9224-15A1-D64301F069C0}"/>
                </a:ext>
              </a:extLst>
            </p:cNvPr>
            <p:cNvSpPr/>
            <p:nvPr/>
          </p:nvSpPr>
          <p:spPr>
            <a:xfrm>
              <a:off x="4492437" y="4079318"/>
              <a:ext cx="1390866" cy="2292935"/>
            </a:xfrm>
            <a:prstGeom prst="rect">
              <a:avLst/>
            </a:prstGeom>
          </p:spPr>
          <p:txBody>
            <a:bodyPr wrap="square">
              <a:spAutoFit/>
            </a:bodyPr>
            <a:lstStyle/>
            <a:p>
              <a:pPr algn="ctr">
                <a:spcAft>
                  <a:spcPts val="600"/>
                </a:spcAft>
              </a:pPr>
              <a:r>
                <a:rPr lang="en-US" sz="1400" b="1" i="0" dirty="0">
                  <a:solidFill>
                    <a:schemeClr val="tx1">
                      <a:lumMod val="75000"/>
                      <a:lumOff val="25000"/>
                    </a:schemeClr>
                  </a:solidFill>
                  <a:effectLst/>
                  <a:latin typeface="Century Gothic" panose="020B0502020202020204" pitchFamily="34" charset="0"/>
                  <a:cs typeface="Arial" panose="020B0604020202020204" pitchFamily="34" charset="0"/>
                </a:rPr>
                <a:t>Customize Agreements</a:t>
              </a:r>
              <a:endParaRPr lang="en-US" sz="1400" b="0" i="0" dirty="0">
                <a:solidFill>
                  <a:schemeClr val="tx1">
                    <a:lumMod val="75000"/>
                    <a:lumOff val="25000"/>
                  </a:schemeClr>
                </a:solidFill>
                <a:effectLst/>
                <a:latin typeface="Century Gothic" panose="020B0502020202020204" pitchFamily="34" charset="0"/>
              </a:endParaRPr>
            </a:p>
            <a:p>
              <a:pPr algn="ctr">
                <a:spcAft>
                  <a:spcPts val="600"/>
                </a:spcAft>
              </a:pPr>
              <a:r>
                <a:rPr lang="en-IN" sz="1100" dirty="0">
                  <a:solidFill>
                    <a:schemeClr val="tx1">
                      <a:lumMod val="75000"/>
                      <a:lumOff val="25000"/>
                    </a:schemeClr>
                  </a:solidFill>
                  <a:latin typeface="Century Gothic" panose="020B0502020202020204" pitchFamily="34" charset="0"/>
                  <a:cs typeface="Arial" panose="020B0604020202020204" pitchFamily="34" charset="0"/>
                </a:rPr>
                <a:t>Review and adapt agreements for municipality’s needs. Seek feedback and legal review. Finalise agreement for implementation. </a:t>
              </a:r>
            </a:p>
          </p:txBody>
        </p:sp>
        <p:sp>
          <p:nvSpPr>
            <p:cNvPr id="40" name="Rectangle 39">
              <a:extLst>
                <a:ext uri="{FF2B5EF4-FFF2-40B4-BE49-F238E27FC236}">
                  <a16:creationId xmlns:a16="http://schemas.microsoft.com/office/drawing/2014/main" id="{D668D29C-0518-2BED-6AE9-3E21BEA553B5}"/>
                </a:ext>
              </a:extLst>
            </p:cNvPr>
            <p:cNvSpPr/>
            <p:nvPr/>
          </p:nvSpPr>
          <p:spPr>
            <a:xfrm>
              <a:off x="6431140" y="4150569"/>
              <a:ext cx="1414465" cy="216982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ts val="600"/>
                </a:spcAft>
                <a:buClrTx/>
                <a:buSzTx/>
                <a:buFontTx/>
                <a:buNone/>
                <a:tabLst/>
              </a:pPr>
              <a:r>
                <a:rPr lang="en-US" sz="1400" b="1" dirty="0">
                  <a:solidFill>
                    <a:schemeClr val="tx1">
                      <a:lumMod val="75000"/>
                      <a:lumOff val="25000"/>
                    </a:schemeClr>
                  </a:solidFill>
                  <a:latin typeface="Century Gothic" panose="020B0502020202020204" pitchFamily="34" charset="0"/>
                  <a:cs typeface="Arial" panose="020B0604020202020204" pitchFamily="34" charset="0"/>
                </a:rPr>
                <a:t>Prepare / Upgrade Billing System</a:t>
              </a:r>
              <a:endParaRPr kumimoji="0" lang="en-US" altLang="en-US" sz="1400" b="0" i="0" u="none" strike="noStrike" cap="none" normalizeH="0" baseline="0" dirty="0">
                <a:ln>
                  <a:noFill/>
                </a:ln>
                <a:solidFill>
                  <a:schemeClr val="tx1">
                    <a:lumMod val="75000"/>
                    <a:lumOff val="25000"/>
                  </a:schemeClr>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ts val="600"/>
                </a:spcAft>
                <a:buClrTx/>
                <a:buSzTx/>
                <a:buFontTx/>
                <a:buNone/>
                <a:tabLst/>
              </a:pPr>
              <a:r>
                <a:rPr kumimoji="0" lang="en-US" altLang="en-US" sz="1100" b="0" i="0" u="none" strike="noStrike" cap="none" normalizeH="0" baseline="0" dirty="0">
                  <a:ln>
                    <a:noFill/>
                  </a:ln>
                  <a:solidFill>
                    <a:schemeClr val="tx1">
                      <a:lumMod val="75000"/>
                      <a:lumOff val="25000"/>
                    </a:schemeClr>
                  </a:solidFill>
                  <a:effectLst/>
                  <a:latin typeface="Century Gothic" panose="020B0502020202020204" pitchFamily="34" charset="0"/>
                </a:rPr>
                <a:t>Assess existing billing and metering systems. Consider smart metering solutions. Procure &amp; integrate. Train personnel. </a:t>
              </a:r>
            </a:p>
          </p:txBody>
        </p:sp>
        <p:grpSp>
          <p:nvGrpSpPr>
            <p:cNvPr id="160" name="Group 159">
              <a:extLst>
                <a:ext uri="{FF2B5EF4-FFF2-40B4-BE49-F238E27FC236}">
                  <a16:creationId xmlns:a16="http://schemas.microsoft.com/office/drawing/2014/main" id="{13732159-FF6C-0625-8F8A-7BBCEC4640B2}"/>
                </a:ext>
              </a:extLst>
            </p:cNvPr>
            <p:cNvGrpSpPr/>
            <p:nvPr/>
          </p:nvGrpSpPr>
          <p:grpSpPr>
            <a:xfrm>
              <a:off x="9463409" y="126327"/>
              <a:ext cx="1974910" cy="3312614"/>
              <a:chOff x="1066339" y="2059201"/>
              <a:chExt cx="2288291" cy="3296655"/>
            </a:xfrm>
          </p:grpSpPr>
          <p:grpSp>
            <p:nvGrpSpPr>
              <p:cNvPr id="165" name="Group 164">
                <a:extLst>
                  <a:ext uri="{FF2B5EF4-FFF2-40B4-BE49-F238E27FC236}">
                    <a16:creationId xmlns:a16="http://schemas.microsoft.com/office/drawing/2014/main" id="{21BAB192-07F6-D9BA-3621-823B5F394A50}"/>
                  </a:ext>
                </a:extLst>
              </p:cNvPr>
              <p:cNvGrpSpPr/>
              <p:nvPr/>
            </p:nvGrpSpPr>
            <p:grpSpPr>
              <a:xfrm>
                <a:off x="1066339" y="2059201"/>
                <a:ext cx="2288291" cy="3296655"/>
                <a:chOff x="1066339" y="2059201"/>
                <a:chExt cx="2288291" cy="3296655"/>
              </a:xfrm>
            </p:grpSpPr>
            <p:sp>
              <p:nvSpPr>
                <p:cNvPr id="170" name="Freeform: Shape 169">
                  <a:extLst>
                    <a:ext uri="{FF2B5EF4-FFF2-40B4-BE49-F238E27FC236}">
                      <a16:creationId xmlns:a16="http://schemas.microsoft.com/office/drawing/2014/main" id="{E0E28CD3-81DA-3C22-7ED0-795314D22B13}"/>
                    </a:ext>
                  </a:extLst>
                </p:cNvPr>
                <p:cNvSpPr/>
                <p:nvPr/>
              </p:nvSpPr>
              <p:spPr>
                <a:xfrm>
                  <a:off x="1066642" y="3296817"/>
                  <a:ext cx="2287988" cy="2059039"/>
                </a:xfrm>
                <a:custGeom>
                  <a:avLst/>
                  <a:gdLst>
                    <a:gd name="connsiteX0" fmla="*/ 1990468 w 2404593"/>
                    <a:gd name="connsiteY0" fmla="*/ -179 h 2163977"/>
                    <a:gd name="connsiteX1" fmla="*/ 413883 w 2404593"/>
                    <a:gd name="connsiteY1" fmla="*/ -179 h 2163977"/>
                    <a:gd name="connsiteX2" fmla="*/ -122 w 2404593"/>
                    <a:gd name="connsiteY2" fmla="*/ 413825 h 2163977"/>
                    <a:gd name="connsiteX3" fmla="*/ -122 w 2404593"/>
                    <a:gd name="connsiteY3" fmla="*/ 1449377 h 2163977"/>
                    <a:gd name="connsiteX4" fmla="*/ 413883 w 2404593"/>
                    <a:gd name="connsiteY4" fmla="*/ 1863381 h 2163977"/>
                    <a:gd name="connsiteX5" fmla="*/ 976579 w 2404593"/>
                    <a:gd name="connsiteY5" fmla="*/ 1863381 h 2163977"/>
                    <a:gd name="connsiteX6" fmla="*/ 1156382 w 2404593"/>
                    <a:gd name="connsiteY6" fmla="*/ 2139043 h 2163977"/>
                    <a:gd name="connsiteX7" fmla="*/ 1231823 w 2404593"/>
                    <a:gd name="connsiteY7" fmla="*/ 2154947 h 2163977"/>
                    <a:gd name="connsiteX8" fmla="*/ 1247728 w 2404593"/>
                    <a:gd name="connsiteY8" fmla="*/ 2139043 h 2163977"/>
                    <a:gd name="connsiteX9" fmla="*/ 1427531 w 2404593"/>
                    <a:gd name="connsiteY9" fmla="*/ 1863381 h 2163977"/>
                    <a:gd name="connsiteX10" fmla="*/ 1990468 w 2404593"/>
                    <a:gd name="connsiteY10" fmla="*/ 1863381 h 2163977"/>
                    <a:gd name="connsiteX11" fmla="*/ 2404472 w 2404593"/>
                    <a:gd name="connsiteY11" fmla="*/ 1449377 h 2163977"/>
                    <a:gd name="connsiteX12" fmla="*/ 2404472 w 2404593"/>
                    <a:gd name="connsiteY12" fmla="*/ 413825 h 2163977"/>
                    <a:gd name="connsiteX13" fmla="*/ 1990468 w 2404593"/>
                    <a:gd name="connsiteY13" fmla="*/ -179 h 216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4593" h="2163977">
                      <a:moveTo>
                        <a:pt x="1990468" y="-179"/>
                      </a:moveTo>
                      <a:lnTo>
                        <a:pt x="413883" y="-179"/>
                      </a:lnTo>
                      <a:cubicBezTo>
                        <a:pt x="185236" y="-179"/>
                        <a:pt x="-122" y="185178"/>
                        <a:pt x="-122" y="413825"/>
                      </a:cubicBezTo>
                      <a:lnTo>
                        <a:pt x="-122" y="1449377"/>
                      </a:lnTo>
                      <a:cubicBezTo>
                        <a:pt x="-122" y="1678024"/>
                        <a:pt x="185236" y="1863381"/>
                        <a:pt x="413883" y="1863381"/>
                      </a:cubicBezTo>
                      <a:lnTo>
                        <a:pt x="976579" y="1863381"/>
                      </a:lnTo>
                      <a:lnTo>
                        <a:pt x="1156382" y="2139043"/>
                      </a:lnTo>
                      <a:cubicBezTo>
                        <a:pt x="1172822" y="2164269"/>
                        <a:pt x="1206598" y="2171387"/>
                        <a:pt x="1231823" y="2154947"/>
                      </a:cubicBezTo>
                      <a:cubicBezTo>
                        <a:pt x="1238172" y="2150808"/>
                        <a:pt x="1243588" y="2145392"/>
                        <a:pt x="1247728" y="2139043"/>
                      </a:cubicBezTo>
                      <a:lnTo>
                        <a:pt x="1427531" y="1863381"/>
                      </a:lnTo>
                      <a:lnTo>
                        <a:pt x="1990468" y="1863381"/>
                      </a:lnTo>
                      <a:cubicBezTo>
                        <a:pt x="2219115" y="1863381"/>
                        <a:pt x="2404472" y="1678024"/>
                        <a:pt x="2404472" y="1449377"/>
                      </a:cubicBezTo>
                      <a:lnTo>
                        <a:pt x="2404472" y="413825"/>
                      </a:lnTo>
                      <a:cubicBezTo>
                        <a:pt x="2404472" y="185178"/>
                        <a:pt x="2219115" y="-179"/>
                        <a:pt x="1990468" y="-179"/>
                      </a:cubicBezTo>
                      <a:close/>
                    </a:path>
                  </a:pathLst>
                </a:custGeom>
                <a:solidFill>
                  <a:srgbClr val="0099FF"/>
                </a:solidFill>
                <a:ln w="6018" cap="flat">
                  <a:noFill/>
                  <a:prstDash val="solid"/>
                  <a:miter/>
                </a:ln>
              </p:spPr>
              <p:txBody>
                <a:bodyPr rtlCol="0" anchor="ctr"/>
                <a:lstStyle/>
                <a:p>
                  <a:endParaRPr lang="en-IN">
                    <a:latin typeface="Century Gothic" panose="020B0502020202020204" pitchFamily="34" charset="0"/>
                  </a:endParaRPr>
                </a:p>
              </p:txBody>
            </p:sp>
            <p:sp>
              <p:nvSpPr>
                <p:cNvPr id="174" name="Rectangle: Rounded Corners 173">
                  <a:extLst>
                    <a:ext uri="{FF2B5EF4-FFF2-40B4-BE49-F238E27FC236}">
                      <a16:creationId xmlns:a16="http://schemas.microsoft.com/office/drawing/2014/main" id="{5416710B-64C1-0E0C-1FD4-4630E5C61E94}"/>
                    </a:ext>
                  </a:extLst>
                </p:cNvPr>
                <p:cNvSpPr/>
                <p:nvPr/>
              </p:nvSpPr>
              <p:spPr>
                <a:xfrm>
                  <a:off x="1251180" y="2369361"/>
                  <a:ext cx="1918681" cy="2491888"/>
                </a:xfrm>
                <a:prstGeom prst="roundRect">
                  <a:avLst>
                    <a:gd name="adj" fmla="val 10710"/>
                  </a:avLst>
                </a:prstGeom>
                <a:solidFill>
                  <a:schemeClr val="bg1"/>
                </a:solidFill>
                <a:ln>
                  <a:noFill/>
                </a:ln>
                <a:effectLst>
                  <a:outerShdw blurRad="1016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entury Gothic" panose="020B0502020202020204" pitchFamily="34" charset="0"/>
                  </a:endParaRPr>
                </a:p>
              </p:txBody>
            </p:sp>
            <p:sp>
              <p:nvSpPr>
                <p:cNvPr id="178" name="Freeform: Shape 177">
                  <a:extLst>
                    <a:ext uri="{FF2B5EF4-FFF2-40B4-BE49-F238E27FC236}">
                      <a16:creationId xmlns:a16="http://schemas.microsoft.com/office/drawing/2014/main" id="{FB65A63B-7A71-87F4-F8E9-BD34DD8E4D56}"/>
                    </a:ext>
                  </a:extLst>
                </p:cNvPr>
                <p:cNvSpPr/>
                <p:nvPr/>
              </p:nvSpPr>
              <p:spPr>
                <a:xfrm>
                  <a:off x="1066413" y="2370995"/>
                  <a:ext cx="1826153" cy="313195"/>
                </a:xfrm>
                <a:custGeom>
                  <a:avLst/>
                  <a:gdLst>
                    <a:gd name="connsiteX0" fmla="*/ 329036 w 1919221"/>
                    <a:gd name="connsiteY0" fmla="*/ 328979 h 329157"/>
                    <a:gd name="connsiteX1" fmla="*/ 617515 w 1919221"/>
                    <a:gd name="connsiteY1" fmla="*/ 158503 h 329157"/>
                    <a:gd name="connsiteX2" fmla="*/ 1760419 w 1919221"/>
                    <a:gd name="connsiteY2" fmla="*/ 158503 h 329157"/>
                    <a:gd name="connsiteX3" fmla="*/ 1919100 w 1919221"/>
                    <a:gd name="connsiteY3" fmla="*/ -179 h 329157"/>
                    <a:gd name="connsiteX4" fmla="*/ -122 w 1919221"/>
                    <a:gd name="connsiteY4" fmla="*/ -179 h 329157"/>
                    <a:gd name="connsiteX5" fmla="*/ 329036 w 1919221"/>
                    <a:gd name="connsiteY5" fmla="*/ 328979 h 32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221" h="329157">
                      <a:moveTo>
                        <a:pt x="329036" y="328979"/>
                      </a:moveTo>
                      <a:cubicBezTo>
                        <a:pt x="449097" y="329039"/>
                        <a:pt x="559657" y="263701"/>
                        <a:pt x="617515" y="158503"/>
                      </a:cubicBezTo>
                      <a:lnTo>
                        <a:pt x="1760419" y="158503"/>
                      </a:lnTo>
                      <a:cubicBezTo>
                        <a:pt x="1848058" y="158503"/>
                        <a:pt x="1919100" y="87460"/>
                        <a:pt x="1919100" y="-179"/>
                      </a:cubicBezTo>
                      <a:lnTo>
                        <a:pt x="-122" y="-179"/>
                      </a:lnTo>
                      <a:cubicBezTo>
                        <a:pt x="-122" y="181610"/>
                        <a:pt x="147247" y="328979"/>
                        <a:pt x="329036" y="328979"/>
                      </a:cubicBezTo>
                      <a:close/>
                    </a:path>
                  </a:pathLst>
                </a:custGeom>
                <a:gradFill>
                  <a:gsLst>
                    <a:gs pos="0">
                      <a:srgbClr val="03B9E2"/>
                    </a:gs>
                    <a:gs pos="50000">
                      <a:srgbClr val="02A5E1"/>
                    </a:gs>
                    <a:gs pos="100000">
                      <a:srgbClr val="0292E1"/>
                    </a:gs>
                  </a:gsLst>
                  <a:lin ang="7783513" scaled="1"/>
                </a:gradFill>
                <a:ln w="6018" cap="flat">
                  <a:noFill/>
                  <a:prstDash val="solid"/>
                  <a:miter/>
                </a:ln>
              </p:spPr>
              <p:txBody>
                <a:bodyPr rtlCol="0" anchor="ctr"/>
                <a:lstStyle/>
                <a:p>
                  <a:endParaRPr lang="en-IN">
                    <a:latin typeface="Century Gothic" panose="020B0502020202020204" pitchFamily="34" charset="0"/>
                  </a:endParaRPr>
                </a:p>
              </p:txBody>
            </p:sp>
            <p:sp>
              <p:nvSpPr>
                <p:cNvPr id="179" name="Freeform: Shape 178">
                  <a:extLst>
                    <a:ext uri="{FF2B5EF4-FFF2-40B4-BE49-F238E27FC236}">
                      <a16:creationId xmlns:a16="http://schemas.microsoft.com/office/drawing/2014/main" id="{58F15CB4-19B5-C90E-FD64-4DC832009076}"/>
                    </a:ext>
                  </a:extLst>
                </p:cNvPr>
                <p:cNvSpPr/>
                <p:nvPr/>
              </p:nvSpPr>
              <p:spPr>
                <a:xfrm>
                  <a:off x="1066339" y="2059201"/>
                  <a:ext cx="1826226" cy="626623"/>
                </a:xfrm>
                <a:custGeom>
                  <a:avLst/>
                  <a:gdLst>
                    <a:gd name="connsiteX0" fmla="*/ 1760496 w 1919298"/>
                    <a:gd name="connsiteY0" fmla="*/ 170389 h 658558"/>
                    <a:gd name="connsiteX1" fmla="*/ 617592 w 1919298"/>
                    <a:gd name="connsiteY1" fmla="*/ 170389 h 658558"/>
                    <a:gd name="connsiteX2" fmla="*/ 170443 w 1919298"/>
                    <a:gd name="connsiteY2" fmla="*/ 40664 h 658558"/>
                    <a:gd name="connsiteX3" fmla="*/ 40724 w 1919298"/>
                    <a:gd name="connsiteY3" fmla="*/ 487812 h 658558"/>
                    <a:gd name="connsiteX4" fmla="*/ 487866 w 1919298"/>
                    <a:gd name="connsiteY4" fmla="*/ 617538 h 658558"/>
                    <a:gd name="connsiteX5" fmla="*/ 617592 w 1919298"/>
                    <a:gd name="connsiteY5" fmla="*/ 487812 h 658558"/>
                    <a:gd name="connsiteX6" fmla="*/ 1760496 w 1919298"/>
                    <a:gd name="connsiteY6" fmla="*/ 487812 h 658558"/>
                    <a:gd name="connsiteX7" fmla="*/ 1919177 w 1919298"/>
                    <a:gd name="connsiteY7" fmla="*/ 329131 h 658558"/>
                    <a:gd name="connsiteX8" fmla="*/ 1919177 w 1919298"/>
                    <a:gd name="connsiteY8" fmla="*/ 329131 h 658558"/>
                    <a:gd name="connsiteX9" fmla="*/ 1760496 w 1919298"/>
                    <a:gd name="connsiteY9" fmla="*/ 170389 h 65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9298" h="658558">
                      <a:moveTo>
                        <a:pt x="1760496" y="170389"/>
                      </a:moveTo>
                      <a:lnTo>
                        <a:pt x="617592" y="170389"/>
                      </a:lnTo>
                      <a:cubicBezTo>
                        <a:pt x="529935" y="11088"/>
                        <a:pt x="329744" y="-46987"/>
                        <a:pt x="170443" y="40664"/>
                      </a:cubicBezTo>
                      <a:cubicBezTo>
                        <a:pt x="11148" y="128321"/>
                        <a:pt x="-46933" y="328517"/>
                        <a:pt x="40724" y="487812"/>
                      </a:cubicBezTo>
                      <a:cubicBezTo>
                        <a:pt x="128375" y="647114"/>
                        <a:pt x="328571" y="705189"/>
                        <a:pt x="487866" y="617538"/>
                      </a:cubicBezTo>
                      <a:cubicBezTo>
                        <a:pt x="542529" y="587462"/>
                        <a:pt x="587516" y="542469"/>
                        <a:pt x="617592" y="487812"/>
                      </a:cubicBezTo>
                      <a:lnTo>
                        <a:pt x="1760496" y="487812"/>
                      </a:lnTo>
                      <a:cubicBezTo>
                        <a:pt x="1848134" y="487812"/>
                        <a:pt x="1919177" y="416770"/>
                        <a:pt x="1919177" y="329131"/>
                      </a:cubicBezTo>
                      <a:lnTo>
                        <a:pt x="1919177" y="329131"/>
                      </a:lnTo>
                      <a:cubicBezTo>
                        <a:pt x="1919177" y="241486"/>
                        <a:pt x="1848141" y="170425"/>
                        <a:pt x="1760496" y="170389"/>
                      </a:cubicBezTo>
                      <a:close/>
                    </a:path>
                  </a:pathLst>
                </a:custGeom>
                <a:solidFill>
                  <a:srgbClr val="0099FF"/>
                </a:solidFill>
                <a:ln w="6018" cap="flat">
                  <a:noFill/>
                  <a:prstDash val="solid"/>
                  <a:miter/>
                </a:ln>
              </p:spPr>
              <p:txBody>
                <a:bodyPr rtlCol="0" anchor="ctr"/>
                <a:lstStyle/>
                <a:p>
                  <a:endParaRPr lang="en-IN">
                    <a:latin typeface="Century Gothic" panose="020B0502020202020204" pitchFamily="34" charset="0"/>
                  </a:endParaRPr>
                </a:p>
              </p:txBody>
            </p:sp>
            <p:sp>
              <p:nvSpPr>
                <p:cNvPr id="180" name="Freeform: Shape 179">
                  <a:extLst>
                    <a:ext uri="{FF2B5EF4-FFF2-40B4-BE49-F238E27FC236}">
                      <a16:creationId xmlns:a16="http://schemas.microsoft.com/office/drawing/2014/main" id="{C07E6F69-FA63-187B-774D-9050D6D81091}"/>
                    </a:ext>
                  </a:extLst>
                </p:cNvPr>
                <p:cNvSpPr/>
                <p:nvPr/>
              </p:nvSpPr>
              <p:spPr>
                <a:xfrm>
                  <a:off x="1152871" y="2145746"/>
                  <a:ext cx="453475" cy="453475"/>
                </a:xfrm>
                <a:custGeom>
                  <a:avLst/>
                  <a:gdLst>
                    <a:gd name="connsiteX0" fmla="*/ 476586 w 476586"/>
                    <a:gd name="connsiteY0" fmla="*/ 238293 h 476586"/>
                    <a:gd name="connsiteX1" fmla="*/ 238293 w 476586"/>
                    <a:gd name="connsiteY1" fmla="*/ 476586 h 476586"/>
                    <a:gd name="connsiteX2" fmla="*/ 0 w 476586"/>
                    <a:gd name="connsiteY2" fmla="*/ 238293 h 476586"/>
                    <a:gd name="connsiteX3" fmla="*/ 238293 w 476586"/>
                    <a:gd name="connsiteY3" fmla="*/ 0 h 476586"/>
                    <a:gd name="connsiteX4" fmla="*/ 476586 w 476586"/>
                    <a:gd name="connsiteY4" fmla="*/ 238293 h 476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586" h="476586">
                      <a:moveTo>
                        <a:pt x="476586" y="238293"/>
                      </a:moveTo>
                      <a:cubicBezTo>
                        <a:pt x="476586" y="369899"/>
                        <a:pt x="369899" y="476586"/>
                        <a:pt x="238293" y="476586"/>
                      </a:cubicBezTo>
                      <a:cubicBezTo>
                        <a:pt x="106687" y="476586"/>
                        <a:pt x="0" y="369899"/>
                        <a:pt x="0" y="238293"/>
                      </a:cubicBezTo>
                      <a:cubicBezTo>
                        <a:pt x="0" y="106687"/>
                        <a:pt x="106687" y="0"/>
                        <a:pt x="238293" y="0"/>
                      </a:cubicBezTo>
                      <a:cubicBezTo>
                        <a:pt x="369899" y="0"/>
                        <a:pt x="476586" y="106687"/>
                        <a:pt x="476586" y="238293"/>
                      </a:cubicBezTo>
                      <a:close/>
                    </a:path>
                  </a:pathLst>
                </a:custGeom>
                <a:solidFill>
                  <a:srgbClr val="FFFFFF"/>
                </a:solidFill>
                <a:ln w="6018" cap="flat">
                  <a:noFill/>
                  <a:prstDash val="solid"/>
                  <a:miter/>
                </a:ln>
              </p:spPr>
              <p:txBody>
                <a:bodyPr rtlCol="0" anchor="ctr"/>
                <a:lstStyle/>
                <a:p>
                  <a:endParaRPr lang="en-IN">
                    <a:latin typeface="Century Gothic" panose="020B0502020202020204" pitchFamily="34" charset="0"/>
                  </a:endParaRPr>
                </a:p>
              </p:txBody>
            </p:sp>
          </p:grpSp>
          <p:pic>
            <p:nvPicPr>
              <p:cNvPr id="166" name="Picture 6" descr="Share">
                <a:extLst>
                  <a:ext uri="{FF2B5EF4-FFF2-40B4-BE49-F238E27FC236}">
                    <a16:creationId xmlns:a16="http://schemas.microsoft.com/office/drawing/2014/main" id="{54995D28-93A6-BBED-6464-E60BF118DAD4}"/>
                  </a:ext>
                </a:extLst>
              </p:cNvPr>
              <p:cNvPicPr>
                <a:picLocks noChangeAspect="1" noChangeArrowheads="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bwMode="auto">
              <a:xfrm>
                <a:off x="1244785" y="2256685"/>
                <a:ext cx="269646" cy="231597"/>
              </a:xfrm>
              <a:prstGeom prst="rect">
                <a:avLst/>
              </a:prstGeom>
              <a:noFill/>
              <a:extLst>
                <a:ext uri="{909E8E84-426E-40DD-AFC4-6F175D3DCCD1}">
                  <a14:hiddenFill xmlns:a14="http://schemas.microsoft.com/office/drawing/2010/main">
                    <a:solidFill>
                      <a:srgbClr val="FFFFFF"/>
                    </a:solidFill>
                  </a14:hiddenFill>
                </a:ext>
              </a:extLst>
            </p:spPr>
          </p:pic>
        </p:grpSp>
        <p:sp>
          <p:nvSpPr>
            <p:cNvPr id="161" name="Rectangle 160">
              <a:extLst>
                <a:ext uri="{FF2B5EF4-FFF2-40B4-BE49-F238E27FC236}">
                  <a16:creationId xmlns:a16="http://schemas.microsoft.com/office/drawing/2014/main" id="{B7C71CFC-3175-701D-B5D8-F7216E836ADB}"/>
                </a:ext>
              </a:extLst>
            </p:cNvPr>
            <p:cNvSpPr/>
            <p:nvPr/>
          </p:nvSpPr>
          <p:spPr>
            <a:xfrm>
              <a:off x="9624491" y="996338"/>
              <a:ext cx="1584560" cy="1246495"/>
            </a:xfrm>
            <a:prstGeom prst="rect">
              <a:avLst/>
            </a:prstGeom>
          </p:spPr>
          <p:txBody>
            <a:bodyPr wrap="square">
              <a:spAutoFit/>
            </a:bodyPr>
            <a:lstStyle/>
            <a:p>
              <a:pPr algn="ctr" eaLnBrk="0" fontAlgn="base" hangingPunct="0">
                <a:spcBef>
                  <a:spcPct val="0"/>
                </a:spcBef>
                <a:spcAft>
                  <a:spcPts val="600"/>
                </a:spcAft>
              </a:pPr>
              <a:r>
                <a:rPr lang="en-US" sz="1400" b="1" i="0" dirty="0">
                  <a:solidFill>
                    <a:schemeClr val="tx1">
                      <a:lumMod val="75000"/>
                      <a:lumOff val="25000"/>
                    </a:schemeClr>
                  </a:solidFill>
                  <a:effectLst/>
                  <a:latin typeface="Century Gothic" panose="020B0502020202020204" pitchFamily="34" charset="0"/>
                  <a:cs typeface="Arial" panose="020B0604020202020204" pitchFamily="34" charset="0"/>
                </a:rPr>
                <a:t>Submit Tariffs to NERSA</a:t>
              </a:r>
            </a:p>
            <a:p>
              <a:pPr algn="ctr" eaLnBrk="0" fontAlgn="base" hangingPunct="0">
                <a:spcBef>
                  <a:spcPct val="0"/>
                </a:spcBef>
                <a:spcAft>
                  <a:spcPts val="600"/>
                </a:spcAft>
              </a:pPr>
              <a:endParaRPr kumimoji="0" lang="en-US" altLang="en-US" sz="1400" b="1" u="none" strike="noStrike" cap="none" normalizeH="0" baseline="0" dirty="0">
                <a:ln>
                  <a:noFill/>
                </a:ln>
                <a:solidFill>
                  <a:schemeClr val="tx1">
                    <a:lumMod val="75000"/>
                    <a:lumOff val="25000"/>
                  </a:schemeClr>
                </a:solidFill>
                <a:latin typeface="Century Gothic" panose="020B0502020202020204" pitchFamily="34" charset="0"/>
                <a:cs typeface="Arial" panose="020B0604020202020204" pitchFamily="34" charset="0"/>
              </a:endParaRPr>
            </a:p>
            <a:p>
              <a:pPr lvl="0" algn="ctr" eaLnBrk="0" fontAlgn="base" hangingPunct="0">
                <a:spcBef>
                  <a:spcPct val="0"/>
                </a:spcBef>
                <a:spcAft>
                  <a:spcPts val="600"/>
                </a:spcAft>
              </a:pPr>
              <a:r>
                <a:rPr lang="en-US" altLang="en-US" sz="1100" dirty="0">
                  <a:solidFill>
                    <a:schemeClr val="tx1">
                      <a:lumMod val="75000"/>
                      <a:lumOff val="25000"/>
                    </a:schemeClr>
                  </a:solidFill>
                  <a:latin typeface="Century Gothic" panose="020B0502020202020204" pitchFamily="34" charset="0"/>
                </a:rPr>
                <a:t>For review and approva</a:t>
              </a:r>
              <a:r>
                <a:rPr lang="en-US" altLang="en-US" sz="1200" dirty="0">
                  <a:solidFill>
                    <a:schemeClr val="tx1">
                      <a:lumMod val="75000"/>
                      <a:lumOff val="25000"/>
                    </a:schemeClr>
                  </a:solidFill>
                  <a:latin typeface="Century Gothic" panose="020B0502020202020204" pitchFamily="34" charset="0"/>
                </a:rPr>
                <a:t>l.</a:t>
              </a:r>
              <a:endParaRPr kumimoji="0" lang="en-US" altLang="en-US" sz="1200" b="0" i="0" u="none" strike="noStrike" cap="none" normalizeH="0" baseline="0" dirty="0">
                <a:ln>
                  <a:noFill/>
                </a:ln>
                <a:solidFill>
                  <a:schemeClr val="tx1">
                    <a:lumMod val="75000"/>
                    <a:lumOff val="25000"/>
                  </a:schemeClr>
                </a:solidFill>
                <a:effectLst/>
                <a:latin typeface="Century Gothic" panose="020B0502020202020204" pitchFamily="34" charset="0"/>
              </a:endParaRPr>
            </a:p>
          </p:txBody>
        </p:sp>
        <p:grpSp>
          <p:nvGrpSpPr>
            <p:cNvPr id="191" name="Group 190">
              <a:extLst>
                <a:ext uri="{FF2B5EF4-FFF2-40B4-BE49-F238E27FC236}">
                  <a16:creationId xmlns:a16="http://schemas.microsoft.com/office/drawing/2014/main" id="{3FC46FAE-45C1-C13A-101F-C9F97AEC111D}"/>
                </a:ext>
              </a:extLst>
            </p:cNvPr>
            <p:cNvGrpSpPr/>
            <p:nvPr/>
          </p:nvGrpSpPr>
          <p:grpSpPr>
            <a:xfrm>
              <a:off x="8256059" y="3502920"/>
              <a:ext cx="3626301" cy="3355079"/>
              <a:chOff x="1066340" y="2059201"/>
              <a:chExt cx="4878938" cy="3296655"/>
            </a:xfrm>
          </p:grpSpPr>
          <p:grpSp>
            <p:nvGrpSpPr>
              <p:cNvPr id="194" name="Group 193">
                <a:extLst>
                  <a:ext uri="{FF2B5EF4-FFF2-40B4-BE49-F238E27FC236}">
                    <a16:creationId xmlns:a16="http://schemas.microsoft.com/office/drawing/2014/main" id="{1B435148-D1CE-7650-5E99-E5188F694376}"/>
                  </a:ext>
                </a:extLst>
              </p:cNvPr>
              <p:cNvGrpSpPr/>
              <p:nvPr/>
            </p:nvGrpSpPr>
            <p:grpSpPr>
              <a:xfrm>
                <a:off x="1066340" y="2059201"/>
                <a:ext cx="4878938" cy="3296655"/>
                <a:chOff x="1066340" y="2059201"/>
                <a:chExt cx="4878938" cy="3296655"/>
              </a:xfrm>
            </p:grpSpPr>
            <p:sp>
              <p:nvSpPr>
                <p:cNvPr id="197" name="Freeform: Shape 196">
                  <a:extLst>
                    <a:ext uri="{FF2B5EF4-FFF2-40B4-BE49-F238E27FC236}">
                      <a16:creationId xmlns:a16="http://schemas.microsoft.com/office/drawing/2014/main" id="{189860C2-9161-0B96-4C25-C2AF20A33248}"/>
                    </a:ext>
                  </a:extLst>
                </p:cNvPr>
                <p:cNvSpPr/>
                <p:nvPr/>
              </p:nvSpPr>
              <p:spPr>
                <a:xfrm>
                  <a:off x="1066642" y="3296817"/>
                  <a:ext cx="2287988" cy="2059039"/>
                </a:xfrm>
                <a:custGeom>
                  <a:avLst/>
                  <a:gdLst>
                    <a:gd name="connsiteX0" fmla="*/ 1990468 w 2404593"/>
                    <a:gd name="connsiteY0" fmla="*/ -179 h 2163977"/>
                    <a:gd name="connsiteX1" fmla="*/ 413883 w 2404593"/>
                    <a:gd name="connsiteY1" fmla="*/ -179 h 2163977"/>
                    <a:gd name="connsiteX2" fmla="*/ -122 w 2404593"/>
                    <a:gd name="connsiteY2" fmla="*/ 413825 h 2163977"/>
                    <a:gd name="connsiteX3" fmla="*/ -122 w 2404593"/>
                    <a:gd name="connsiteY3" fmla="*/ 1449377 h 2163977"/>
                    <a:gd name="connsiteX4" fmla="*/ 413883 w 2404593"/>
                    <a:gd name="connsiteY4" fmla="*/ 1863381 h 2163977"/>
                    <a:gd name="connsiteX5" fmla="*/ 976579 w 2404593"/>
                    <a:gd name="connsiteY5" fmla="*/ 1863381 h 2163977"/>
                    <a:gd name="connsiteX6" fmla="*/ 1156382 w 2404593"/>
                    <a:gd name="connsiteY6" fmla="*/ 2139043 h 2163977"/>
                    <a:gd name="connsiteX7" fmla="*/ 1231823 w 2404593"/>
                    <a:gd name="connsiteY7" fmla="*/ 2154947 h 2163977"/>
                    <a:gd name="connsiteX8" fmla="*/ 1247728 w 2404593"/>
                    <a:gd name="connsiteY8" fmla="*/ 2139043 h 2163977"/>
                    <a:gd name="connsiteX9" fmla="*/ 1427531 w 2404593"/>
                    <a:gd name="connsiteY9" fmla="*/ 1863381 h 2163977"/>
                    <a:gd name="connsiteX10" fmla="*/ 1990468 w 2404593"/>
                    <a:gd name="connsiteY10" fmla="*/ 1863381 h 2163977"/>
                    <a:gd name="connsiteX11" fmla="*/ 2404472 w 2404593"/>
                    <a:gd name="connsiteY11" fmla="*/ 1449377 h 2163977"/>
                    <a:gd name="connsiteX12" fmla="*/ 2404472 w 2404593"/>
                    <a:gd name="connsiteY12" fmla="*/ 413825 h 2163977"/>
                    <a:gd name="connsiteX13" fmla="*/ 1990468 w 2404593"/>
                    <a:gd name="connsiteY13" fmla="*/ -179 h 216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4593" h="2163977">
                      <a:moveTo>
                        <a:pt x="1990468" y="-179"/>
                      </a:moveTo>
                      <a:lnTo>
                        <a:pt x="413883" y="-179"/>
                      </a:lnTo>
                      <a:cubicBezTo>
                        <a:pt x="185236" y="-179"/>
                        <a:pt x="-122" y="185178"/>
                        <a:pt x="-122" y="413825"/>
                      </a:cubicBezTo>
                      <a:lnTo>
                        <a:pt x="-122" y="1449377"/>
                      </a:lnTo>
                      <a:cubicBezTo>
                        <a:pt x="-122" y="1678024"/>
                        <a:pt x="185236" y="1863381"/>
                        <a:pt x="413883" y="1863381"/>
                      </a:cubicBezTo>
                      <a:lnTo>
                        <a:pt x="976579" y="1863381"/>
                      </a:lnTo>
                      <a:lnTo>
                        <a:pt x="1156382" y="2139043"/>
                      </a:lnTo>
                      <a:cubicBezTo>
                        <a:pt x="1172822" y="2164269"/>
                        <a:pt x="1206598" y="2171387"/>
                        <a:pt x="1231823" y="2154947"/>
                      </a:cubicBezTo>
                      <a:cubicBezTo>
                        <a:pt x="1238172" y="2150808"/>
                        <a:pt x="1243588" y="2145392"/>
                        <a:pt x="1247728" y="2139043"/>
                      </a:cubicBezTo>
                      <a:lnTo>
                        <a:pt x="1427531" y="1863381"/>
                      </a:lnTo>
                      <a:lnTo>
                        <a:pt x="1990468" y="1863381"/>
                      </a:lnTo>
                      <a:cubicBezTo>
                        <a:pt x="2219115" y="1863381"/>
                        <a:pt x="2404472" y="1678024"/>
                        <a:pt x="2404472" y="1449377"/>
                      </a:cubicBezTo>
                      <a:lnTo>
                        <a:pt x="2404472" y="413825"/>
                      </a:lnTo>
                      <a:cubicBezTo>
                        <a:pt x="2404472" y="185178"/>
                        <a:pt x="2219115" y="-179"/>
                        <a:pt x="1990468" y="-179"/>
                      </a:cubicBezTo>
                      <a:close/>
                    </a:path>
                  </a:pathLst>
                </a:custGeom>
                <a:solidFill>
                  <a:srgbClr val="66FF66"/>
                </a:solidFill>
                <a:ln w="6018" cap="flat">
                  <a:noFill/>
                  <a:prstDash val="solid"/>
                  <a:miter/>
                </a:ln>
              </p:spPr>
              <p:txBody>
                <a:bodyPr rtlCol="0" anchor="ctr"/>
                <a:lstStyle/>
                <a:p>
                  <a:endParaRPr lang="en-IN">
                    <a:latin typeface="Century Gothic" panose="020B0502020202020204" pitchFamily="34" charset="0"/>
                  </a:endParaRPr>
                </a:p>
              </p:txBody>
            </p:sp>
            <p:sp>
              <p:nvSpPr>
                <p:cNvPr id="198" name="Freeform: Shape 197">
                  <a:extLst>
                    <a:ext uri="{FF2B5EF4-FFF2-40B4-BE49-F238E27FC236}">
                      <a16:creationId xmlns:a16="http://schemas.microsoft.com/office/drawing/2014/main" id="{7760D50D-1AFA-623C-F8F2-2B541C421E9F}"/>
                    </a:ext>
                  </a:extLst>
                </p:cNvPr>
                <p:cNvSpPr/>
                <p:nvPr/>
              </p:nvSpPr>
              <p:spPr>
                <a:xfrm>
                  <a:off x="3657061" y="3296817"/>
                  <a:ext cx="2288217" cy="2059039"/>
                </a:xfrm>
                <a:custGeom>
                  <a:avLst/>
                  <a:gdLst>
                    <a:gd name="connsiteX0" fmla="*/ 1990468 w 2404834"/>
                    <a:gd name="connsiteY0" fmla="*/ -179 h 2163977"/>
                    <a:gd name="connsiteX1" fmla="*/ 413882 w 2404834"/>
                    <a:gd name="connsiteY1" fmla="*/ -179 h 2163977"/>
                    <a:gd name="connsiteX2" fmla="*/ -122 w 2404834"/>
                    <a:gd name="connsiteY2" fmla="*/ 413825 h 2163977"/>
                    <a:gd name="connsiteX3" fmla="*/ -122 w 2404834"/>
                    <a:gd name="connsiteY3" fmla="*/ 1449377 h 2163977"/>
                    <a:gd name="connsiteX4" fmla="*/ 413882 w 2404834"/>
                    <a:gd name="connsiteY4" fmla="*/ 1863381 h 2163977"/>
                    <a:gd name="connsiteX5" fmla="*/ 976820 w 2404834"/>
                    <a:gd name="connsiteY5" fmla="*/ 1863381 h 2163977"/>
                    <a:gd name="connsiteX6" fmla="*/ 1156623 w 2404834"/>
                    <a:gd name="connsiteY6" fmla="*/ 2139043 h 2163977"/>
                    <a:gd name="connsiteX7" fmla="*/ 1232064 w 2404834"/>
                    <a:gd name="connsiteY7" fmla="*/ 2154947 h 2163977"/>
                    <a:gd name="connsiteX8" fmla="*/ 1247968 w 2404834"/>
                    <a:gd name="connsiteY8" fmla="*/ 2139043 h 2163977"/>
                    <a:gd name="connsiteX9" fmla="*/ 1427771 w 2404834"/>
                    <a:gd name="connsiteY9" fmla="*/ 1863381 h 2163977"/>
                    <a:gd name="connsiteX10" fmla="*/ 1990708 w 2404834"/>
                    <a:gd name="connsiteY10" fmla="*/ 1863381 h 2163977"/>
                    <a:gd name="connsiteX11" fmla="*/ 2404713 w 2404834"/>
                    <a:gd name="connsiteY11" fmla="*/ 1449377 h 2163977"/>
                    <a:gd name="connsiteX12" fmla="*/ 2404713 w 2404834"/>
                    <a:gd name="connsiteY12" fmla="*/ 413825 h 2163977"/>
                    <a:gd name="connsiteX13" fmla="*/ 1990708 w 2404834"/>
                    <a:gd name="connsiteY13" fmla="*/ -179 h 2163977"/>
                    <a:gd name="connsiteX14" fmla="*/ 1990468 w 2404834"/>
                    <a:gd name="connsiteY14" fmla="*/ -179 h 216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04834" h="2163977">
                      <a:moveTo>
                        <a:pt x="1990468" y="-179"/>
                      </a:moveTo>
                      <a:lnTo>
                        <a:pt x="413882" y="-179"/>
                      </a:lnTo>
                      <a:cubicBezTo>
                        <a:pt x="185235" y="-179"/>
                        <a:pt x="-122" y="185178"/>
                        <a:pt x="-122" y="413825"/>
                      </a:cubicBezTo>
                      <a:lnTo>
                        <a:pt x="-122" y="1449377"/>
                      </a:lnTo>
                      <a:cubicBezTo>
                        <a:pt x="-122" y="1678024"/>
                        <a:pt x="185235" y="1863381"/>
                        <a:pt x="413882" y="1863381"/>
                      </a:cubicBezTo>
                      <a:lnTo>
                        <a:pt x="976820" y="1863381"/>
                      </a:lnTo>
                      <a:lnTo>
                        <a:pt x="1156623" y="2139043"/>
                      </a:lnTo>
                      <a:cubicBezTo>
                        <a:pt x="1173062" y="2164269"/>
                        <a:pt x="1206839" y="2171387"/>
                        <a:pt x="1232064" y="2154947"/>
                      </a:cubicBezTo>
                      <a:cubicBezTo>
                        <a:pt x="1238412" y="2150808"/>
                        <a:pt x="1243828" y="2145392"/>
                        <a:pt x="1247968" y="2139043"/>
                      </a:cubicBezTo>
                      <a:lnTo>
                        <a:pt x="1427771" y="1863381"/>
                      </a:lnTo>
                      <a:lnTo>
                        <a:pt x="1990708" y="1863381"/>
                      </a:lnTo>
                      <a:cubicBezTo>
                        <a:pt x="2219356" y="1863381"/>
                        <a:pt x="2404713" y="1678024"/>
                        <a:pt x="2404713" y="1449377"/>
                      </a:cubicBezTo>
                      <a:lnTo>
                        <a:pt x="2404713" y="413825"/>
                      </a:lnTo>
                      <a:cubicBezTo>
                        <a:pt x="2404713" y="185178"/>
                        <a:pt x="2219356" y="-179"/>
                        <a:pt x="1990708" y="-179"/>
                      </a:cubicBezTo>
                      <a:cubicBezTo>
                        <a:pt x="1990630" y="-179"/>
                        <a:pt x="1990546" y="-179"/>
                        <a:pt x="1990468" y="-179"/>
                      </a:cubicBezTo>
                      <a:close/>
                    </a:path>
                  </a:pathLst>
                </a:custGeom>
                <a:solidFill>
                  <a:srgbClr val="92D050"/>
                </a:solidFill>
                <a:ln w="6018" cap="flat">
                  <a:noFill/>
                  <a:prstDash val="solid"/>
                  <a:miter/>
                </a:ln>
              </p:spPr>
              <p:txBody>
                <a:bodyPr rtlCol="0" anchor="ctr"/>
                <a:lstStyle/>
                <a:p>
                  <a:endParaRPr lang="en-IN">
                    <a:latin typeface="Century Gothic" panose="020B0502020202020204" pitchFamily="34" charset="0"/>
                  </a:endParaRPr>
                </a:p>
              </p:txBody>
            </p:sp>
            <p:sp>
              <p:nvSpPr>
                <p:cNvPr id="199" name="Rectangle: Rounded Corners 198">
                  <a:extLst>
                    <a:ext uri="{FF2B5EF4-FFF2-40B4-BE49-F238E27FC236}">
                      <a16:creationId xmlns:a16="http://schemas.microsoft.com/office/drawing/2014/main" id="{DFB237C2-5EDA-7B8A-280D-3EB917E07431}"/>
                    </a:ext>
                  </a:extLst>
                </p:cNvPr>
                <p:cNvSpPr/>
                <p:nvPr/>
              </p:nvSpPr>
              <p:spPr>
                <a:xfrm>
                  <a:off x="1251179" y="2369361"/>
                  <a:ext cx="1918682" cy="2491888"/>
                </a:xfrm>
                <a:prstGeom prst="roundRect">
                  <a:avLst>
                    <a:gd name="adj" fmla="val 10710"/>
                  </a:avLst>
                </a:prstGeom>
                <a:solidFill>
                  <a:schemeClr val="bg1"/>
                </a:solidFill>
                <a:ln>
                  <a:noFill/>
                </a:ln>
                <a:effectLst>
                  <a:outerShdw blurRad="1016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entury Gothic" panose="020B0502020202020204" pitchFamily="34" charset="0"/>
                  </a:endParaRPr>
                </a:p>
              </p:txBody>
            </p:sp>
            <p:sp>
              <p:nvSpPr>
                <p:cNvPr id="200" name="Rectangle: Rounded Corners 199">
                  <a:extLst>
                    <a:ext uri="{FF2B5EF4-FFF2-40B4-BE49-F238E27FC236}">
                      <a16:creationId xmlns:a16="http://schemas.microsoft.com/office/drawing/2014/main" id="{EB8ED223-296E-053B-C3E0-BD0EB33672D2}"/>
                    </a:ext>
                  </a:extLst>
                </p:cNvPr>
                <p:cNvSpPr/>
                <p:nvPr/>
              </p:nvSpPr>
              <p:spPr>
                <a:xfrm>
                  <a:off x="3841500" y="2369361"/>
                  <a:ext cx="1918681" cy="2491888"/>
                </a:xfrm>
                <a:prstGeom prst="roundRect">
                  <a:avLst>
                    <a:gd name="adj" fmla="val 10710"/>
                  </a:avLst>
                </a:prstGeom>
                <a:solidFill>
                  <a:schemeClr val="bg1"/>
                </a:solidFill>
                <a:ln>
                  <a:noFill/>
                </a:ln>
                <a:effectLst>
                  <a:outerShdw blurRad="1016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entury Gothic" panose="020B0502020202020204" pitchFamily="34" charset="0"/>
                  </a:endParaRPr>
                </a:p>
              </p:txBody>
            </p:sp>
            <p:sp>
              <p:nvSpPr>
                <p:cNvPr id="201" name="Freeform: Shape 200">
                  <a:extLst>
                    <a:ext uri="{FF2B5EF4-FFF2-40B4-BE49-F238E27FC236}">
                      <a16:creationId xmlns:a16="http://schemas.microsoft.com/office/drawing/2014/main" id="{0794F141-0982-C04A-8763-3FD8B19605F3}"/>
                    </a:ext>
                  </a:extLst>
                </p:cNvPr>
                <p:cNvSpPr/>
                <p:nvPr/>
              </p:nvSpPr>
              <p:spPr>
                <a:xfrm>
                  <a:off x="1066413" y="2370995"/>
                  <a:ext cx="1826153" cy="313195"/>
                </a:xfrm>
                <a:custGeom>
                  <a:avLst/>
                  <a:gdLst>
                    <a:gd name="connsiteX0" fmla="*/ 329036 w 1919221"/>
                    <a:gd name="connsiteY0" fmla="*/ 328979 h 329157"/>
                    <a:gd name="connsiteX1" fmla="*/ 617515 w 1919221"/>
                    <a:gd name="connsiteY1" fmla="*/ 158503 h 329157"/>
                    <a:gd name="connsiteX2" fmla="*/ 1760419 w 1919221"/>
                    <a:gd name="connsiteY2" fmla="*/ 158503 h 329157"/>
                    <a:gd name="connsiteX3" fmla="*/ 1919100 w 1919221"/>
                    <a:gd name="connsiteY3" fmla="*/ -179 h 329157"/>
                    <a:gd name="connsiteX4" fmla="*/ -122 w 1919221"/>
                    <a:gd name="connsiteY4" fmla="*/ -179 h 329157"/>
                    <a:gd name="connsiteX5" fmla="*/ 329036 w 1919221"/>
                    <a:gd name="connsiteY5" fmla="*/ 328979 h 32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221" h="329157">
                      <a:moveTo>
                        <a:pt x="329036" y="328979"/>
                      </a:moveTo>
                      <a:cubicBezTo>
                        <a:pt x="449097" y="329039"/>
                        <a:pt x="559657" y="263701"/>
                        <a:pt x="617515" y="158503"/>
                      </a:cubicBezTo>
                      <a:lnTo>
                        <a:pt x="1760419" y="158503"/>
                      </a:lnTo>
                      <a:cubicBezTo>
                        <a:pt x="1848058" y="158503"/>
                        <a:pt x="1919100" y="87460"/>
                        <a:pt x="1919100" y="-179"/>
                      </a:cubicBezTo>
                      <a:lnTo>
                        <a:pt x="-122" y="-179"/>
                      </a:lnTo>
                      <a:cubicBezTo>
                        <a:pt x="-122" y="181610"/>
                        <a:pt x="147247" y="328979"/>
                        <a:pt x="329036" y="328979"/>
                      </a:cubicBezTo>
                      <a:close/>
                    </a:path>
                  </a:pathLst>
                </a:custGeom>
                <a:gradFill>
                  <a:gsLst>
                    <a:gs pos="0">
                      <a:srgbClr val="03B9E2"/>
                    </a:gs>
                    <a:gs pos="50000">
                      <a:srgbClr val="02A5E1"/>
                    </a:gs>
                    <a:gs pos="100000">
                      <a:srgbClr val="0292E1"/>
                    </a:gs>
                  </a:gsLst>
                  <a:lin ang="7783513" scaled="1"/>
                </a:gradFill>
                <a:ln w="6018" cap="flat">
                  <a:noFill/>
                  <a:prstDash val="solid"/>
                  <a:miter/>
                </a:ln>
              </p:spPr>
              <p:txBody>
                <a:bodyPr rtlCol="0" anchor="ctr"/>
                <a:lstStyle/>
                <a:p>
                  <a:endParaRPr lang="en-IN">
                    <a:latin typeface="Century Gothic" panose="020B0502020202020204" pitchFamily="34" charset="0"/>
                  </a:endParaRPr>
                </a:p>
              </p:txBody>
            </p:sp>
            <p:sp>
              <p:nvSpPr>
                <p:cNvPr id="202" name="Freeform: Shape 201">
                  <a:extLst>
                    <a:ext uri="{FF2B5EF4-FFF2-40B4-BE49-F238E27FC236}">
                      <a16:creationId xmlns:a16="http://schemas.microsoft.com/office/drawing/2014/main" id="{B971ECE9-0BF5-7690-9558-F18C8AE6C02F}"/>
                    </a:ext>
                  </a:extLst>
                </p:cNvPr>
                <p:cNvSpPr/>
                <p:nvPr/>
              </p:nvSpPr>
              <p:spPr>
                <a:xfrm>
                  <a:off x="1066340" y="2059201"/>
                  <a:ext cx="1826226" cy="626623"/>
                </a:xfrm>
                <a:custGeom>
                  <a:avLst/>
                  <a:gdLst>
                    <a:gd name="connsiteX0" fmla="*/ 1760496 w 1919298"/>
                    <a:gd name="connsiteY0" fmla="*/ 170389 h 658558"/>
                    <a:gd name="connsiteX1" fmla="*/ 617592 w 1919298"/>
                    <a:gd name="connsiteY1" fmla="*/ 170389 h 658558"/>
                    <a:gd name="connsiteX2" fmla="*/ 170443 w 1919298"/>
                    <a:gd name="connsiteY2" fmla="*/ 40664 h 658558"/>
                    <a:gd name="connsiteX3" fmla="*/ 40724 w 1919298"/>
                    <a:gd name="connsiteY3" fmla="*/ 487812 h 658558"/>
                    <a:gd name="connsiteX4" fmla="*/ 487866 w 1919298"/>
                    <a:gd name="connsiteY4" fmla="*/ 617538 h 658558"/>
                    <a:gd name="connsiteX5" fmla="*/ 617592 w 1919298"/>
                    <a:gd name="connsiteY5" fmla="*/ 487812 h 658558"/>
                    <a:gd name="connsiteX6" fmla="*/ 1760496 w 1919298"/>
                    <a:gd name="connsiteY6" fmla="*/ 487812 h 658558"/>
                    <a:gd name="connsiteX7" fmla="*/ 1919177 w 1919298"/>
                    <a:gd name="connsiteY7" fmla="*/ 329131 h 658558"/>
                    <a:gd name="connsiteX8" fmla="*/ 1919177 w 1919298"/>
                    <a:gd name="connsiteY8" fmla="*/ 329131 h 658558"/>
                    <a:gd name="connsiteX9" fmla="*/ 1760496 w 1919298"/>
                    <a:gd name="connsiteY9" fmla="*/ 170389 h 65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9298" h="658558">
                      <a:moveTo>
                        <a:pt x="1760496" y="170389"/>
                      </a:moveTo>
                      <a:lnTo>
                        <a:pt x="617592" y="170389"/>
                      </a:lnTo>
                      <a:cubicBezTo>
                        <a:pt x="529935" y="11088"/>
                        <a:pt x="329744" y="-46987"/>
                        <a:pt x="170443" y="40664"/>
                      </a:cubicBezTo>
                      <a:cubicBezTo>
                        <a:pt x="11148" y="128321"/>
                        <a:pt x="-46933" y="328517"/>
                        <a:pt x="40724" y="487812"/>
                      </a:cubicBezTo>
                      <a:cubicBezTo>
                        <a:pt x="128375" y="647114"/>
                        <a:pt x="328571" y="705189"/>
                        <a:pt x="487866" y="617538"/>
                      </a:cubicBezTo>
                      <a:cubicBezTo>
                        <a:pt x="542529" y="587462"/>
                        <a:pt x="587516" y="542469"/>
                        <a:pt x="617592" y="487812"/>
                      </a:cubicBezTo>
                      <a:lnTo>
                        <a:pt x="1760496" y="487812"/>
                      </a:lnTo>
                      <a:cubicBezTo>
                        <a:pt x="1848134" y="487812"/>
                        <a:pt x="1919177" y="416770"/>
                        <a:pt x="1919177" y="329131"/>
                      </a:cubicBezTo>
                      <a:lnTo>
                        <a:pt x="1919177" y="329131"/>
                      </a:lnTo>
                      <a:cubicBezTo>
                        <a:pt x="1919177" y="241486"/>
                        <a:pt x="1848141" y="170425"/>
                        <a:pt x="1760496" y="170389"/>
                      </a:cubicBezTo>
                      <a:close/>
                    </a:path>
                  </a:pathLst>
                </a:custGeom>
                <a:solidFill>
                  <a:srgbClr val="66FF66"/>
                </a:solidFill>
                <a:ln w="6018" cap="flat">
                  <a:noFill/>
                  <a:prstDash val="solid"/>
                  <a:miter/>
                </a:ln>
              </p:spPr>
              <p:txBody>
                <a:bodyPr rtlCol="0" anchor="ctr"/>
                <a:lstStyle/>
                <a:p>
                  <a:endParaRPr lang="en-IN">
                    <a:latin typeface="Century Gothic" panose="020B0502020202020204" pitchFamily="34" charset="0"/>
                  </a:endParaRPr>
                </a:p>
              </p:txBody>
            </p:sp>
            <p:sp>
              <p:nvSpPr>
                <p:cNvPr id="203" name="Freeform: Shape 202">
                  <a:extLst>
                    <a:ext uri="{FF2B5EF4-FFF2-40B4-BE49-F238E27FC236}">
                      <a16:creationId xmlns:a16="http://schemas.microsoft.com/office/drawing/2014/main" id="{538FF57E-98E5-2072-CBC4-EB6C0BACF017}"/>
                    </a:ext>
                  </a:extLst>
                </p:cNvPr>
                <p:cNvSpPr/>
                <p:nvPr/>
              </p:nvSpPr>
              <p:spPr>
                <a:xfrm>
                  <a:off x="1152871" y="2145746"/>
                  <a:ext cx="453475" cy="453475"/>
                </a:xfrm>
                <a:custGeom>
                  <a:avLst/>
                  <a:gdLst>
                    <a:gd name="connsiteX0" fmla="*/ 476586 w 476586"/>
                    <a:gd name="connsiteY0" fmla="*/ 238293 h 476586"/>
                    <a:gd name="connsiteX1" fmla="*/ 238293 w 476586"/>
                    <a:gd name="connsiteY1" fmla="*/ 476586 h 476586"/>
                    <a:gd name="connsiteX2" fmla="*/ 0 w 476586"/>
                    <a:gd name="connsiteY2" fmla="*/ 238293 h 476586"/>
                    <a:gd name="connsiteX3" fmla="*/ 238293 w 476586"/>
                    <a:gd name="connsiteY3" fmla="*/ 0 h 476586"/>
                    <a:gd name="connsiteX4" fmla="*/ 476586 w 476586"/>
                    <a:gd name="connsiteY4" fmla="*/ 238293 h 476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586" h="476586">
                      <a:moveTo>
                        <a:pt x="476586" y="238293"/>
                      </a:moveTo>
                      <a:cubicBezTo>
                        <a:pt x="476586" y="369899"/>
                        <a:pt x="369899" y="476586"/>
                        <a:pt x="238293" y="476586"/>
                      </a:cubicBezTo>
                      <a:cubicBezTo>
                        <a:pt x="106687" y="476586"/>
                        <a:pt x="0" y="369899"/>
                        <a:pt x="0" y="238293"/>
                      </a:cubicBezTo>
                      <a:cubicBezTo>
                        <a:pt x="0" y="106687"/>
                        <a:pt x="106687" y="0"/>
                        <a:pt x="238293" y="0"/>
                      </a:cubicBezTo>
                      <a:cubicBezTo>
                        <a:pt x="369899" y="0"/>
                        <a:pt x="476586" y="106687"/>
                        <a:pt x="476586" y="238293"/>
                      </a:cubicBezTo>
                      <a:close/>
                    </a:path>
                  </a:pathLst>
                </a:custGeom>
                <a:solidFill>
                  <a:srgbClr val="FFFFFF"/>
                </a:solidFill>
                <a:ln w="6018" cap="flat">
                  <a:noFill/>
                  <a:prstDash val="solid"/>
                  <a:miter/>
                </a:ln>
              </p:spPr>
              <p:txBody>
                <a:bodyPr rtlCol="0" anchor="ctr"/>
                <a:lstStyle/>
                <a:p>
                  <a:endParaRPr lang="en-IN">
                    <a:latin typeface="Century Gothic" panose="020B0502020202020204" pitchFamily="34" charset="0"/>
                  </a:endParaRPr>
                </a:p>
              </p:txBody>
            </p:sp>
            <p:sp>
              <p:nvSpPr>
                <p:cNvPr id="204" name="Freeform: Shape 203">
                  <a:extLst>
                    <a:ext uri="{FF2B5EF4-FFF2-40B4-BE49-F238E27FC236}">
                      <a16:creationId xmlns:a16="http://schemas.microsoft.com/office/drawing/2014/main" id="{1E0B96F8-5108-3B2D-12CD-CDAF82D13C16}"/>
                    </a:ext>
                  </a:extLst>
                </p:cNvPr>
                <p:cNvSpPr/>
                <p:nvPr/>
              </p:nvSpPr>
              <p:spPr>
                <a:xfrm>
                  <a:off x="3657004" y="2370365"/>
                  <a:ext cx="1825982" cy="313195"/>
                </a:xfrm>
                <a:custGeom>
                  <a:avLst/>
                  <a:gdLst>
                    <a:gd name="connsiteX0" fmla="*/ 328855 w 1919041"/>
                    <a:gd name="connsiteY0" fmla="*/ 328979 h 329157"/>
                    <a:gd name="connsiteX1" fmla="*/ 617334 w 1919041"/>
                    <a:gd name="connsiteY1" fmla="*/ 158503 h 329157"/>
                    <a:gd name="connsiteX2" fmla="*/ 1760178 w 1919041"/>
                    <a:gd name="connsiteY2" fmla="*/ 158503 h 329157"/>
                    <a:gd name="connsiteX3" fmla="*/ 1918920 w 1919041"/>
                    <a:gd name="connsiteY3" fmla="*/ -179 h 329157"/>
                    <a:gd name="connsiteX4" fmla="*/ -122 w 1919041"/>
                    <a:gd name="connsiteY4" fmla="*/ -179 h 329157"/>
                    <a:gd name="connsiteX5" fmla="*/ 328855 w 1919041"/>
                    <a:gd name="connsiteY5" fmla="*/ 328979 h 32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041" h="329157">
                      <a:moveTo>
                        <a:pt x="328855" y="328979"/>
                      </a:moveTo>
                      <a:cubicBezTo>
                        <a:pt x="448910" y="329027"/>
                        <a:pt x="559470" y="263695"/>
                        <a:pt x="617334" y="158503"/>
                      </a:cubicBezTo>
                      <a:lnTo>
                        <a:pt x="1760178" y="158503"/>
                      </a:lnTo>
                      <a:cubicBezTo>
                        <a:pt x="1847823" y="158503"/>
                        <a:pt x="1918884" y="87466"/>
                        <a:pt x="1918920" y="-179"/>
                      </a:cubicBezTo>
                      <a:lnTo>
                        <a:pt x="-122" y="-179"/>
                      </a:lnTo>
                      <a:cubicBezTo>
                        <a:pt x="-122" y="181538"/>
                        <a:pt x="147139" y="328876"/>
                        <a:pt x="328855" y="328979"/>
                      </a:cubicBezTo>
                      <a:close/>
                    </a:path>
                  </a:pathLst>
                </a:custGeom>
                <a:gradFill>
                  <a:gsLst>
                    <a:gs pos="0">
                      <a:srgbClr val="03B9E2"/>
                    </a:gs>
                    <a:gs pos="50000">
                      <a:srgbClr val="02A5E1"/>
                    </a:gs>
                    <a:gs pos="100000">
                      <a:srgbClr val="0292E1"/>
                    </a:gs>
                  </a:gsLst>
                  <a:lin ang="7783513" scaled="1"/>
                </a:gradFill>
                <a:ln w="6018" cap="flat">
                  <a:noFill/>
                  <a:prstDash val="solid"/>
                  <a:miter/>
                </a:ln>
              </p:spPr>
              <p:txBody>
                <a:bodyPr rtlCol="0" anchor="ctr"/>
                <a:lstStyle/>
                <a:p>
                  <a:endParaRPr lang="en-IN">
                    <a:latin typeface="Century Gothic" panose="020B0502020202020204" pitchFamily="34" charset="0"/>
                  </a:endParaRPr>
                </a:p>
              </p:txBody>
            </p:sp>
            <p:sp>
              <p:nvSpPr>
                <p:cNvPr id="205" name="Freeform: Shape 204">
                  <a:extLst>
                    <a:ext uri="{FF2B5EF4-FFF2-40B4-BE49-F238E27FC236}">
                      <a16:creationId xmlns:a16="http://schemas.microsoft.com/office/drawing/2014/main" id="{06C125D1-109E-73CD-8ED2-44EFDC7095FB}"/>
                    </a:ext>
                  </a:extLst>
                </p:cNvPr>
                <p:cNvSpPr/>
                <p:nvPr/>
              </p:nvSpPr>
              <p:spPr>
                <a:xfrm>
                  <a:off x="3656760" y="2059201"/>
                  <a:ext cx="1826226" cy="626623"/>
                </a:xfrm>
                <a:custGeom>
                  <a:avLst/>
                  <a:gdLst>
                    <a:gd name="connsiteX0" fmla="*/ 1760436 w 1919298"/>
                    <a:gd name="connsiteY0" fmla="*/ 170389 h 658558"/>
                    <a:gd name="connsiteX1" fmla="*/ 617592 w 1919298"/>
                    <a:gd name="connsiteY1" fmla="*/ 170389 h 658558"/>
                    <a:gd name="connsiteX2" fmla="*/ 170443 w 1919298"/>
                    <a:gd name="connsiteY2" fmla="*/ 40664 h 658558"/>
                    <a:gd name="connsiteX3" fmla="*/ 40724 w 1919298"/>
                    <a:gd name="connsiteY3" fmla="*/ 487812 h 658558"/>
                    <a:gd name="connsiteX4" fmla="*/ 487866 w 1919298"/>
                    <a:gd name="connsiteY4" fmla="*/ 617538 h 658558"/>
                    <a:gd name="connsiteX5" fmla="*/ 617592 w 1919298"/>
                    <a:gd name="connsiteY5" fmla="*/ 487812 h 658558"/>
                    <a:gd name="connsiteX6" fmla="*/ 1760436 w 1919298"/>
                    <a:gd name="connsiteY6" fmla="*/ 487812 h 658558"/>
                    <a:gd name="connsiteX7" fmla="*/ 1919177 w 1919298"/>
                    <a:gd name="connsiteY7" fmla="*/ 329131 h 658558"/>
                    <a:gd name="connsiteX8" fmla="*/ 1919177 w 1919298"/>
                    <a:gd name="connsiteY8" fmla="*/ 329131 h 658558"/>
                    <a:gd name="connsiteX9" fmla="*/ 1760436 w 1919298"/>
                    <a:gd name="connsiteY9" fmla="*/ 170389 h 65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9298" h="658558">
                      <a:moveTo>
                        <a:pt x="1760436" y="170389"/>
                      </a:moveTo>
                      <a:lnTo>
                        <a:pt x="617592" y="170389"/>
                      </a:lnTo>
                      <a:cubicBezTo>
                        <a:pt x="529935" y="11088"/>
                        <a:pt x="329745" y="-46987"/>
                        <a:pt x="170443" y="40664"/>
                      </a:cubicBezTo>
                      <a:cubicBezTo>
                        <a:pt x="11148" y="128321"/>
                        <a:pt x="-46933" y="328517"/>
                        <a:pt x="40724" y="487812"/>
                      </a:cubicBezTo>
                      <a:cubicBezTo>
                        <a:pt x="128375" y="647114"/>
                        <a:pt x="328571" y="705189"/>
                        <a:pt x="487866" y="617538"/>
                      </a:cubicBezTo>
                      <a:cubicBezTo>
                        <a:pt x="542529" y="587462"/>
                        <a:pt x="587516" y="542469"/>
                        <a:pt x="617592" y="487812"/>
                      </a:cubicBezTo>
                      <a:lnTo>
                        <a:pt x="1760436" y="487812"/>
                      </a:lnTo>
                      <a:cubicBezTo>
                        <a:pt x="1848080" y="487812"/>
                        <a:pt x="1919141" y="416776"/>
                        <a:pt x="1919177" y="329131"/>
                      </a:cubicBezTo>
                      <a:lnTo>
                        <a:pt x="1919177" y="329131"/>
                      </a:lnTo>
                      <a:cubicBezTo>
                        <a:pt x="1919177" y="241462"/>
                        <a:pt x="1848104" y="170389"/>
                        <a:pt x="1760436" y="170389"/>
                      </a:cubicBezTo>
                      <a:close/>
                    </a:path>
                  </a:pathLst>
                </a:custGeom>
                <a:solidFill>
                  <a:srgbClr val="92D050"/>
                </a:solidFill>
                <a:ln w="6018" cap="flat">
                  <a:noFill/>
                  <a:prstDash val="solid"/>
                  <a:miter/>
                </a:ln>
              </p:spPr>
              <p:txBody>
                <a:bodyPr rtlCol="0" anchor="ctr"/>
                <a:lstStyle/>
                <a:p>
                  <a:endParaRPr lang="en-IN" dirty="0">
                    <a:latin typeface="Century Gothic" panose="020B0502020202020204" pitchFamily="34" charset="0"/>
                  </a:endParaRPr>
                </a:p>
              </p:txBody>
            </p:sp>
            <p:sp>
              <p:nvSpPr>
                <p:cNvPr id="206" name="Freeform: Shape 205">
                  <a:extLst>
                    <a:ext uri="{FF2B5EF4-FFF2-40B4-BE49-F238E27FC236}">
                      <a16:creationId xmlns:a16="http://schemas.microsoft.com/office/drawing/2014/main" id="{1744555C-B881-2D33-1F82-DD377AC57EFE}"/>
                    </a:ext>
                  </a:extLst>
                </p:cNvPr>
                <p:cNvSpPr/>
                <p:nvPr/>
              </p:nvSpPr>
              <p:spPr>
                <a:xfrm>
                  <a:off x="3743291" y="2145746"/>
                  <a:ext cx="453475" cy="453475"/>
                </a:xfrm>
                <a:custGeom>
                  <a:avLst/>
                  <a:gdLst>
                    <a:gd name="connsiteX0" fmla="*/ 476586 w 476586"/>
                    <a:gd name="connsiteY0" fmla="*/ 238293 h 476586"/>
                    <a:gd name="connsiteX1" fmla="*/ 238293 w 476586"/>
                    <a:gd name="connsiteY1" fmla="*/ 476586 h 476586"/>
                    <a:gd name="connsiteX2" fmla="*/ 0 w 476586"/>
                    <a:gd name="connsiteY2" fmla="*/ 238293 h 476586"/>
                    <a:gd name="connsiteX3" fmla="*/ 238293 w 476586"/>
                    <a:gd name="connsiteY3" fmla="*/ 0 h 476586"/>
                    <a:gd name="connsiteX4" fmla="*/ 476586 w 476586"/>
                    <a:gd name="connsiteY4" fmla="*/ 238293 h 476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586" h="476586">
                      <a:moveTo>
                        <a:pt x="476586" y="238293"/>
                      </a:moveTo>
                      <a:cubicBezTo>
                        <a:pt x="476586" y="369899"/>
                        <a:pt x="369898" y="476586"/>
                        <a:pt x="238293" y="476586"/>
                      </a:cubicBezTo>
                      <a:cubicBezTo>
                        <a:pt x="106687" y="476586"/>
                        <a:pt x="0" y="369899"/>
                        <a:pt x="0" y="238293"/>
                      </a:cubicBezTo>
                      <a:cubicBezTo>
                        <a:pt x="0" y="106687"/>
                        <a:pt x="106687" y="0"/>
                        <a:pt x="238293" y="0"/>
                      </a:cubicBezTo>
                      <a:cubicBezTo>
                        <a:pt x="369898" y="0"/>
                        <a:pt x="476586" y="106687"/>
                        <a:pt x="476586" y="238293"/>
                      </a:cubicBezTo>
                      <a:close/>
                    </a:path>
                  </a:pathLst>
                </a:custGeom>
                <a:solidFill>
                  <a:srgbClr val="FFFFFF"/>
                </a:solidFill>
                <a:ln w="6018" cap="flat">
                  <a:noFill/>
                  <a:prstDash val="solid"/>
                  <a:miter/>
                </a:ln>
              </p:spPr>
              <p:txBody>
                <a:bodyPr rtlCol="0" anchor="ctr"/>
                <a:lstStyle/>
                <a:p>
                  <a:endParaRPr lang="en-IN">
                    <a:latin typeface="Century Gothic" panose="020B0502020202020204" pitchFamily="34" charset="0"/>
                  </a:endParaRPr>
                </a:p>
              </p:txBody>
            </p:sp>
          </p:grpSp>
          <p:pic>
            <p:nvPicPr>
              <p:cNvPr id="195" name="Picture 6" descr="Police">
                <a:extLst>
                  <a:ext uri="{FF2B5EF4-FFF2-40B4-BE49-F238E27FC236}">
                    <a16:creationId xmlns:a16="http://schemas.microsoft.com/office/drawing/2014/main" id="{C44BF890-4E75-5907-92FD-7B31AEF3F419}"/>
                  </a:ext>
                </a:extLst>
              </p:cNvPr>
              <p:cNvPicPr>
                <a:picLocks noChangeAspect="1" noChangeArrowheads="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p:blipFill>
            <p:spPr bwMode="auto">
              <a:xfrm>
                <a:off x="1244785" y="2274020"/>
                <a:ext cx="269646" cy="196926"/>
              </a:xfrm>
              <a:prstGeom prst="rect">
                <a:avLst/>
              </a:prstGeom>
              <a:noFill/>
              <a:extLst>
                <a:ext uri="{909E8E84-426E-40DD-AFC4-6F175D3DCCD1}">
                  <a14:hiddenFill xmlns:a14="http://schemas.microsoft.com/office/drawing/2010/main">
                    <a:solidFill>
                      <a:srgbClr val="FFFFFF"/>
                    </a:solidFill>
                  </a14:hiddenFill>
                </a:ext>
              </a:extLst>
            </p:spPr>
          </p:pic>
          <p:pic>
            <p:nvPicPr>
              <p:cNvPr id="196" name="Picture 8" descr="Marketing">
                <a:extLst>
                  <a:ext uri="{FF2B5EF4-FFF2-40B4-BE49-F238E27FC236}">
                    <a16:creationId xmlns:a16="http://schemas.microsoft.com/office/drawing/2014/main" id="{1C2F252B-7901-3A8E-4944-B92DD335D47F}"/>
                  </a:ext>
                </a:extLst>
              </p:cNvPr>
              <p:cNvPicPr>
                <a:picLocks noChangeAspect="1" noChangeArrowheads="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p:blipFill>
            <p:spPr bwMode="auto">
              <a:xfrm>
                <a:off x="3818215" y="2261612"/>
                <a:ext cx="303626" cy="221742"/>
              </a:xfrm>
              <a:prstGeom prst="rect">
                <a:avLst/>
              </a:prstGeom>
              <a:noFill/>
              <a:extLst>
                <a:ext uri="{909E8E84-426E-40DD-AFC4-6F175D3DCCD1}">
                  <a14:hiddenFill xmlns:a14="http://schemas.microsoft.com/office/drawing/2010/main">
                    <a:solidFill>
                      <a:srgbClr val="FFFFFF"/>
                    </a:solidFill>
                  </a14:hiddenFill>
                </a:ext>
              </a:extLst>
            </p:spPr>
          </p:pic>
        </p:grpSp>
        <p:sp>
          <p:nvSpPr>
            <p:cNvPr id="192" name="Rectangle 191">
              <a:extLst>
                <a:ext uri="{FF2B5EF4-FFF2-40B4-BE49-F238E27FC236}">
                  <a16:creationId xmlns:a16="http://schemas.microsoft.com/office/drawing/2014/main" id="{6D9B5CB8-4707-741E-488C-D0FEEE232F10}"/>
                </a:ext>
              </a:extLst>
            </p:cNvPr>
            <p:cNvSpPr/>
            <p:nvPr/>
          </p:nvSpPr>
          <p:spPr>
            <a:xfrm>
              <a:off x="8427801" y="4185429"/>
              <a:ext cx="1357354" cy="2200602"/>
            </a:xfrm>
            <a:prstGeom prst="rect">
              <a:avLst/>
            </a:prstGeom>
          </p:spPr>
          <p:txBody>
            <a:bodyPr wrap="square">
              <a:spAutoFit/>
            </a:bodyPr>
            <a:lstStyle/>
            <a:p>
              <a:pPr algn="ctr" eaLnBrk="0" fontAlgn="base" hangingPunct="0">
                <a:spcBef>
                  <a:spcPct val="0"/>
                </a:spcBef>
                <a:spcAft>
                  <a:spcPts val="600"/>
                </a:spcAft>
              </a:pPr>
              <a:r>
                <a:rPr lang="en-US" sz="1400" b="1" i="0" dirty="0">
                  <a:solidFill>
                    <a:schemeClr val="tx1">
                      <a:lumMod val="75000"/>
                      <a:lumOff val="25000"/>
                    </a:schemeClr>
                  </a:solidFill>
                  <a:effectLst/>
                  <a:latin typeface="Century Gothic" panose="020B0502020202020204" pitchFamily="34" charset="0"/>
                  <a:cs typeface="Arial" panose="020B0604020202020204" pitchFamily="34" charset="0"/>
                </a:rPr>
                <a:t>Testing Project</a:t>
              </a:r>
              <a:endParaRPr kumimoji="0" lang="en-US" altLang="en-US" sz="1400" b="0" i="0" u="none" strike="noStrike" cap="none" normalizeH="0" baseline="0" dirty="0">
                <a:ln>
                  <a:noFill/>
                </a:ln>
                <a:solidFill>
                  <a:schemeClr val="tx1">
                    <a:lumMod val="75000"/>
                    <a:lumOff val="25000"/>
                  </a:schemeClr>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ts val="600"/>
                </a:spcAft>
                <a:buClrTx/>
                <a:buSzTx/>
                <a:buFontTx/>
                <a:buNone/>
                <a:tabLst/>
              </a:pPr>
              <a:r>
                <a:rPr kumimoji="0" lang="en-US" altLang="en-US" sz="1100" b="0" i="0" u="none" strike="noStrike" cap="none" normalizeH="0" baseline="0" dirty="0">
                  <a:ln>
                    <a:noFill/>
                  </a:ln>
                  <a:solidFill>
                    <a:schemeClr val="tx1">
                      <a:lumMod val="75000"/>
                      <a:lumOff val="25000"/>
                    </a:schemeClr>
                  </a:solidFill>
                  <a:effectLst/>
                  <a:latin typeface="Century Gothic" panose="020B0502020202020204" pitchFamily="34" charset="0"/>
                </a:rPr>
                <a:t>Pilot the wheeling service with a small group within set time frame. Monitor &amp; gather feedback. </a:t>
              </a:r>
            </a:p>
            <a:p>
              <a:pPr marL="0" marR="0" lvl="0" indent="0" algn="ctr" defTabSz="914400" rtl="0" eaLnBrk="0" fontAlgn="base" latinLnBrk="0" hangingPunct="0">
                <a:lnSpc>
                  <a:spcPct val="100000"/>
                </a:lnSpc>
                <a:spcBef>
                  <a:spcPct val="0"/>
                </a:spcBef>
                <a:spcAft>
                  <a:spcPts val="600"/>
                </a:spcAft>
                <a:buClrTx/>
                <a:buSzTx/>
                <a:buFontTx/>
                <a:buNone/>
                <a:tabLst/>
              </a:pPr>
              <a:r>
                <a:rPr lang="en-US" altLang="en-US" sz="1100" dirty="0">
                  <a:solidFill>
                    <a:schemeClr val="tx1">
                      <a:lumMod val="75000"/>
                      <a:lumOff val="25000"/>
                    </a:schemeClr>
                  </a:solidFill>
                  <a:latin typeface="Century Gothic" panose="020B0502020202020204" pitchFamily="34" charset="0"/>
                </a:rPr>
                <a:t>Adjust based on lesson learned. </a:t>
              </a:r>
              <a:endParaRPr kumimoji="0" lang="en-US" altLang="en-US" sz="1100" b="0" i="0" u="none" strike="noStrike" cap="none" normalizeH="0" baseline="0" dirty="0">
                <a:ln>
                  <a:noFill/>
                </a:ln>
                <a:solidFill>
                  <a:schemeClr val="tx1">
                    <a:lumMod val="75000"/>
                    <a:lumOff val="25000"/>
                  </a:schemeClr>
                </a:solidFill>
                <a:effectLst/>
                <a:latin typeface="Century Gothic" panose="020B0502020202020204" pitchFamily="34" charset="0"/>
              </a:endParaRPr>
            </a:p>
          </p:txBody>
        </p:sp>
        <p:sp>
          <p:nvSpPr>
            <p:cNvPr id="193" name="Rectangle 192">
              <a:extLst>
                <a:ext uri="{FF2B5EF4-FFF2-40B4-BE49-F238E27FC236}">
                  <a16:creationId xmlns:a16="http://schemas.microsoft.com/office/drawing/2014/main" id="{70C68256-F5E6-5EA9-87FC-3A62B891930E}"/>
                </a:ext>
              </a:extLst>
            </p:cNvPr>
            <p:cNvSpPr/>
            <p:nvPr/>
          </p:nvSpPr>
          <p:spPr>
            <a:xfrm>
              <a:off x="10357225" y="4032021"/>
              <a:ext cx="1364618" cy="2339102"/>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ts val="600"/>
                </a:spcAft>
                <a:buClrTx/>
                <a:buSzTx/>
                <a:buFontTx/>
                <a:buNone/>
                <a:tabLst/>
              </a:pPr>
              <a:r>
                <a:rPr lang="en-US" sz="1400" b="1" i="0" dirty="0">
                  <a:solidFill>
                    <a:schemeClr val="tx1">
                      <a:lumMod val="75000"/>
                      <a:lumOff val="25000"/>
                    </a:schemeClr>
                  </a:solidFill>
                  <a:effectLst/>
                  <a:latin typeface="Century Gothic" panose="020B0502020202020204" pitchFamily="34" charset="0"/>
                  <a:cs typeface="Arial" panose="020B0604020202020204" pitchFamily="34" charset="0"/>
                </a:rPr>
                <a:t>Open Wheeling Market </a:t>
              </a:r>
              <a:endParaRPr kumimoji="0" lang="en-US" altLang="en-US" sz="1400" b="0" i="0" u="none" strike="noStrike" cap="none" normalizeH="0" baseline="0" dirty="0">
                <a:ln>
                  <a:noFill/>
                </a:ln>
                <a:solidFill>
                  <a:schemeClr val="tx1">
                    <a:lumMod val="75000"/>
                    <a:lumOff val="25000"/>
                  </a:schemeClr>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ts val="600"/>
                </a:spcAft>
                <a:buClrTx/>
                <a:buSzTx/>
                <a:buFontTx/>
                <a:buNone/>
                <a:tabLst/>
              </a:pPr>
              <a:r>
                <a:rPr kumimoji="0" lang="en-US" altLang="en-US" sz="1100" b="0" i="0" u="none" strike="noStrike" cap="none" normalizeH="0" baseline="0" dirty="0">
                  <a:ln>
                    <a:noFill/>
                  </a:ln>
                  <a:solidFill>
                    <a:schemeClr val="tx1">
                      <a:lumMod val="75000"/>
                      <a:lumOff val="25000"/>
                    </a:schemeClr>
                  </a:solidFill>
                  <a:effectLst/>
                  <a:latin typeface="Century Gothic" panose="020B0502020202020204" pitchFamily="34" charset="0"/>
                </a:rPr>
                <a:t>Announce service to public. Simplify application process. Set up user support. Monitor &amp; Review periodically. </a:t>
              </a:r>
            </a:p>
          </p:txBody>
        </p:sp>
        <p:sp>
          <p:nvSpPr>
            <p:cNvPr id="207" name="Oval 206">
              <a:extLst>
                <a:ext uri="{FF2B5EF4-FFF2-40B4-BE49-F238E27FC236}">
                  <a16:creationId xmlns:a16="http://schemas.microsoft.com/office/drawing/2014/main" id="{CB6F7F76-D61C-0448-5C5B-4E88EA5B62E7}"/>
                </a:ext>
              </a:extLst>
            </p:cNvPr>
            <p:cNvSpPr/>
            <p:nvPr/>
          </p:nvSpPr>
          <p:spPr>
            <a:xfrm>
              <a:off x="1088219" y="201685"/>
              <a:ext cx="599401" cy="472605"/>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entury Gothic" panose="020B0502020202020204" pitchFamily="34" charset="0"/>
                </a:rPr>
                <a:t>1</a:t>
              </a:r>
            </a:p>
          </p:txBody>
        </p:sp>
        <p:sp>
          <p:nvSpPr>
            <p:cNvPr id="208" name="Oval 207">
              <a:extLst>
                <a:ext uri="{FF2B5EF4-FFF2-40B4-BE49-F238E27FC236}">
                  <a16:creationId xmlns:a16="http://schemas.microsoft.com/office/drawing/2014/main" id="{EE0EDCD0-8773-B256-EA9E-0B767D659335}"/>
                </a:ext>
              </a:extLst>
            </p:cNvPr>
            <p:cNvSpPr/>
            <p:nvPr/>
          </p:nvSpPr>
          <p:spPr>
            <a:xfrm>
              <a:off x="3308232" y="196356"/>
              <a:ext cx="599401" cy="472605"/>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entury Gothic" panose="020B0502020202020204" pitchFamily="34" charset="0"/>
                </a:rPr>
                <a:t>2</a:t>
              </a:r>
            </a:p>
          </p:txBody>
        </p:sp>
        <p:sp>
          <p:nvSpPr>
            <p:cNvPr id="209" name="Oval 208">
              <a:extLst>
                <a:ext uri="{FF2B5EF4-FFF2-40B4-BE49-F238E27FC236}">
                  <a16:creationId xmlns:a16="http://schemas.microsoft.com/office/drawing/2014/main" id="{05CF59B7-F69A-F14A-096A-8127DC125478}"/>
                </a:ext>
              </a:extLst>
            </p:cNvPr>
            <p:cNvSpPr/>
            <p:nvPr/>
          </p:nvSpPr>
          <p:spPr>
            <a:xfrm>
              <a:off x="5584213" y="217781"/>
              <a:ext cx="599401" cy="443123"/>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entury Gothic" panose="020B0502020202020204" pitchFamily="34" charset="0"/>
                </a:rPr>
                <a:t>3</a:t>
              </a:r>
            </a:p>
          </p:txBody>
        </p:sp>
        <p:sp>
          <p:nvSpPr>
            <p:cNvPr id="210" name="Oval 209">
              <a:extLst>
                <a:ext uri="{FF2B5EF4-FFF2-40B4-BE49-F238E27FC236}">
                  <a16:creationId xmlns:a16="http://schemas.microsoft.com/office/drawing/2014/main" id="{41461AF0-57DD-834F-8EAD-EC0EEC9F82A2}"/>
                </a:ext>
              </a:extLst>
            </p:cNvPr>
            <p:cNvSpPr/>
            <p:nvPr/>
          </p:nvSpPr>
          <p:spPr>
            <a:xfrm>
              <a:off x="7814261" y="196355"/>
              <a:ext cx="599401" cy="472605"/>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entury Gothic" panose="020B0502020202020204" pitchFamily="34" charset="0"/>
                </a:rPr>
                <a:t>4</a:t>
              </a:r>
            </a:p>
          </p:txBody>
        </p:sp>
        <p:sp>
          <p:nvSpPr>
            <p:cNvPr id="211" name="Oval 210">
              <a:extLst>
                <a:ext uri="{FF2B5EF4-FFF2-40B4-BE49-F238E27FC236}">
                  <a16:creationId xmlns:a16="http://schemas.microsoft.com/office/drawing/2014/main" id="{839F2ADD-9290-5D4C-5C4D-6129F50CB225}"/>
                </a:ext>
              </a:extLst>
            </p:cNvPr>
            <p:cNvSpPr/>
            <p:nvPr/>
          </p:nvSpPr>
          <p:spPr>
            <a:xfrm>
              <a:off x="10088727" y="189081"/>
              <a:ext cx="599401" cy="472605"/>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entury Gothic" panose="020B0502020202020204" pitchFamily="34" charset="0"/>
                </a:rPr>
                <a:t>5</a:t>
              </a:r>
            </a:p>
          </p:txBody>
        </p:sp>
        <p:sp>
          <p:nvSpPr>
            <p:cNvPr id="212" name="Oval 211">
              <a:extLst>
                <a:ext uri="{FF2B5EF4-FFF2-40B4-BE49-F238E27FC236}">
                  <a16:creationId xmlns:a16="http://schemas.microsoft.com/office/drawing/2014/main" id="{317C16BB-E5D4-7269-3C42-F4E8B4E0A7FA}"/>
                </a:ext>
              </a:extLst>
            </p:cNvPr>
            <p:cNvSpPr/>
            <p:nvPr/>
          </p:nvSpPr>
          <p:spPr>
            <a:xfrm>
              <a:off x="10708444" y="3552937"/>
              <a:ext cx="729875" cy="472605"/>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entury Gothic" panose="020B0502020202020204" pitchFamily="34" charset="0"/>
                </a:rPr>
                <a:t>11</a:t>
              </a:r>
            </a:p>
          </p:txBody>
        </p:sp>
        <p:sp>
          <p:nvSpPr>
            <p:cNvPr id="213" name="Oval 212">
              <a:extLst>
                <a:ext uri="{FF2B5EF4-FFF2-40B4-BE49-F238E27FC236}">
                  <a16:creationId xmlns:a16="http://schemas.microsoft.com/office/drawing/2014/main" id="{1D654560-6E9F-F6D5-9B94-3D76B65FD700}"/>
                </a:ext>
              </a:extLst>
            </p:cNvPr>
            <p:cNvSpPr/>
            <p:nvPr/>
          </p:nvSpPr>
          <p:spPr>
            <a:xfrm>
              <a:off x="8767400" y="3554842"/>
              <a:ext cx="770690" cy="472605"/>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entury Gothic" panose="020B0502020202020204" pitchFamily="34" charset="0"/>
                </a:rPr>
                <a:t>10</a:t>
              </a:r>
            </a:p>
          </p:txBody>
        </p:sp>
        <p:sp>
          <p:nvSpPr>
            <p:cNvPr id="214" name="Oval 213">
              <a:extLst>
                <a:ext uri="{FF2B5EF4-FFF2-40B4-BE49-F238E27FC236}">
                  <a16:creationId xmlns:a16="http://schemas.microsoft.com/office/drawing/2014/main" id="{14028C5D-CC39-AEB0-01E6-0B19774F353E}"/>
                </a:ext>
              </a:extLst>
            </p:cNvPr>
            <p:cNvSpPr/>
            <p:nvPr/>
          </p:nvSpPr>
          <p:spPr>
            <a:xfrm>
              <a:off x="6824094" y="3590999"/>
              <a:ext cx="599401" cy="472605"/>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entury Gothic" panose="020B0502020202020204" pitchFamily="34" charset="0"/>
                </a:rPr>
                <a:t>9</a:t>
              </a:r>
            </a:p>
          </p:txBody>
        </p:sp>
        <p:sp>
          <p:nvSpPr>
            <p:cNvPr id="215" name="Oval 214">
              <a:extLst>
                <a:ext uri="{FF2B5EF4-FFF2-40B4-BE49-F238E27FC236}">
                  <a16:creationId xmlns:a16="http://schemas.microsoft.com/office/drawing/2014/main" id="{EDE3B0C9-4BC0-65E9-8ED0-2211F0FEDC8E}"/>
                </a:ext>
              </a:extLst>
            </p:cNvPr>
            <p:cNvSpPr/>
            <p:nvPr/>
          </p:nvSpPr>
          <p:spPr>
            <a:xfrm>
              <a:off x="4845410" y="3597345"/>
              <a:ext cx="599401" cy="499311"/>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entury Gothic" panose="020B0502020202020204" pitchFamily="34" charset="0"/>
                </a:rPr>
                <a:t>8</a:t>
              </a:r>
            </a:p>
          </p:txBody>
        </p:sp>
        <p:sp>
          <p:nvSpPr>
            <p:cNvPr id="216" name="Oval 215">
              <a:extLst>
                <a:ext uri="{FF2B5EF4-FFF2-40B4-BE49-F238E27FC236}">
                  <a16:creationId xmlns:a16="http://schemas.microsoft.com/office/drawing/2014/main" id="{692568FF-5135-4B82-6CF2-A059796AFBFD}"/>
                </a:ext>
              </a:extLst>
            </p:cNvPr>
            <p:cNvSpPr/>
            <p:nvPr/>
          </p:nvSpPr>
          <p:spPr>
            <a:xfrm>
              <a:off x="2866726" y="3603691"/>
              <a:ext cx="599401" cy="499311"/>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entury Gothic" panose="020B0502020202020204" pitchFamily="34" charset="0"/>
                </a:rPr>
                <a:t>7</a:t>
              </a:r>
            </a:p>
          </p:txBody>
        </p:sp>
        <p:sp>
          <p:nvSpPr>
            <p:cNvPr id="217" name="Oval 216">
              <a:extLst>
                <a:ext uri="{FF2B5EF4-FFF2-40B4-BE49-F238E27FC236}">
                  <a16:creationId xmlns:a16="http://schemas.microsoft.com/office/drawing/2014/main" id="{D9F01759-5819-3482-A148-E59044416F45}"/>
                </a:ext>
              </a:extLst>
            </p:cNvPr>
            <p:cNvSpPr/>
            <p:nvPr/>
          </p:nvSpPr>
          <p:spPr>
            <a:xfrm>
              <a:off x="888042" y="3610037"/>
              <a:ext cx="599401" cy="499311"/>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entury Gothic" panose="020B0502020202020204" pitchFamily="34" charset="0"/>
                </a:rPr>
                <a:t>6</a:t>
              </a:r>
            </a:p>
          </p:txBody>
        </p:sp>
      </p:grpSp>
      <p:sp>
        <p:nvSpPr>
          <p:cNvPr id="3" name="Rectangle 2">
            <a:extLst>
              <a:ext uri="{FF2B5EF4-FFF2-40B4-BE49-F238E27FC236}">
                <a16:creationId xmlns:a16="http://schemas.microsoft.com/office/drawing/2014/main" id="{CD85D9E9-03B9-9DD9-687B-C9DBDF3E56F1}"/>
              </a:ext>
            </a:extLst>
          </p:cNvPr>
          <p:cNvSpPr/>
          <p:nvPr/>
        </p:nvSpPr>
        <p:spPr>
          <a:xfrm>
            <a:off x="99958" y="97773"/>
            <a:ext cx="8755677" cy="275094"/>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ZA" sz="1600" b="1" u="sng" dirty="0">
                <a:solidFill>
                  <a:prstClr val="black">
                    <a:lumMod val="85000"/>
                    <a:lumOff val="15000"/>
                  </a:prstClr>
                </a:solidFill>
                <a:latin typeface="Century Gothic" panose="020B0502020202020204" pitchFamily="34" charset="0"/>
              </a:rPr>
              <a:t>Steps for a municipality to take to establish &amp; operate third-party energy wheeling</a:t>
            </a:r>
          </a:p>
        </p:txBody>
      </p:sp>
    </p:spTree>
    <p:extLst>
      <p:ext uri="{BB962C8B-B14F-4D97-AF65-F5344CB8AC3E}">
        <p14:creationId xmlns:p14="http://schemas.microsoft.com/office/powerpoint/2010/main" val="2446880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241FD1-85BE-4820-88B3-938F8225F4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242852"/>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ZA" sz="900" b="0" i="0" u="none" strike="noStrike" kern="1200" cap="none" spc="0" normalizeH="0" baseline="0" noProof="0">
              <a:ln>
                <a:noFill/>
              </a:ln>
              <a:solidFill>
                <a:srgbClr val="242852"/>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966CB83A-CC5C-572D-0F1A-76B91B3271E2}"/>
              </a:ext>
            </a:extLst>
          </p:cNvPr>
          <p:cNvSpPr txBox="1"/>
          <p:nvPr/>
        </p:nvSpPr>
        <p:spPr>
          <a:xfrm>
            <a:off x="3822700" y="374371"/>
            <a:ext cx="7932306" cy="5856668"/>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entury Gothic"/>
                <a:ea typeface="+mn-ea"/>
                <a:cs typeface="+mn-cs"/>
              </a:rPr>
              <a:t>Wheeling is an important steppingstone to a more open electricity market.</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dirty="0">
                <a:solidFill>
                  <a:prstClr val="black"/>
                </a:solidFill>
                <a:latin typeface="Century Gothic"/>
              </a:rPr>
              <a:t>Extensive modelling has shown that it can be implemented in a surplus-neutral way, to ensure municipal revenue streams are protected.</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entury Gothic"/>
                <a:ea typeface="+mn-ea"/>
                <a:cs typeface="+mn-cs"/>
              </a:rPr>
              <a:t>The best way to understand this is that instead of “wheeling” Eskom electricity like the municipality currently does, you would also allow private users to wheel over your network and charge the same surplus as you do with Eskom energy.</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entury Gothic"/>
                <a:ea typeface="+mn-ea"/>
                <a:cs typeface="+mn-cs"/>
              </a:rPr>
              <a:t>There is a legislative responsibility to allow access to the network to third parties.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dirty="0">
                <a:solidFill>
                  <a:prstClr val="black"/>
                </a:solidFill>
                <a:latin typeface="Century Gothic"/>
              </a:rPr>
              <a:t>There are some steps involved with the implementation, but many resources have been developed to assist, and there is support available.</a:t>
            </a:r>
            <a:endParaRPr kumimoji="0" lang="en-US"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2" name="TextBox 1">
            <a:extLst>
              <a:ext uri="{FF2B5EF4-FFF2-40B4-BE49-F238E27FC236}">
                <a16:creationId xmlns:a16="http://schemas.microsoft.com/office/drawing/2014/main" id="{A22B5C4E-8B67-A736-626C-C6A2C7451CF7}"/>
              </a:ext>
            </a:extLst>
          </p:cNvPr>
          <p:cNvSpPr txBox="1"/>
          <p:nvPr/>
        </p:nvSpPr>
        <p:spPr>
          <a:xfrm>
            <a:off x="0" y="0"/>
            <a:ext cx="3643086" cy="6858000"/>
          </a:xfrm>
          <a:prstGeom prst="rect">
            <a:avLst/>
          </a:prstGeom>
          <a:solidFill>
            <a:srgbClr val="31859C"/>
          </a:solidFill>
        </p:spPr>
        <p:txBody>
          <a:bodyPr wrap="square" anchor="ctr">
            <a:noAutofit/>
          </a:bodyPr>
          <a:lstStyle/>
          <a:p>
            <a:pPr>
              <a:lnSpc>
                <a:spcPct val="107000"/>
              </a:lnSpc>
              <a:spcBef>
                <a:spcPts val="200"/>
              </a:spcBef>
              <a:spcAft>
                <a:spcPts val="200"/>
              </a:spcAft>
            </a:pPr>
            <a:r>
              <a:rPr lang="en-ZA" sz="3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There are many direct and indirect benefits to implementing wheeling</a:t>
            </a:r>
            <a:endParaRPr lang="en-ZA"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5760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FC7566D-E96E-5A21-E2A3-50E4FA96E308}"/>
              </a:ext>
            </a:extLst>
          </p:cNvPr>
          <p:cNvSpPr txBox="1"/>
          <p:nvPr/>
        </p:nvSpPr>
        <p:spPr>
          <a:xfrm>
            <a:off x="0" y="0"/>
            <a:ext cx="3643086" cy="6858000"/>
          </a:xfrm>
          <a:prstGeom prst="rect">
            <a:avLst/>
          </a:prstGeom>
          <a:solidFill>
            <a:srgbClr val="33CCCC"/>
          </a:solidFill>
        </p:spPr>
        <p:txBody>
          <a:bodyPr wrap="square" anchor="ctr">
            <a:noAutofit/>
          </a:bodyPr>
          <a:lstStyle/>
          <a:p>
            <a:pPr>
              <a:lnSpc>
                <a:spcPct val="107000"/>
              </a:lnSpc>
              <a:spcBef>
                <a:spcPts val="200"/>
              </a:spcBef>
              <a:spcAft>
                <a:spcPts val="200"/>
              </a:spcAft>
            </a:pPr>
            <a:r>
              <a:rPr lang="en-ZA" sz="3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Barriers</a:t>
            </a:r>
            <a:endParaRPr lang="en-ZA"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4">
            <a:extLst>
              <a:ext uri="{FF2B5EF4-FFF2-40B4-BE49-F238E27FC236}">
                <a16:creationId xmlns:a16="http://schemas.microsoft.com/office/drawing/2014/main" id="{4633F0B3-2E97-9EEA-05AD-CADD5D22FB59}"/>
              </a:ext>
            </a:extLst>
          </p:cNvPr>
          <p:cNvSpPr txBox="1"/>
          <p:nvPr/>
        </p:nvSpPr>
        <p:spPr>
          <a:xfrm>
            <a:off x="4065672" y="636190"/>
            <a:ext cx="7273613" cy="5585619"/>
          </a:xfrm>
          <a:prstGeom prst="rect">
            <a:avLst/>
          </a:prstGeom>
        </p:spPr>
        <p:txBody>
          <a:bodyPr vert="horz" lIns="91440" tIns="45720" rIns="91440" bIns="45720" rtlCol="0" anchor="ctr">
            <a:noAutofit/>
          </a:bodyPr>
          <a:lstStyle/>
          <a:p>
            <a:pPr marL="765175" indent="-677863">
              <a:spcBef>
                <a:spcPts val="600"/>
              </a:spcBef>
              <a:spcAft>
                <a:spcPts val="600"/>
              </a:spcAft>
              <a:buFont typeface="Arial" panose="020B0604020202020204" pitchFamily="34" charset="0"/>
              <a:buChar char="•"/>
            </a:pPr>
            <a:r>
              <a:rPr lang="en-US" sz="2400" dirty="0">
                <a:latin typeface="Century Gothic" panose="020B0502020202020204" pitchFamily="34" charset="0"/>
              </a:rPr>
              <a:t>Supposed lack of demand for wheeling</a:t>
            </a:r>
          </a:p>
          <a:p>
            <a:pPr marL="765175" indent="-677863">
              <a:spcBef>
                <a:spcPts val="600"/>
              </a:spcBef>
              <a:spcAft>
                <a:spcPts val="600"/>
              </a:spcAft>
              <a:buFont typeface="Arial" panose="020B0604020202020204" pitchFamily="34" charset="0"/>
              <a:buChar char="•"/>
            </a:pPr>
            <a:r>
              <a:rPr lang="en-US" sz="2400" dirty="0">
                <a:latin typeface="Century Gothic" panose="020B0502020202020204" pitchFamily="34" charset="0"/>
              </a:rPr>
              <a:t>No national wheeling framework</a:t>
            </a:r>
          </a:p>
          <a:p>
            <a:pPr marL="765175" indent="-677863">
              <a:spcBef>
                <a:spcPts val="600"/>
              </a:spcBef>
              <a:spcAft>
                <a:spcPts val="600"/>
              </a:spcAft>
              <a:buFont typeface="Arial" panose="020B0604020202020204" pitchFamily="34" charset="0"/>
              <a:buChar char="•"/>
            </a:pPr>
            <a:r>
              <a:rPr lang="en-US" sz="2400" dirty="0">
                <a:latin typeface="Century Gothic" panose="020B0502020202020204" pitchFamily="34" charset="0"/>
              </a:rPr>
              <a:t>Concern over revenue protection</a:t>
            </a:r>
          </a:p>
          <a:p>
            <a:pPr marL="765175" indent="-677863">
              <a:spcBef>
                <a:spcPts val="600"/>
              </a:spcBef>
              <a:spcAft>
                <a:spcPts val="600"/>
              </a:spcAft>
              <a:buFont typeface="Arial" panose="020B0604020202020204" pitchFamily="34" charset="0"/>
              <a:buChar char="•"/>
            </a:pPr>
            <a:r>
              <a:rPr lang="en-US" sz="2400" dirty="0">
                <a:latin typeface="Century Gothic" panose="020B0502020202020204" pitchFamily="34" charset="0"/>
              </a:rPr>
              <a:t>Lack of accurate cost of supply studies</a:t>
            </a:r>
          </a:p>
          <a:p>
            <a:pPr marL="765175" indent="-677863">
              <a:spcBef>
                <a:spcPts val="600"/>
              </a:spcBef>
              <a:spcAft>
                <a:spcPts val="600"/>
              </a:spcAft>
              <a:buFont typeface="Arial" panose="020B0604020202020204" pitchFamily="34" charset="0"/>
              <a:buChar char="•"/>
            </a:pPr>
            <a:r>
              <a:rPr lang="en-US" sz="2400" dirty="0">
                <a:latin typeface="Century Gothic" panose="020B0502020202020204" pitchFamily="34" charset="0"/>
              </a:rPr>
              <a:t>Not enough capacity at municipal level to implement</a:t>
            </a:r>
          </a:p>
          <a:p>
            <a:pPr marL="765175" indent="-677863">
              <a:spcBef>
                <a:spcPts val="600"/>
              </a:spcBef>
              <a:spcAft>
                <a:spcPts val="600"/>
              </a:spcAft>
              <a:buFont typeface="Arial" panose="020B0604020202020204" pitchFamily="34" charset="0"/>
              <a:buChar char="•"/>
            </a:pPr>
            <a:r>
              <a:rPr lang="en-US" sz="2400" dirty="0">
                <a:latin typeface="Century Gothic" panose="020B0502020202020204" pitchFamily="34" charset="0"/>
              </a:rPr>
              <a:t>Complicated agreements are required</a:t>
            </a:r>
          </a:p>
          <a:p>
            <a:pPr marL="765175" indent="-677863">
              <a:spcBef>
                <a:spcPts val="600"/>
              </a:spcBef>
              <a:spcAft>
                <a:spcPts val="600"/>
              </a:spcAft>
              <a:buFont typeface="Arial" panose="020B0604020202020204" pitchFamily="34" charset="0"/>
              <a:buChar char="•"/>
            </a:pPr>
            <a:r>
              <a:rPr lang="en-US" sz="2400" dirty="0">
                <a:latin typeface="Century Gothic" panose="020B0502020202020204" pitchFamily="34" charset="0"/>
              </a:rPr>
              <a:t>Eskom supply agreements deposit updating</a:t>
            </a:r>
          </a:p>
          <a:p>
            <a:pPr marL="765175" indent="-677863">
              <a:spcBef>
                <a:spcPts val="600"/>
              </a:spcBef>
              <a:spcAft>
                <a:spcPts val="600"/>
              </a:spcAft>
              <a:buFont typeface="Arial" panose="020B0604020202020204" pitchFamily="34" charset="0"/>
              <a:buChar char="•"/>
            </a:pPr>
            <a:r>
              <a:rPr lang="en-US" sz="2400" dirty="0">
                <a:latin typeface="Century Gothic" panose="020B0502020202020204" pitchFamily="34" charset="0"/>
              </a:rPr>
              <a:t>Metering and admin complexities</a:t>
            </a:r>
          </a:p>
          <a:p>
            <a:pPr marL="765175" indent="-677863">
              <a:spcBef>
                <a:spcPts val="600"/>
              </a:spcBef>
              <a:spcAft>
                <a:spcPts val="600"/>
              </a:spcAft>
              <a:buFont typeface="Arial" panose="020B0604020202020204" pitchFamily="34" charset="0"/>
              <a:buChar char="•"/>
            </a:pPr>
            <a:r>
              <a:rPr lang="en-US" sz="2400" dirty="0">
                <a:latin typeface="Century Gothic" panose="020B0502020202020204" pitchFamily="34" charset="0"/>
              </a:rPr>
              <a:t>Lack of grid capacity</a:t>
            </a:r>
          </a:p>
          <a:p>
            <a:pPr marL="765175" indent="-677863">
              <a:spcBef>
                <a:spcPts val="600"/>
              </a:spcBef>
              <a:spcAft>
                <a:spcPts val="600"/>
              </a:spcAft>
              <a:buFont typeface="Arial" panose="020B0604020202020204" pitchFamily="34" charset="0"/>
              <a:buChar char="•"/>
            </a:pPr>
            <a:r>
              <a:rPr lang="en-US" sz="2400" dirty="0">
                <a:latin typeface="Century Gothic" panose="020B0502020202020204" pitchFamily="34" charset="0"/>
              </a:rPr>
              <a:t>Municipal debt</a:t>
            </a:r>
          </a:p>
        </p:txBody>
      </p:sp>
    </p:spTree>
    <p:extLst>
      <p:ext uri="{BB962C8B-B14F-4D97-AF65-F5344CB8AC3E}">
        <p14:creationId xmlns:p14="http://schemas.microsoft.com/office/powerpoint/2010/main" val="10762530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66c125f7-c5ea-4a8a-9c8d-e52c7da74b2d&quot; IsConsolidated=&quot;False&quot; IsTopLevel=&quot;False&quot; Layer=&quot;Harvey 4&quot; Source=&quot;Harvey 4&quot; /&gt;"/>
</p:tagLst>
</file>

<file path=ppt/tags/tag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66c125f7-c5ea-4a8a-9c8d-e52c7da74b2d&quot; IsConsolidated=&quot;False&quot; IsTopLevel=&quot;False&quot; Layer=&quot;Harvey 0/4 [0]&quot; Source=&quot;Harvey 4&quot; /&gt;"/>
</p:tagLst>
</file>

<file path=ppt/tags/tag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66c125f7-c5ea-4a8a-9c8d-e52c7da74b2d&quot; IsConsolidated=&quot;False&quot; IsTopLevel=&quot;False&quot; Layer=&quot;Harvey 1/4 [1]&quot; Source=&quot;Harvey 4&quot; /&gt;"/>
</p:tagLst>
</file>

<file path=ppt/tags/tag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66c125f7-c5ea-4a8a-9c8d-e52c7da74b2d&quot; IsConsolidated=&quot;False&quot; IsTopLevel=&quot;False&quot; Layer=&quot;Harvey 2/4 [2]&quot; Source=&quot;Harvey 4&quot; /&gt;"/>
</p:tagLst>
</file>

<file path=ppt/tags/tag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66c125f7-c5ea-4a8a-9c8d-e52c7da74b2d&quot; IsConsolidated=&quot;False&quot; IsTopLevel=&quot;False&quot; Layer=&quot;Harvey 3/4 [3]&quot; Source=&quot;Harvey 4&quot; /&gt;"/>
</p:tagLst>
</file>

<file path=ppt/tags/tag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66c125f7-c5ea-4a8a-9c8d-e52c7da74b2d&quot; IsConsolidated=&quot;False&quot; IsTopLevel=&quot;False&quot; Layer=&quot;Harvey 4/4 [4]&quot; Source=&quot;Harvey 4&quot; /&gt;"/>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Y light background">
  <a:themeElements>
    <a:clrScheme name="Custom 26">
      <a:dk1>
        <a:srgbClr val="FFFFFF"/>
      </a:dk1>
      <a:lt1>
        <a:srgbClr val="2E2E38"/>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extLst>
    <a:ext uri="{05A4C25C-085E-4340-85A3-A5531E510DB2}">
      <thm15:themeFamily xmlns:thm15="http://schemas.microsoft.com/office/thememl/2012/main" name="Global_EY_standard_presentation_2019_v1.4.pptx" id="{D41D8C2E-7E7A-42AC-AD41-0B3E329AEAE3}" vid="{604A79DE-B0DC-45C4-9923-B752EB4CC987}"/>
    </a:ext>
  </a:extLst>
</a:theme>
</file>

<file path=ppt/theme/theme3.xml><?xml version="1.0" encoding="utf-8"?>
<a:theme xmlns:a="http://schemas.openxmlformats.org/drawingml/2006/main" name="2_Office Theme">
  <a:themeElements>
    <a:clrScheme name="Gre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roduction-Municipality -City of eThekwini[65]" id="{AFC94130-65B2-9541-A63E-F6B73ED0831B}" vid="{DB1B7798-C3AE-1245-8DD5-FA924F5BD94A}"/>
    </a:ext>
  </a:extLst>
</a:theme>
</file>

<file path=ppt/theme/theme4.xml><?xml version="1.0" encoding="utf-8"?>
<a:theme xmlns:a="http://schemas.openxmlformats.org/drawingml/2006/main" name="3_EY widescreen presentation 2015 v1">
  <a:themeElements>
    <a:clrScheme name="Custom 2">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5.xml><?xml version="1.0" encoding="utf-8"?>
<a:theme xmlns:a="http://schemas.openxmlformats.org/drawingml/2006/main" name="blank">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blank.pptx" id="{E34A122C-C516-4A4E-9315-BC4E6D57CE31}" vid="{EDC49846-474F-4114-9207-CC8BEB564AEA}"/>
    </a:ext>
  </a:extLst>
</a:theme>
</file>

<file path=ppt/theme/theme6.xml><?xml version="1.0" encoding="utf-8"?>
<a:theme xmlns:a="http://schemas.openxmlformats.org/drawingml/2006/main" name="1_EY light background">
  <a:themeElements>
    <a:clrScheme name="Custom 8">
      <a:dk1>
        <a:srgbClr val="FFFFFF"/>
      </a:dk1>
      <a:lt1>
        <a:srgbClr val="2E2E38"/>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B40E481C9FC5A469B54B1CBE40EAA3B" ma:contentTypeVersion="12" ma:contentTypeDescription="Create a new document." ma:contentTypeScope="" ma:versionID="b4ec1ee6f9fc15c171155da879a46a22">
  <xsd:schema xmlns:xsd="http://www.w3.org/2001/XMLSchema" xmlns:xs="http://www.w3.org/2001/XMLSchema" xmlns:p="http://schemas.microsoft.com/office/2006/metadata/properties" xmlns:ns2="ee8fca64-3db5-48c9-bd60-7ed2f99fbf0f" xmlns:ns3="87532ef1-b0d9-41a9-aea7-842728019029" targetNamespace="http://schemas.microsoft.com/office/2006/metadata/properties" ma:root="true" ma:fieldsID="ad31de9e2f3e30b384ecf809d4087403" ns2:_="" ns3:_="">
    <xsd:import namespace="ee8fca64-3db5-48c9-bd60-7ed2f99fbf0f"/>
    <xsd:import namespace="87532ef1-b0d9-41a9-aea7-84272801902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8fca64-3db5-48c9-bd60-7ed2f99fbf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3ef62f9-2e07-484b-bd79-00aec90129f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532ef1-b0d9-41a9-aea7-84272801902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e0d4251d-d6a6-4f9f-a4c7-06e48cd4fead}" ma:internalName="TaxCatchAll" ma:showField="CatchAllData" ma:web="87532ef1-b0d9-41a9-aea7-8427280190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7532ef1-b0d9-41a9-aea7-842728019029" xsi:nil="true"/>
    <lcf76f155ced4ddcb4097134ff3c332f xmlns="ee8fca64-3db5-48c9-bd60-7ed2f99fbf0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FDD1D8B-20E4-405D-932A-DB8E82A11396}">
  <ds:schemaRefs>
    <ds:schemaRef ds:uri="http://schemas.microsoft.com/sharepoint/v3/contenttype/forms"/>
  </ds:schemaRefs>
</ds:datastoreItem>
</file>

<file path=customXml/itemProps2.xml><?xml version="1.0" encoding="utf-8"?>
<ds:datastoreItem xmlns:ds="http://schemas.openxmlformats.org/officeDocument/2006/customXml" ds:itemID="{8C3AA7B1-0BAC-481F-88CD-2772F95BB706}">
  <ds:schemaRefs>
    <ds:schemaRef ds:uri="87532ef1-b0d9-41a9-aea7-842728019029"/>
    <ds:schemaRef ds:uri="ee8fca64-3db5-48c9-bd60-7ed2f99fbf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E046115-B924-4B1F-9892-F8954F6DD6CD}">
  <ds:schemaRefs>
    <ds:schemaRef ds:uri="http://purl.org/dc/elements/1.1/"/>
    <ds:schemaRef ds:uri="http://www.w3.org/XML/1998/namespace"/>
    <ds:schemaRef ds:uri="http://schemas.microsoft.com/office/2006/metadata/properties"/>
    <ds:schemaRef ds:uri="http://schemas.openxmlformats.org/package/2006/metadata/core-properties"/>
    <ds:schemaRef ds:uri="http://purl.org/dc/dcmitype/"/>
    <ds:schemaRef ds:uri="http://schemas.microsoft.com/office/2006/documentManagement/types"/>
    <ds:schemaRef ds:uri="http://purl.org/dc/terms/"/>
    <ds:schemaRef ds:uri="ee8fca64-3db5-48c9-bd60-7ed2f99fbf0f"/>
    <ds:schemaRef ds:uri="87532ef1-b0d9-41a9-aea7-842728019029"/>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22981</TotalTime>
  <Words>4050</Words>
  <Application>Microsoft Office PowerPoint</Application>
  <PresentationFormat>Widescreen</PresentationFormat>
  <Paragraphs>595</Paragraphs>
  <Slides>51</Slides>
  <Notes>11</Notes>
  <HiddenSlides>0</HiddenSlides>
  <MMClips>1</MMClips>
  <ScaleCrop>false</ScaleCrop>
  <HeadingPairs>
    <vt:vector size="8" baseType="variant">
      <vt:variant>
        <vt:lpstr>Fonts Used</vt:lpstr>
      </vt:variant>
      <vt:variant>
        <vt:i4>14</vt:i4>
      </vt:variant>
      <vt:variant>
        <vt:lpstr>Theme</vt:lpstr>
      </vt:variant>
      <vt:variant>
        <vt:i4>8</vt:i4>
      </vt:variant>
      <vt:variant>
        <vt:lpstr>Embedded OLE Servers</vt:lpstr>
      </vt:variant>
      <vt:variant>
        <vt:i4>1</vt:i4>
      </vt:variant>
      <vt:variant>
        <vt:lpstr>Slide Titles</vt:lpstr>
      </vt:variant>
      <vt:variant>
        <vt:i4>51</vt:i4>
      </vt:variant>
    </vt:vector>
  </HeadingPairs>
  <TitlesOfParts>
    <vt:vector size="74" baseType="lpstr">
      <vt:lpstr>Arial</vt:lpstr>
      <vt:lpstr>Calibri</vt:lpstr>
      <vt:lpstr>Calibri Light</vt:lpstr>
      <vt:lpstr>Cambria</vt:lpstr>
      <vt:lpstr>Century Gothic</vt:lpstr>
      <vt:lpstr>EYInterstate</vt:lpstr>
      <vt:lpstr>EYInterstate Light</vt:lpstr>
      <vt:lpstr>EYInterstate Regular</vt:lpstr>
      <vt:lpstr>Georgia</vt:lpstr>
      <vt:lpstr>Poppins</vt:lpstr>
      <vt:lpstr>Söhne</vt:lpstr>
      <vt:lpstr>Symbol</vt:lpstr>
      <vt:lpstr>Verdana</vt:lpstr>
      <vt:lpstr>Wingdings</vt:lpstr>
      <vt:lpstr>Office Theme</vt:lpstr>
      <vt:lpstr>EY light background</vt:lpstr>
      <vt:lpstr>2_Office Theme</vt:lpstr>
      <vt:lpstr>3_EY widescreen presentation 2015 v1</vt:lpstr>
      <vt:lpstr>blank</vt:lpstr>
      <vt:lpstr>1_EY light background</vt:lpstr>
      <vt:lpstr>1_Office Theme</vt:lpstr>
      <vt:lpstr>3_Office Theme</vt:lpstr>
      <vt:lpstr>think-cell Slide</vt:lpstr>
      <vt:lpstr>PowerPoint Presentation</vt:lpstr>
      <vt:lpstr>PowerPoint Presentation</vt:lpstr>
      <vt:lpstr>PowerPoint Presentation</vt:lpstr>
      <vt:lpstr>PowerPoint Presentation</vt:lpstr>
      <vt:lpstr>PowerPoint Presentation</vt:lpstr>
      <vt:lpstr>SALGA Status of Wheeling Report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Use-of-System Charges</vt:lpstr>
      <vt:lpstr>Scenario: Eskom-connected generator</vt:lpstr>
      <vt:lpstr>Example Eskom bill with wheeling credits</vt:lpstr>
      <vt:lpstr>Scenario: Munic-connected generator</vt:lpstr>
      <vt:lpstr>Scenario: Munic-connected generator</vt:lpstr>
      <vt:lpstr>Cost of Supply Resources</vt:lpstr>
      <vt:lpstr>Use-of-System Charges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Cort</dc:creator>
  <cp:lastModifiedBy>Rashid Khan</cp:lastModifiedBy>
  <cp:revision>15</cp:revision>
  <dcterms:created xsi:type="dcterms:W3CDTF">2023-07-02T19:59:16Z</dcterms:created>
  <dcterms:modified xsi:type="dcterms:W3CDTF">2023-10-19T07:51:13Z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0x0101002B40E481C9FC5A469B54B1CBE40EAA3B</vt:lpwstr>
  </property>
  <property fmtid="{D5CDD505-2E9C-101B-9397-08002B2CF9AE}" pid="3" name="MediaServiceImageTags">
    <vt:lpwstr/>
  </property>
</Properties>
</file>